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8" r:id="rId1"/>
    <p:sldMasterId id="2147483719" r:id="rId2"/>
    <p:sldMasterId id="2147483720" r:id="rId3"/>
  </p:sldMasterIdLst>
  <p:notesMasterIdLst>
    <p:notesMasterId r:id="rId97"/>
  </p:notesMasterIdLst>
  <p:sldIdLst>
    <p:sldId id="256" r:id="rId4"/>
    <p:sldId id="257" r:id="rId5"/>
    <p:sldId id="349" r:id="rId6"/>
    <p:sldId id="259" r:id="rId7"/>
    <p:sldId id="258"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Lst>
  <p:sldSz cx="9144000" cy="5143500" type="screen16x9"/>
  <p:notesSz cx="6858000" cy="9144000"/>
  <p:embeddedFontLst>
    <p:embeddedFont>
      <p:font typeface="Amatic SC" panose="00000500000000000000" pitchFamily="2" charset="-79"/>
      <p:regular r:id="rId98"/>
      <p:bold r:id="rId99"/>
    </p:embeddedFont>
    <p:embeddedFont>
      <p:font typeface="Barlow" panose="00000500000000000000" pitchFamily="2" charset="0"/>
      <p:regular r:id="rId100"/>
      <p:bold r:id="rId101"/>
      <p:italic r:id="rId102"/>
      <p:boldItalic r:id="rId103"/>
    </p:embeddedFont>
    <p:embeddedFont>
      <p:font typeface="Bebas Neue" panose="020B0604020202020204" charset="0"/>
      <p:regular r:id="rId104"/>
    </p:embeddedFont>
    <p:embeddedFont>
      <p:font typeface="Cabin" panose="020B0604020202020204" charset="0"/>
      <p:regular r:id="rId105"/>
      <p:bold r:id="rId106"/>
      <p:italic r:id="rId107"/>
      <p:boldItalic r:id="rId108"/>
    </p:embeddedFont>
    <p:embeddedFont>
      <p:font typeface="Calibri" panose="020F0502020204030204" pitchFamily="34" charset="0"/>
      <p:regular r:id="rId109"/>
      <p:bold r:id="rId110"/>
      <p:italic r:id="rId111"/>
      <p:boldItalic r:id="rId112"/>
    </p:embeddedFont>
    <p:embeddedFont>
      <p:font typeface="Fira Sans Condensed" panose="020B0503050000020004" pitchFamily="34" charset="0"/>
      <p:regular r:id="rId113"/>
      <p:bold r:id="rId114"/>
      <p:italic r:id="rId115"/>
      <p:boldItalic r:id="rId116"/>
    </p:embeddedFont>
    <p:embeddedFont>
      <p:font typeface="Josefin Sans" pitchFamily="2" charset="0"/>
      <p:regular r:id="rId117"/>
      <p:bold r:id="rId118"/>
      <p:italic r:id="rId119"/>
      <p:boldItalic r:id="rId120"/>
    </p:embeddedFont>
    <p:embeddedFont>
      <p:font typeface="Montserrat Alternates" panose="00000500000000000000" pitchFamily="2" charset="-52"/>
      <p:regular r:id="rId121"/>
      <p:bold r:id="rId122"/>
      <p:italic r:id="rId123"/>
      <p:boldItalic r:id="rId124"/>
    </p:embeddedFont>
    <p:embeddedFont>
      <p:font typeface="Open Sans" panose="020B0606030504020204" pitchFamily="34" charset="0"/>
      <p:regular r:id="rId125"/>
      <p:bold r:id="rId126"/>
      <p:italic r:id="rId127"/>
      <p:boldItalic r:id="rId128"/>
    </p:embeddedFont>
    <p:embeddedFont>
      <p:font typeface="Open Sans Light" panose="020B0306030504020204" pitchFamily="34" charset="0"/>
      <p:regular r:id="rId129"/>
      <p:italic r:id="rId130"/>
    </p:embeddedFont>
    <p:embeddedFont>
      <p:font typeface="Open Sans SemiBold" panose="020B0706030804020204" pitchFamily="34" charset="0"/>
      <p:regular r:id="rId131"/>
      <p:bold r:id="rId132"/>
      <p:italic r:id="rId133"/>
      <p:boldItalic r:id="rId134"/>
    </p:embeddedFont>
    <p:embeddedFont>
      <p:font typeface="Proxima Nova" panose="020B0604020202020204" charset="0"/>
      <p:regular r:id="rId135"/>
      <p:bold r:id="rId136"/>
      <p:italic r:id="rId137"/>
      <p:boldItalic r:id="rId138"/>
    </p:embeddedFont>
    <p:embeddedFont>
      <p:font typeface="Proxima Nova Semibold" panose="020B0604020202020204" charset="0"/>
      <p:regular r:id="rId139"/>
      <p:bold r:id="rId140"/>
      <p:boldItalic r:id="rId141"/>
    </p:embeddedFont>
    <p:embeddedFont>
      <p:font typeface="Roboto Condensed Light" panose="02000000000000000000" pitchFamily="2" charset="0"/>
      <p:regular r:id="rId142"/>
      <p:italic r:id="rId143"/>
    </p:embeddedFont>
    <p:embeddedFont>
      <p:font typeface="Roboto Medium" panose="02000000000000000000" pitchFamily="2" charset="0"/>
      <p:regular r:id="rId144"/>
      <p:bold r:id="rId145"/>
      <p:italic r:id="rId146"/>
      <p:boldItalic r:id="rId1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881968-A242-40C9-95AA-8B06707AE9F3}">
  <a:tblStyle styleId="{9C881968-A242-40C9-95AA-8B06707AE9F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7" d="100"/>
          <a:sy n="97" d="100"/>
        </p:scale>
        <p:origin x="58" y="13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20.fntdata"/><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font" Target="fonts/font41.fntdata"/><Relationship Id="rId107" Type="http://schemas.openxmlformats.org/officeDocument/2006/relationships/font" Target="fonts/font10.fntdata"/><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font" Target="fonts/font31.fntdata"/><Relationship Id="rId149" Type="http://schemas.openxmlformats.org/officeDocument/2006/relationships/viewProps" Target="viewProps.xml"/><Relationship Id="rId5" Type="http://schemas.openxmlformats.org/officeDocument/2006/relationships/slide" Target="slides/slide2.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font" Target="fonts/font16.fntdata"/><Relationship Id="rId118" Type="http://schemas.openxmlformats.org/officeDocument/2006/relationships/font" Target="fonts/font21.fntdata"/><Relationship Id="rId134" Type="http://schemas.openxmlformats.org/officeDocument/2006/relationships/font" Target="fonts/font37.fntdata"/><Relationship Id="rId139" Type="http://schemas.openxmlformats.org/officeDocument/2006/relationships/font" Target="fonts/font42.fntdata"/><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theme" Target="theme/theme1.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font" Target="fonts/font6.fntdata"/><Relationship Id="rId108" Type="http://schemas.openxmlformats.org/officeDocument/2006/relationships/font" Target="fonts/font11.fntdata"/><Relationship Id="rId124" Type="http://schemas.openxmlformats.org/officeDocument/2006/relationships/font" Target="fonts/font27.fntdata"/><Relationship Id="rId129" Type="http://schemas.openxmlformats.org/officeDocument/2006/relationships/font" Target="fonts/font32.fntdata"/><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font" Target="fonts/font43.fntdata"/><Relationship Id="rId145" Type="http://schemas.openxmlformats.org/officeDocument/2006/relationships/font" Target="fonts/font48.fntdata"/><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font" Target="fonts/font17.fntdata"/><Relationship Id="rId119" Type="http://schemas.openxmlformats.org/officeDocument/2006/relationships/font" Target="fonts/font22.fntdata"/><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font" Target="fonts/font33.fntdata"/><Relationship Id="rId135" Type="http://schemas.openxmlformats.org/officeDocument/2006/relationships/font" Target="fonts/font38.fntdata"/><Relationship Id="rId151" Type="http://schemas.openxmlformats.org/officeDocument/2006/relationships/tableStyles" Target="tableStyle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12.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notesMaster" Target="notesMasters/notesMaster1.xml"/><Relationship Id="rId104" Type="http://schemas.openxmlformats.org/officeDocument/2006/relationships/font" Target="fonts/font7.fntdata"/><Relationship Id="rId120" Type="http://schemas.openxmlformats.org/officeDocument/2006/relationships/font" Target="fonts/font23.fntdata"/><Relationship Id="rId125" Type="http://schemas.openxmlformats.org/officeDocument/2006/relationships/font" Target="fonts/font28.fntdata"/><Relationship Id="rId141" Type="http://schemas.openxmlformats.org/officeDocument/2006/relationships/font" Target="fonts/font44.fntdata"/><Relationship Id="rId146" Type="http://schemas.openxmlformats.org/officeDocument/2006/relationships/font" Target="fonts/font49.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font" Target="fonts/font13.fntdata"/><Relationship Id="rId115" Type="http://schemas.openxmlformats.org/officeDocument/2006/relationships/font" Target="fonts/font18.fntdata"/><Relationship Id="rId131" Type="http://schemas.openxmlformats.org/officeDocument/2006/relationships/font" Target="fonts/font34.fntdata"/><Relationship Id="rId136" Type="http://schemas.openxmlformats.org/officeDocument/2006/relationships/font" Target="fonts/font39.fntdata"/><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font" Target="fonts/font3.fntdata"/><Relationship Id="rId105" Type="http://schemas.openxmlformats.org/officeDocument/2006/relationships/font" Target="fonts/font8.fntdata"/><Relationship Id="rId126" Type="http://schemas.openxmlformats.org/officeDocument/2006/relationships/font" Target="fonts/font29.fntdata"/><Relationship Id="rId147" Type="http://schemas.openxmlformats.org/officeDocument/2006/relationships/font" Target="fonts/font50.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font" Target="fonts/font1.fntdata"/><Relationship Id="rId121" Type="http://schemas.openxmlformats.org/officeDocument/2006/relationships/font" Target="fonts/font24.fntdata"/><Relationship Id="rId142" Type="http://schemas.openxmlformats.org/officeDocument/2006/relationships/font" Target="fonts/font45.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font" Target="fonts/font19.fntdata"/><Relationship Id="rId137" Type="http://schemas.openxmlformats.org/officeDocument/2006/relationships/font" Target="fonts/font40.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font" Target="fonts/font14.fntdata"/><Relationship Id="rId132" Type="http://schemas.openxmlformats.org/officeDocument/2006/relationships/font" Target="fonts/font35.fntdata"/><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font" Target="fonts/font9.fntdata"/><Relationship Id="rId127" Type="http://schemas.openxmlformats.org/officeDocument/2006/relationships/font" Target="fonts/font30.fntdata"/><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font" Target="fonts/font2.fntdata"/><Relationship Id="rId101" Type="http://schemas.openxmlformats.org/officeDocument/2006/relationships/font" Target="fonts/font4.fntdata"/><Relationship Id="rId122" Type="http://schemas.openxmlformats.org/officeDocument/2006/relationships/font" Target="fonts/font25.fntdata"/><Relationship Id="rId143" Type="http://schemas.openxmlformats.org/officeDocument/2006/relationships/font" Target="fonts/font46.fntdata"/><Relationship Id="rId148"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font" Target="fonts/font15.fntdata"/><Relationship Id="rId133" Type="http://schemas.openxmlformats.org/officeDocument/2006/relationships/font" Target="fonts/font36.fntdata"/><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font" Target="fonts/font5.fntdata"/><Relationship Id="rId123" Type="http://schemas.openxmlformats.org/officeDocument/2006/relationships/font" Target="fonts/font26.fntdata"/><Relationship Id="rId144" Type="http://schemas.openxmlformats.org/officeDocument/2006/relationships/font" Target="fonts/font47.fntdata"/><Relationship Id="rId90" Type="http://schemas.openxmlformats.org/officeDocument/2006/relationships/slide" Target="slides/slide8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80" b="0" i="0" u="none" strike="noStrike" kern="1200" spc="0" baseline="0">
                <a:solidFill>
                  <a:schemeClr val="tx1">
                    <a:lumMod val="65000"/>
                    <a:lumOff val="35000"/>
                  </a:schemeClr>
                </a:solidFill>
                <a:latin typeface="+mn-lt"/>
                <a:ea typeface="+mn-ea"/>
                <a:cs typeface="+mn-cs"/>
              </a:defRPr>
            </a:pPr>
            <a:r>
              <a:rPr lang="ru-RU"/>
              <a:t>Зависимость средней оценки комфорта от возраста</a:t>
            </a:r>
          </a:p>
        </c:rich>
      </c:tx>
      <c:overlay val="0"/>
      <c:spPr>
        <a:noFill/>
        <a:ln>
          <a:noFill/>
        </a:ln>
        <a:effectLst/>
      </c:spPr>
      <c:txPr>
        <a:bodyPr rot="0" spcFirstLastPara="1" vertOverflow="ellipsis" vert="horz" wrap="square" anchor="ctr" anchorCtr="1"/>
        <a:lstStyle/>
        <a:p>
          <a:pPr>
            <a:defRPr sz="108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lineChart>
        <c:grouping val="standard"/>
        <c:varyColors val="0"/>
        <c:ser>
          <c:idx val="0"/>
          <c:order val="0"/>
          <c:tx>
            <c:strRef>
              <c:f>Лист1!$B$1</c:f>
              <c:strCache>
                <c:ptCount val="1"/>
                <c:pt idx="0">
                  <c:v>оценка_комфорта</c:v>
                </c:pt>
              </c:strCache>
            </c:strRef>
          </c:tx>
          <c:spPr>
            <a:ln w="28575" cap="rnd">
              <a:solidFill>
                <a:schemeClr val="accent1"/>
              </a:solidFill>
              <a:round/>
            </a:ln>
            <a:effectLst/>
          </c:spPr>
          <c:marker>
            <c:symbol val="none"/>
          </c:marker>
          <c:cat>
            <c:numRef>
              <c:f>Лист1!$A$2:$A$30</c:f>
              <c:numCache>
                <c:formatCode>General</c:formatCode>
                <c:ptCount val="29"/>
                <c:pt idx="0">
                  <c:v>22</c:v>
                </c:pt>
                <c:pt idx="1">
                  <c:v>23</c:v>
                </c:pt>
                <c:pt idx="2">
                  <c:v>25</c:v>
                </c:pt>
                <c:pt idx="3">
                  <c:v>26</c:v>
                </c:pt>
                <c:pt idx="4">
                  <c:v>27</c:v>
                </c:pt>
                <c:pt idx="5">
                  <c:v>28</c:v>
                </c:pt>
                <c:pt idx="6">
                  <c:v>29</c:v>
                </c:pt>
                <c:pt idx="7">
                  <c:v>30</c:v>
                </c:pt>
                <c:pt idx="8">
                  <c:v>31</c:v>
                </c:pt>
                <c:pt idx="9">
                  <c:v>32</c:v>
                </c:pt>
                <c:pt idx="10">
                  <c:v>34</c:v>
                </c:pt>
                <c:pt idx="11">
                  <c:v>35</c:v>
                </c:pt>
                <c:pt idx="12">
                  <c:v>36</c:v>
                </c:pt>
                <c:pt idx="13">
                  <c:v>37</c:v>
                </c:pt>
                <c:pt idx="14">
                  <c:v>38</c:v>
                </c:pt>
                <c:pt idx="15">
                  <c:v>39</c:v>
                </c:pt>
                <c:pt idx="16">
                  <c:v>40</c:v>
                </c:pt>
                <c:pt idx="17">
                  <c:v>41</c:v>
                </c:pt>
                <c:pt idx="18">
                  <c:v>42</c:v>
                </c:pt>
                <c:pt idx="19">
                  <c:v>43</c:v>
                </c:pt>
                <c:pt idx="20">
                  <c:v>45</c:v>
                </c:pt>
                <c:pt idx="21">
                  <c:v>46</c:v>
                </c:pt>
                <c:pt idx="22">
                  <c:v>48</c:v>
                </c:pt>
                <c:pt idx="23">
                  <c:v>50</c:v>
                </c:pt>
                <c:pt idx="24">
                  <c:v>51</c:v>
                </c:pt>
                <c:pt idx="25">
                  <c:v>52</c:v>
                </c:pt>
                <c:pt idx="26">
                  <c:v>55</c:v>
                </c:pt>
                <c:pt idx="27">
                  <c:v>58</c:v>
                </c:pt>
                <c:pt idx="28">
                  <c:v>65</c:v>
                </c:pt>
              </c:numCache>
            </c:numRef>
          </c:cat>
          <c:val>
            <c:numRef>
              <c:f>Лист1!$B$2:$B$30</c:f>
              <c:numCache>
                <c:formatCode>General</c:formatCode>
                <c:ptCount val="29"/>
                <c:pt idx="0">
                  <c:v>3.25</c:v>
                </c:pt>
                <c:pt idx="1">
                  <c:v>3</c:v>
                </c:pt>
                <c:pt idx="2">
                  <c:v>5.1851851851851851</c:v>
                </c:pt>
                <c:pt idx="3">
                  <c:v>3.3</c:v>
                </c:pt>
                <c:pt idx="4">
                  <c:v>4</c:v>
                </c:pt>
                <c:pt idx="5">
                  <c:v>4.1000000000000005</c:v>
                </c:pt>
                <c:pt idx="6">
                  <c:v>2.8333333333333335</c:v>
                </c:pt>
                <c:pt idx="7">
                  <c:v>4.5</c:v>
                </c:pt>
                <c:pt idx="8">
                  <c:v>3.5</c:v>
                </c:pt>
                <c:pt idx="9">
                  <c:v>4.5</c:v>
                </c:pt>
                <c:pt idx="10">
                  <c:v>4</c:v>
                </c:pt>
                <c:pt idx="11">
                  <c:v>4.8382352941176467</c:v>
                </c:pt>
                <c:pt idx="12">
                  <c:v>4</c:v>
                </c:pt>
                <c:pt idx="13">
                  <c:v>2.2000000000000002</c:v>
                </c:pt>
                <c:pt idx="14">
                  <c:v>3.9</c:v>
                </c:pt>
                <c:pt idx="15">
                  <c:v>3.7</c:v>
                </c:pt>
                <c:pt idx="16">
                  <c:v>5.5</c:v>
                </c:pt>
                <c:pt idx="17">
                  <c:v>3.5</c:v>
                </c:pt>
                <c:pt idx="18">
                  <c:v>4.666666666666667</c:v>
                </c:pt>
                <c:pt idx="19">
                  <c:v>4.5999999999999996</c:v>
                </c:pt>
                <c:pt idx="20">
                  <c:v>5.2068965517241379</c:v>
                </c:pt>
                <c:pt idx="21">
                  <c:v>5</c:v>
                </c:pt>
                <c:pt idx="22">
                  <c:v>5</c:v>
                </c:pt>
                <c:pt idx="23">
                  <c:v>4</c:v>
                </c:pt>
                <c:pt idx="24">
                  <c:v>5.333333333333333</c:v>
                </c:pt>
                <c:pt idx="25">
                  <c:v>5</c:v>
                </c:pt>
                <c:pt idx="26">
                  <c:v>4.9000000000000004</c:v>
                </c:pt>
                <c:pt idx="27">
                  <c:v>6</c:v>
                </c:pt>
                <c:pt idx="28">
                  <c:v>6</c:v>
                </c:pt>
              </c:numCache>
            </c:numRef>
          </c:val>
          <c:smooth val="0"/>
          <c:extLst>
            <c:ext xmlns:c16="http://schemas.microsoft.com/office/drawing/2014/chart" uri="{C3380CC4-5D6E-409C-BE32-E72D297353CC}">
              <c16:uniqueId val="{00000000-439C-42A2-BABE-7C4F750F9714}"/>
            </c:ext>
          </c:extLst>
        </c:ser>
        <c:dLbls>
          <c:dLblPos val="t"/>
          <c:showLegendKey val="0"/>
          <c:showVal val="0"/>
          <c:showCatName val="0"/>
          <c:showSerName val="0"/>
          <c:showPercent val="0"/>
          <c:showBubbleSize val="0"/>
        </c:dLbls>
        <c:smooth val="0"/>
        <c:axId val="321760304"/>
        <c:axId val="321758224"/>
      </c:lineChart>
      <c:catAx>
        <c:axId val="321760304"/>
        <c:scaling>
          <c:orientation val="minMax"/>
        </c:scaling>
        <c:delete val="0"/>
        <c:axPos val="b"/>
        <c:title>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ru-RU"/>
                  <a:t>Возраст</a:t>
                </a:r>
              </a:p>
            </c:rich>
          </c:tx>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321758224"/>
        <c:crosses val="autoZero"/>
        <c:auto val="1"/>
        <c:lblAlgn val="ctr"/>
        <c:lblOffset val="100"/>
        <c:tickLblSkip val="5"/>
        <c:tickMarkSkip val="1"/>
        <c:noMultiLvlLbl val="0"/>
      </c:catAx>
      <c:valAx>
        <c:axId val="321758224"/>
        <c:scaling>
          <c:orientation val="minMax"/>
          <c:min val="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ru-RU"/>
                  <a:t>Оценка комфорта</a:t>
                </a:r>
              </a:p>
            </c:rich>
          </c:tx>
          <c:overlay val="0"/>
          <c:spPr>
            <a:noFill/>
            <a:ln>
              <a:noFill/>
            </a:ln>
            <a:effectLst/>
          </c:spPr>
          <c:txPr>
            <a:bodyPr rot="-54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3217603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2" name="Google Shape;10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ab8d1ca927_3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ab8d1ca927_3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d1e87cec61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d1e87cec61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ab8d1ca927_3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ab8d1ca927_3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d1e87cec61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d1e87cec6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ab8d1ca927_3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 name="Google Shape;1159;gab8d1ca927_3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d1e87cec61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 name="Google Shape;1170;gd1e87cec61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ab8d1ca927_3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ab8d1ca927_3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d1e87cec6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d1e87cec6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gd1e87cec61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8" name="Google Shape;1218;gd1e87cec6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Google Shape;1236;g1161f6db217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7" name="Google Shape;1237;g1161f6db217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ab8d1ca927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ab8d1ca927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ab8d1ca927_3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 name="Google Shape;1269;gab8d1ca927_3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1161f6db217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5" name="Google Shape;1275;g1161f6db217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gb347e33ac9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2" name="Google Shape;1282;gb347e33ac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g1161f6db217_0_3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8" name="Google Shape;1288;g1161f6db217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gab8d1ca927_3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5" name="Google Shape;1295;gab8d1ca927_3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gd1e87cec61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4" name="Google Shape;1324;gd1e87cec61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ab8d1ca927_3_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8" name="Google Shape;1378;gab8d1ca927_3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d1e87cec61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d1e87cec61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ab8d1ca927_3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ab8d1ca927_3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g1161f6db217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0" name="Google Shape;1400;g1161f6db217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ab8d1ca927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ab8d1ca927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74853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Google Shape;1406;gab8d1ca927_3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7" name="Google Shape;1407;gab8d1ca927_3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5"/>
        <p:cNvGrpSpPr/>
        <p:nvPr/>
      </p:nvGrpSpPr>
      <p:grpSpPr>
        <a:xfrm>
          <a:off x="0" y="0"/>
          <a:ext cx="0" cy="0"/>
          <a:chOff x="0" y="0"/>
          <a:chExt cx="0" cy="0"/>
        </a:xfrm>
      </p:grpSpPr>
      <p:sp>
        <p:nvSpPr>
          <p:cNvPr id="1456" name="Google Shape;1456;g11db22f081b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7" name="Google Shape;1457;g11db22f081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3"/>
        <p:cNvGrpSpPr/>
        <p:nvPr/>
      </p:nvGrpSpPr>
      <p:grpSpPr>
        <a:xfrm>
          <a:off x="0" y="0"/>
          <a:ext cx="0" cy="0"/>
          <a:chOff x="0" y="0"/>
          <a:chExt cx="0" cy="0"/>
        </a:xfrm>
      </p:grpSpPr>
      <p:sp>
        <p:nvSpPr>
          <p:cNvPr id="1504" name="Google Shape;1504;gab8d1ca927_3_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5" name="Google Shape;1505;gab8d1ca927_3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1"/>
        <p:cNvGrpSpPr/>
        <p:nvPr/>
      </p:nvGrpSpPr>
      <p:grpSpPr>
        <a:xfrm>
          <a:off x="0" y="0"/>
          <a:ext cx="0" cy="0"/>
          <a:chOff x="0" y="0"/>
          <a:chExt cx="0" cy="0"/>
        </a:xfrm>
      </p:grpSpPr>
      <p:sp>
        <p:nvSpPr>
          <p:cNvPr id="1562" name="Google Shape;1562;gd1e87cec61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3" name="Google Shape;1563;gd1e87cec61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6"/>
        <p:cNvGrpSpPr/>
        <p:nvPr/>
      </p:nvGrpSpPr>
      <p:grpSpPr>
        <a:xfrm>
          <a:off x="0" y="0"/>
          <a:ext cx="0" cy="0"/>
          <a:chOff x="0" y="0"/>
          <a:chExt cx="0" cy="0"/>
        </a:xfrm>
      </p:grpSpPr>
      <p:sp>
        <p:nvSpPr>
          <p:cNvPr id="1577" name="Google Shape;1577;gab8d1ca927_3_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8" name="Google Shape;1578;gab8d1ca927_3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7"/>
        <p:cNvGrpSpPr/>
        <p:nvPr/>
      </p:nvGrpSpPr>
      <p:grpSpPr>
        <a:xfrm>
          <a:off x="0" y="0"/>
          <a:ext cx="0" cy="0"/>
          <a:chOff x="0" y="0"/>
          <a:chExt cx="0" cy="0"/>
        </a:xfrm>
      </p:grpSpPr>
      <p:sp>
        <p:nvSpPr>
          <p:cNvPr id="1618" name="Google Shape;1618;gd1e87cec61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9" name="Google Shape;1619;gd1e87cec61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6"/>
        <p:cNvGrpSpPr/>
        <p:nvPr/>
      </p:nvGrpSpPr>
      <p:grpSpPr>
        <a:xfrm>
          <a:off x="0" y="0"/>
          <a:ext cx="0" cy="0"/>
          <a:chOff x="0" y="0"/>
          <a:chExt cx="0" cy="0"/>
        </a:xfrm>
      </p:grpSpPr>
      <p:sp>
        <p:nvSpPr>
          <p:cNvPr id="1647" name="Google Shape;1647;gab8d1ca927_3_3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8" name="Google Shape;1648;gab8d1ca927_3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2"/>
        <p:cNvGrpSpPr/>
        <p:nvPr/>
      </p:nvGrpSpPr>
      <p:grpSpPr>
        <a:xfrm>
          <a:off x="0" y="0"/>
          <a:ext cx="0" cy="0"/>
          <a:chOff x="0" y="0"/>
          <a:chExt cx="0" cy="0"/>
        </a:xfrm>
      </p:grpSpPr>
      <p:sp>
        <p:nvSpPr>
          <p:cNvPr id="1653" name="Google Shape;1653;g11622ce5e0e_0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4" name="Google Shape;1654;g11622ce5e0e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gd1e87cec61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9" name="Google Shape;1659;gd1e87cec61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4"/>
        <p:cNvGrpSpPr/>
        <p:nvPr/>
      </p:nvGrpSpPr>
      <p:grpSpPr>
        <a:xfrm>
          <a:off x="0" y="0"/>
          <a:ext cx="0" cy="0"/>
          <a:chOff x="0" y="0"/>
          <a:chExt cx="0" cy="0"/>
        </a:xfrm>
      </p:grpSpPr>
      <p:sp>
        <p:nvSpPr>
          <p:cNvPr id="1665" name="Google Shape;1665;g1161f6db217_0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6" name="Google Shape;1666;g1161f6db217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1161f6db217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1161f6db217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ab8d1ca927_3_3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3" name="Google Shape;1673;gab8d1ca927_3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d1e87cec61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d1e87cec6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7"/>
        <p:cNvGrpSpPr/>
        <p:nvPr/>
      </p:nvGrpSpPr>
      <p:grpSpPr>
        <a:xfrm>
          <a:off x="0" y="0"/>
          <a:ext cx="0" cy="0"/>
          <a:chOff x="0" y="0"/>
          <a:chExt cx="0" cy="0"/>
        </a:xfrm>
      </p:grpSpPr>
      <p:sp>
        <p:nvSpPr>
          <p:cNvPr id="1718" name="Google Shape;1718;gab8d1ca927_3_3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9" name="Google Shape;1719;gab8d1ca927_3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0"/>
        <p:cNvGrpSpPr/>
        <p:nvPr/>
      </p:nvGrpSpPr>
      <p:grpSpPr>
        <a:xfrm>
          <a:off x="0" y="0"/>
          <a:ext cx="0" cy="0"/>
          <a:chOff x="0" y="0"/>
          <a:chExt cx="0" cy="0"/>
        </a:xfrm>
      </p:grpSpPr>
      <p:sp>
        <p:nvSpPr>
          <p:cNvPr id="1731" name="Google Shape;1731;gd1e87cec61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2" name="Google Shape;1732;gd1e87cec6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gd1e87cec61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d1e87cec61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p:cNvGrpSpPr/>
        <p:nvPr/>
      </p:nvGrpSpPr>
      <p:grpSpPr>
        <a:xfrm>
          <a:off x="0" y="0"/>
          <a:ext cx="0" cy="0"/>
          <a:chOff x="0" y="0"/>
          <a:chExt cx="0" cy="0"/>
        </a:xfrm>
      </p:grpSpPr>
      <p:sp>
        <p:nvSpPr>
          <p:cNvPr id="1756" name="Google Shape;1756;gab8d1ca927_3_4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7" name="Google Shape;1757;gab8d1ca927_3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8"/>
        <p:cNvGrpSpPr/>
        <p:nvPr/>
      </p:nvGrpSpPr>
      <p:grpSpPr>
        <a:xfrm>
          <a:off x="0" y="0"/>
          <a:ext cx="0" cy="0"/>
          <a:chOff x="0" y="0"/>
          <a:chExt cx="0" cy="0"/>
        </a:xfrm>
      </p:grpSpPr>
      <p:sp>
        <p:nvSpPr>
          <p:cNvPr id="1809" name="Google Shape;1809;gd1e87cec61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0" name="Google Shape;1810;gd1e87cec61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3"/>
        <p:cNvGrpSpPr/>
        <p:nvPr/>
      </p:nvGrpSpPr>
      <p:grpSpPr>
        <a:xfrm>
          <a:off x="0" y="0"/>
          <a:ext cx="0" cy="0"/>
          <a:chOff x="0" y="0"/>
          <a:chExt cx="0" cy="0"/>
        </a:xfrm>
      </p:grpSpPr>
      <p:sp>
        <p:nvSpPr>
          <p:cNvPr id="1884" name="Google Shape;1884;gab8d1ca927_3_4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5" name="Google Shape;1885;gab8d1ca927_3_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p:cNvGrpSpPr/>
        <p:nvPr/>
      </p:nvGrpSpPr>
      <p:grpSpPr>
        <a:xfrm>
          <a:off x="0" y="0"/>
          <a:ext cx="0" cy="0"/>
          <a:chOff x="0" y="0"/>
          <a:chExt cx="0" cy="0"/>
        </a:xfrm>
      </p:grpSpPr>
      <p:sp>
        <p:nvSpPr>
          <p:cNvPr id="1897" name="Google Shape;1897;gd1e87cec61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8" name="Google Shape;1898;gd1e87cec61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3"/>
        <p:cNvGrpSpPr/>
        <p:nvPr/>
      </p:nvGrpSpPr>
      <p:grpSpPr>
        <a:xfrm>
          <a:off x="0" y="0"/>
          <a:ext cx="0" cy="0"/>
          <a:chOff x="0" y="0"/>
          <a:chExt cx="0" cy="0"/>
        </a:xfrm>
      </p:grpSpPr>
      <p:sp>
        <p:nvSpPr>
          <p:cNvPr id="1914" name="Google Shape;1914;gab8d1ca927_3_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5" name="Google Shape;1915;gab8d1ca927_3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b347e33ac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b347e33ac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7"/>
        <p:cNvGrpSpPr/>
        <p:nvPr/>
      </p:nvGrpSpPr>
      <p:grpSpPr>
        <a:xfrm>
          <a:off x="0" y="0"/>
          <a:ext cx="0" cy="0"/>
          <a:chOff x="0" y="0"/>
          <a:chExt cx="0" cy="0"/>
        </a:xfrm>
      </p:grpSpPr>
      <p:sp>
        <p:nvSpPr>
          <p:cNvPr id="1968" name="Google Shape;1968;gd1e87cec61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9" name="Google Shape;1969;gd1e87cec61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7"/>
        <p:cNvGrpSpPr/>
        <p:nvPr/>
      </p:nvGrpSpPr>
      <p:grpSpPr>
        <a:xfrm>
          <a:off x="0" y="0"/>
          <a:ext cx="0" cy="0"/>
          <a:chOff x="0" y="0"/>
          <a:chExt cx="0" cy="0"/>
        </a:xfrm>
      </p:grpSpPr>
      <p:sp>
        <p:nvSpPr>
          <p:cNvPr id="1978" name="Google Shape;1978;gab8d1ca927_3_6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9" name="Google Shape;1979;gab8d1ca927_3_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2"/>
        <p:cNvGrpSpPr/>
        <p:nvPr/>
      </p:nvGrpSpPr>
      <p:grpSpPr>
        <a:xfrm>
          <a:off x="0" y="0"/>
          <a:ext cx="0" cy="0"/>
          <a:chOff x="0" y="0"/>
          <a:chExt cx="0" cy="0"/>
        </a:xfrm>
      </p:grpSpPr>
      <p:sp>
        <p:nvSpPr>
          <p:cNvPr id="1983" name="Google Shape;1983;g1161f6db217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4" name="Google Shape;1984;g1161f6db217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8"/>
        <p:cNvGrpSpPr/>
        <p:nvPr/>
      </p:nvGrpSpPr>
      <p:grpSpPr>
        <a:xfrm>
          <a:off x="0" y="0"/>
          <a:ext cx="0" cy="0"/>
          <a:chOff x="0" y="0"/>
          <a:chExt cx="0" cy="0"/>
        </a:xfrm>
      </p:grpSpPr>
      <p:sp>
        <p:nvSpPr>
          <p:cNvPr id="1989" name="Google Shape;1989;gab8d1ca927_3_6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0" name="Google Shape;1990;gab8d1ca927_3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4"/>
        <p:cNvGrpSpPr/>
        <p:nvPr/>
      </p:nvGrpSpPr>
      <p:grpSpPr>
        <a:xfrm>
          <a:off x="0" y="0"/>
          <a:ext cx="0" cy="0"/>
          <a:chOff x="0" y="0"/>
          <a:chExt cx="0" cy="0"/>
        </a:xfrm>
      </p:grpSpPr>
      <p:sp>
        <p:nvSpPr>
          <p:cNvPr id="2015" name="Google Shape;2015;gd1e87cec61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6" name="Google Shape;2016;gd1e87cec61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5"/>
        <p:cNvGrpSpPr/>
        <p:nvPr/>
      </p:nvGrpSpPr>
      <p:grpSpPr>
        <a:xfrm>
          <a:off x="0" y="0"/>
          <a:ext cx="0" cy="0"/>
          <a:chOff x="0" y="0"/>
          <a:chExt cx="0" cy="0"/>
        </a:xfrm>
      </p:grpSpPr>
      <p:sp>
        <p:nvSpPr>
          <p:cNvPr id="2046" name="Google Shape;2046;gab8d1ca927_3_6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7" name="Google Shape;2047;gab8d1ca927_3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g11622ce5e0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6" name="Google Shape;2116;g11622ce5e0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1"/>
        <p:cNvGrpSpPr/>
        <p:nvPr/>
      </p:nvGrpSpPr>
      <p:grpSpPr>
        <a:xfrm>
          <a:off x="0" y="0"/>
          <a:ext cx="0" cy="0"/>
          <a:chOff x="0" y="0"/>
          <a:chExt cx="0" cy="0"/>
        </a:xfrm>
      </p:grpSpPr>
      <p:sp>
        <p:nvSpPr>
          <p:cNvPr id="2202" name="Google Shape;2202;gab8d1ca927_3_7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3" name="Google Shape;2203;gab8d1ca927_3_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6"/>
        <p:cNvGrpSpPr/>
        <p:nvPr/>
      </p:nvGrpSpPr>
      <p:grpSpPr>
        <a:xfrm>
          <a:off x="0" y="0"/>
          <a:ext cx="0" cy="0"/>
          <a:chOff x="0" y="0"/>
          <a:chExt cx="0" cy="0"/>
        </a:xfrm>
      </p:grpSpPr>
      <p:sp>
        <p:nvSpPr>
          <p:cNvPr id="2237" name="Google Shape;2237;gd1e87cec61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8" name="Google Shape;2238;gd1e87cec6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2"/>
        <p:cNvGrpSpPr/>
        <p:nvPr/>
      </p:nvGrpSpPr>
      <p:grpSpPr>
        <a:xfrm>
          <a:off x="0" y="0"/>
          <a:ext cx="0" cy="0"/>
          <a:chOff x="0" y="0"/>
          <a:chExt cx="0" cy="0"/>
        </a:xfrm>
      </p:grpSpPr>
      <p:sp>
        <p:nvSpPr>
          <p:cNvPr id="2243" name="Google Shape;2243;gab8d1ca927_3_7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4" name="Google Shape;2244;gab8d1ca927_3_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ab8d1ca927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ab8d1ca927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3"/>
        <p:cNvGrpSpPr/>
        <p:nvPr/>
      </p:nvGrpSpPr>
      <p:grpSpPr>
        <a:xfrm>
          <a:off x="0" y="0"/>
          <a:ext cx="0" cy="0"/>
          <a:chOff x="0" y="0"/>
          <a:chExt cx="0" cy="0"/>
        </a:xfrm>
      </p:grpSpPr>
      <p:sp>
        <p:nvSpPr>
          <p:cNvPr id="2254" name="Google Shape;2254;gd1e87cec61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5" name="Google Shape;2255;gd1e87cec6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0"/>
        <p:cNvGrpSpPr/>
        <p:nvPr/>
      </p:nvGrpSpPr>
      <p:grpSpPr>
        <a:xfrm>
          <a:off x="0" y="0"/>
          <a:ext cx="0" cy="0"/>
          <a:chOff x="0" y="0"/>
          <a:chExt cx="0" cy="0"/>
        </a:xfrm>
      </p:grpSpPr>
      <p:sp>
        <p:nvSpPr>
          <p:cNvPr id="2271" name="Google Shape;2271;gb347e33ac9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2" name="Google Shape;2272;gb347e33ac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9"/>
        <p:cNvGrpSpPr/>
        <p:nvPr/>
      </p:nvGrpSpPr>
      <p:grpSpPr>
        <a:xfrm>
          <a:off x="0" y="0"/>
          <a:ext cx="0" cy="0"/>
          <a:chOff x="0" y="0"/>
          <a:chExt cx="0" cy="0"/>
        </a:xfrm>
      </p:grpSpPr>
      <p:sp>
        <p:nvSpPr>
          <p:cNvPr id="2290" name="Google Shape;2290;g1161f6db217_0_5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1" name="Google Shape;2291;g1161f6db217_0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8"/>
        <p:cNvGrpSpPr/>
        <p:nvPr/>
      </p:nvGrpSpPr>
      <p:grpSpPr>
        <a:xfrm>
          <a:off x="0" y="0"/>
          <a:ext cx="0" cy="0"/>
          <a:chOff x="0" y="0"/>
          <a:chExt cx="0" cy="0"/>
        </a:xfrm>
      </p:grpSpPr>
      <p:sp>
        <p:nvSpPr>
          <p:cNvPr id="2469" name="Google Shape;2469;gab8d1ca927_3_8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0" name="Google Shape;2470;gab8d1ca927_3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2"/>
        <p:cNvGrpSpPr/>
        <p:nvPr/>
      </p:nvGrpSpPr>
      <p:grpSpPr>
        <a:xfrm>
          <a:off x="0" y="0"/>
          <a:ext cx="0" cy="0"/>
          <a:chOff x="0" y="0"/>
          <a:chExt cx="0" cy="0"/>
        </a:xfrm>
      </p:grpSpPr>
      <p:sp>
        <p:nvSpPr>
          <p:cNvPr id="2483" name="Google Shape;2483;g1164a3e7905_0_6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4" name="Google Shape;2484;g1164a3e7905_0_6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8"/>
        <p:cNvGrpSpPr/>
        <p:nvPr/>
      </p:nvGrpSpPr>
      <p:grpSpPr>
        <a:xfrm>
          <a:off x="0" y="0"/>
          <a:ext cx="0" cy="0"/>
          <a:chOff x="0" y="0"/>
          <a:chExt cx="0" cy="0"/>
        </a:xfrm>
      </p:grpSpPr>
      <p:sp>
        <p:nvSpPr>
          <p:cNvPr id="2499" name="Google Shape;2499;gd1f4761ed5_2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0" name="Google Shape;2500;gd1f4761ed5_2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5"/>
        <p:cNvGrpSpPr/>
        <p:nvPr/>
      </p:nvGrpSpPr>
      <p:grpSpPr>
        <a:xfrm>
          <a:off x="0" y="0"/>
          <a:ext cx="0" cy="0"/>
          <a:chOff x="0" y="0"/>
          <a:chExt cx="0" cy="0"/>
        </a:xfrm>
      </p:grpSpPr>
      <p:sp>
        <p:nvSpPr>
          <p:cNvPr id="2566" name="Google Shape;2566;gab8d1ca927_3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7" name="Google Shape;2567;gab8d1ca927_3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2"/>
        <p:cNvGrpSpPr/>
        <p:nvPr/>
      </p:nvGrpSpPr>
      <p:grpSpPr>
        <a:xfrm>
          <a:off x="0" y="0"/>
          <a:ext cx="0" cy="0"/>
          <a:chOff x="0" y="0"/>
          <a:chExt cx="0" cy="0"/>
        </a:xfrm>
      </p:grpSpPr>
      <p:sp>
        <p:nvSpPr>
          <p:cNvPr id="2573" name="Google Shape;2573;g1164a3e7905_0_6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4" name="Google Shape;2574;g1164a3e7905_0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1"/>
        <p:cNvGrpSpPr/>
        <p:nvPr/>
      </p:nvGrpSpPr>
      <p:grpSpPr>
        <a:xfrm>
          <a:off x="0" y="0"/>
          <a:ext cx="0" cy="0"/>
          <a:chOff x="0" y="0"/>
          <a:chExt cx="0" cy="0"/>
        </a:xfrm>
      </p:grpSpPr>
      <p:sp>
        <p:nvSpPr>
          <p:cNvPr id="2582" name="Google Shape;2582;gab8d1ca927_3_8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3" name="Google Shape;2583;gab8d1ca927_3_8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0"/>
        <p:cNvGrpSpPr/>
        <p:nvPr/>
      </p:nvGrpSpPr>
      <p:grpSpPr>
        <a:xfrm>
          <a:off x="0" y="0"/>
          <a:ext cx="0" cy="0"/>
          <a:chOff x="0" y="0"/>
          <a:chExt cx="0" cy="0"/>
        </a:xfrm>
      </p:grpSpPr>
      <p:sp>
        <p:nvSpPr>
          <p:cNvPr id="2591" name="Google Shape;2591;g1161f6db217_0_5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2" name="Google Shape;2592;g1161f6db217_0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d1e87cec61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d1e87cec61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1"/>
        <p:cNvGrpSpPr/>
        <p:nvPr/>
      </p:nvGrpSpPr>
      <p:grpSpPr>
        <a:xfrm>
          <a:off x="0" y="0"/>
          <a:ext cx="0" cy="0"/>
          <a:chOff x="0" y="0"/>
          <a:chExt cx="0" cy="0"/>
        </a:xfrm>
      </p:grpSpPr>
      <p:sp>
        <p:nvSpPr>
          <p:cNvPr id="2602" name="Google Shape;2602;SLIDES_API76195474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3" name="Google Shape;2603;SLIDES_API76195474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8"/>
        <p:cNvGrpSpPr/>
        <p:nvPr/>
      </p:nvGrpSpPr>
      <p:grpSpPr>
        <a:xfrm>
          <a:off x="0" y="0"/>
          <a:ext cx="0" cy="0"/>
          <a:chOff x="0" y="0"/>
          <a:chExt cx="0" cy="0"/>
        </a:xfrm>
      </p:grpSpPr>
      <p:sp>
        <p:nvSpPr>
          <p:cNvPr id="2609" name="Google Shape;2609;gab8d1ca927_3_85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0" name="Google Shape;2610;gab8d1ca927_3_8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7"/>
        <p:cNvGrpSpPr/>
        <p:nvPr/>
      </p:nvGrpSpPr>
      <p:grpSpPr>
        <a:xfrm>
          <a:off x="0" y="0"/>
          <a:ext cx="0" cy="0"/>
          <a:chOff x="0" y="0"/>
          <a:chExt cx="0" cy="0"/>
        </a:xfrm>
      </p:grpSpPr>
      <p:sp>
        <p:nvSpPr>
          <p:cNvPr id="2628" name="Google Shape;2628;gab8d1ca927_3_85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9" name="Google Shape;2629;gab8d1ca927_3_8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3"/>
        <p:cNvGrpSpPr/>
        <p:nvPr/>
      </p:nvGrpSpPr>
      <p:grpSpPr>
        <a:xfrm>
          <a:off x="0" y="0"/>
          <a:ext cx="0" cy="0"/>
          <a:chOff x="0" y="0"/>
          <a:chExt cx="0" cy="0"/>
        </a:xfrm>
      </p:grpSpPr>
      <p:sp>
        <p:nvSpPr>
          <p:cNvPr id="2644" name="Google Shape;2644;gab8d1ca927_3_85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5" name="Google Shape;2645;gab8d1ca927_3_8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0"/>
        <p:cNvGrpSpPr/>
        <p:nvPr/>
      </p:nvGrpSpPr>
      <p:grpSpPr>
        <a:xfrm>
          <a:off x="0" y="0"/>
          <a:ext cx="0" cy="0"/>
          <a:chOff x="0" y="0"/>
          <a:chExt cx="0" cy="0"/>
        </a:xfrm>
      </p:grpSpPr>
      <p:sp>
        <p:nvSpPr>
          <p:cNvPr id="2981" name="Google Shape;2981;gab8d1ca927_3_88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2" name="Google Shape;2982;gab8d1ca927_3_8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7"/>
        <p:cNvGrpSpPr/>
        <p:nvPr/>
      </p:nvGrpSpPr>
      <p:grpSpPr>
        <a:xfrm>
          <a:off x="0" y="0"/>
          <a:ext cx="0" cy="0"/>
          <a:chOff x="0" y="0"/>
          <a:chExt cx="0" cy="0"/>
        </a:xfrm>
      </p:grpSpPr>
      <p:sp>
        <p:nvSpPr>
          <p:cNvPr id="5768" name="Google Shape;5768;gab8d1ca927_3_116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9" name="Google Shape;5769;gab8d1ca927_3_11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6"/>
        <p:cNvGrpSpPr/>
        <p:nvPr/>
      </p:nvGrpSpPr>
      <p:grpSpPr>
        <a:xfrm>
          <a:off x="0" y="0"/>
          <a:ext cx="0" cy="0"/>
          <a:chOff x="0" y="0"/>
          <a:chExt cx="0" cy="0"/>
        </a:xfrm>
      </p:grpSpPr>
      <p:sp>
        <p:nvSpPr>
          <p:cNvPr id="6187" name="Google Shape;6187;gab8d1ca927_3_120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8" name="Google Shape;6188;gab8d1ca927_3_12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6"/>
        <p:cNvGrpSpPr/>
        <p:nvPr/>
      </p:nvGrpSpPr>
      <p:grpSpPr>
        <a:xfrm>
          <a:off x="0" y="0"/>
          <a:ext cx="0" cy="0"/>
          <a:chOff x="0" y="0"/>
          <a:chExt cx="0" cy="0"/>
        </a:xfrm>
      </p:grpSpPr>
      <p:sp>
        <p:nvSpPr>
          <p:cNvPr id="6357" name="Google Shape;6357;gab8d1ca927_3_122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8" name="Google Shape;6358;gab8d1ca927_3_12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1"/>
        <p:cNvGrpSpPr/>
        <p:nvPr/>
      </p:nvGrpSpPr>
      <p:grpSpPr>
        <a:xfrm>
          <a:off x="0" y="0"/>
          <a:ext cx="0" cy="0"/>
          <a:chOff x="0" y="0"/>
          <a:chExt cx="0" cy="0"/>
        </a:xfrm>
      </p:grpSpPr>
      <p:sp>
        <p:nvSpPr>
          <p:cNvPr id="6762" name="Google Shape;6762;gab8d1ca927_3_126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3" name="Google Shape;6763;gab8d1ca927_3_12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1"/>
        <p:cNvGrpSpPr/>
        <p:nvPr/>
      </p:nvGrpSpPr>
      <p:grpSpPr>
        <a:xfrm>
          <a:off x="0" y="0"/>
          <a:ext cx="0" cy="0"/>
          <a:chOff x="0" y="0"/>
          <a:chExt cx="0" cy="0"/>
        </a:xfrm>
      </p:grpSpPr>
      <p:sp>
        <p:nvSpPr>
          <p:cNvPr id="7142" name="Google Shape;7142;gab8d1ca927_3_130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3" name="Google Shape;7143;gab8d1ca927_3_13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b347e33ac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b347e33ac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5"/>
        <p:cNvGrpSpPr/>
        <p:nvPr/>
      </p:nvGrpSpPr>
      <p:grpSpPr>
        <a:xfrm>
          <a:off x="0" y="0"/>
          <a:ext cx="0" cy="0"/>
          <a:chOff x="0" y="0"/>
          <a:chExt cx="0" cy="0"/>
        </a:xfrm>
      </p:grpSpPr>
      <p:sp>
        <p:nvSpPr>
          <p:cNvPr id="7556" name="Google Shape;7556;gab8d1ca927_3_134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7" name="Google Shape;7557;gab8d1ca927_3_13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6"/>
        <p:cNvGrpSpPr/>
        <p:nvPr/>
      </p:nvGrpSpPr>
      <p:grpSpPr>
        <a:xfrm>
          <a:off x="0" y="0"/>
          <a:ext cx="0" cy="0"/>
          <a:chOff x="0" y="0"/>
          <a:chExt cx="0" cy="0"/>
        </a:xfrm>
      </p:grpSpPr>
      <p:sp>
        <p:nvSpPr>
          <p:cNvPr id="7917" name="Google Shape;7917;gab8d1ca927_3_138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8" name="Google Shape;7918;gab8d1ca927_3_13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6"/>
        <p:cNvGrpSpPr/>
        <p:nvPr/>
      </p:nvGrpSpPr>
      <p:grpSpPr>
        <a:xfrm>
          <a:off x="0" y="0"/>
          <a:ext cx="0" cy="0"/>
          <a:chOff x="0" y="0"/>
          <a:chExt cx="0" cy="0"/>
        </a:xfrm>
      </p:grpSpPr>
      <p:sp>
        <p:nvSpPr>
          <p:cNvPr id="8427" name="Google Shape;8427;gab8d1ca927_3_143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8" name="Google Shape;8428;gab8d1ca927_3_14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6"/>
        <p:cNvGrpSpPr/>
        <p:nvPr/>
      </p:nvGrpSpPr>
      <p:grpSpPr>
        <a:xfrm>
          <a:off x="0" y="0"/>
          <a:ext cx="0" cy="0"/>
          <a:chOff x="0" y="0"/>
          <a:chExt cx="0" cy="0"/>
        </a:xfrm>
      </p:grpSpPr>
      <p:sp>
        <p:nvSpPr>
          <p:cNvPr id="9047" name="Google Shape;9047;gab8d1ca927_3_149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8" name="Google Shape;9048;gab8d1ca927_3_149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0"/>
        <p:cNvGrpSpPr/>
        <p:nvPr/>
      </p:nvGrpSpPr>
      <p:grpSpPr>
        <a:xfrm>
          <a:off x="0" y="0"/>
          <a:ext cx="0" cy="0"/>
          <a:chOff x="0" y="0"/>
          <a:chExt cx="0" cy="0"/>
        </a:xfrm>
      </p:grpSpPr>
      <p:sp>
        <p:nvSpPr>
          <p:cNvPr id="9641" name="Google Shape;9641;gab8d1ca927_3_155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2" name="Google Shape;9642;gab8d1ca927_3_15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1"/>
        <p:cNvGrpSpPr/>
        <p:nvPr/>
      </p:nvGrpSpPr>
      <p:grpSpPr>
        <a:xfrm>
          <a:off x="0" y="0"/>
          <a:ext cx="0" cy="0"/>
          <a:chOff x="0" y="0"/>
          <a:chExt cx="0" cy="0"/>
        </a:xfrm>
      </p:grpSpPr>
      <p:sp>
        <p:nvSpPr>
          <p:cNvPr id="9962" name="Google Shape;9962;gab8d1ca927_3_158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63" name="Google Shape;9963;gab8d1ca927_3_15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9"/>
        <p:cNvGrpSpPr/>
        <p:nvPr/>
      </p:nvGrpSpPr>
      <p:grpSpPr>
        <a:xfrm>
          <a:off x="0" y="0"/>
          <a:ext cx="0" cy="0"/>
          <a:chOff x="0" y="0"/>
          <a:chExt cx="0" cy="0"/>
        </a:xfrm>
      </p:grpSpPr>
      <p:sp>
        <p:nvSpPr>
          <p:cNvPr id="10270" name="Google Shape;10270;g120080ee45f_0_16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1" name="Google Shape;10271;g120080ee45f_0_16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2"/>
        <p:cNvGrpSpPr/>
        <p:nvPr/>
      </p:nvGrpSpPr>
      <p:grpSpPr>
        <a:xfrm>
          <a:off x="0" y="0"/>
          <a:ext cx="0" cy="0"/>
          <a:chOff x="0" y="0"/>
          <a:chExt cx="0" cy="0"/>
        </a:xfrm>
      </p:grpSpPr>
      <p:sp>
        <p:nvSpPr>
          <p:cNvPr id="10423" name="Google Shape;10423;g120080ee45f_0_17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4" name="Google Shape;10424;g120080ee45f_0_1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5"/>
        <p:cNvGrpSpPr/>
        <p:nvPr/>
      </p:nvGrpSpPr>
      <p:grpSpPr>
        <a:xfrm>
          <a:off x="0" y="0"/>
          <a:ext cx="0" cy="0"/>
          <a:chOff x="0" y="0"/>
          <a:chExt cx="0" cy="0"/>
        </a:xfrm>
      </p:grpSpPr>
      <p:sp>
        <p:nvSpPr>
          <p:cNvPr id="10466" name="Google Shape;10466;g120080ee45f_0_18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7" name="Google Shape;10467;g120080ee45f_0_18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1"/>
        <p:cNvGrpSpPr/>
        <p:nvPr/>
      </p:nvGrpSpPr>
      <p:grpSpPr>
        <a:xfrm>
          <a:off x="0" y="0"/>
          <a:ext cx="0" cy="0"/>
          <a:chOff x="0" y="0"/>
          <a:chExt cx="0" cy="0"/>
        </a:xfrm>
      </p:grpSpPr>
      <p:sp>
        <p:nvSpPr>
          <p:cNvPr id="10682" name="Google Shape;10682;g120080ee45f_0_20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83" name="Google Shape;10683;g120080ee45f_0_2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d1e87cec61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1" name="Google Shape;1101;gd1e87cec6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3"/>
        <p:cNvGrpSpPr/>
        <p:nvPr/>
      </p:nvGrpSpPr>
      <p:grpSpPr>
        <a:xfrm>
          <a:off x="0" y="0"/>
          <a:ext cx="0" cy="0"/>
          <a:chOff x="0" y="0"/>
          <a:chExt cx="0" cy="0"/>
        </a:xfrm>
      </p:grpSpPr>
      <p:sp>
        <p:nvSpPr>
          <p:cNvPr id="10974" name="Google Shape;10974;g120080ee45f_0_23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5" name="Google Shape;10975;g120080ee45f_0_2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4"/>
        <p:cNvGrpSpPr/>
        <p:nvPr/>
      </p:nvGrpSpPr>
      <p:grpSpPr>
        <a:xfrm>
          <a:off x="0" y="0"/>
          <a:ext cx="0" cy="0"/>
          <a:chOff x="0" y="0"/>
          <a:chExt cx="0" cy="0"/>
        </a:xfrm>
      </p:grpSpPr>
      <p:sp>
        <p:nvSpPr>
          <p:cNvPr id="11245" name="Google Shape;11245;g120080ee45f_0_26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6" name="Google Shape;11246;g120080ee45f_0_26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8"/>
        <p:cNvGrpSpPr/>
        <p:nvPr/>
      </p:nvGrpSpPr>
      <p:grpSpPr>
        <a:xfrm>
          <a:off x="0" y="0"/>
          <a:ext cx="0" cy="0"/>
          <a:chOff x="0" y="0"/>
          <a:chExt cx="0" cy="0"/>
        </a:xfrm>
      </p:grpSpPr>
      <p:sp>
        <p:nvSpPr>
          <p:cNvPr id="11599" name="Google Shape;11599;g120080ee45f_0_29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0" name="Google Shape;11600;g120080ee45f_0_29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9"/>
        <p:cNvGrpSpPr/>
        <p:nvPr/>
      </p:nvGrpSpPr>
      <p:grpSpPr>
        <a:xfrm>
          <a:off x="0" y="0"/>
          <a:ext cx="0" cy="0"/>
          <a:chOff x="0" y="0"/>
          <a:chExt cx="0" cy="0"/>
        </a:xfrm>
      </p:grpSpPr>
      <p:sp>
        <p:nvSpPr>
          <p:cNvPr id="11900" name="Google Shape;11900;gab8d1ca927_3_16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1" name="Google Shape;11901;gab8d1ca927_3_16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78600" y="1484550"/>
            <a:ext cx="7787100" cy="2086500"/>
          </a:xfrm>
          <a:prstGeom prst="rect">
            <a:avLst/>
          </a:prstGeom>
        </p:spPr>
        <p:txBody>
          <a:bodyPr spcFirstLastPara="1" wrap="square" lIns="91425" tIns="91425" rIns="91425" bIns="91425" anchor="ctr" anchorCtr="0">
            <a:noAutofit/>
          </a:bodyPr>
          <a:lstStyle>
            <a:lvl1pPr lvl="0" algn="ctr">
              <a:lnSpc>
                <a:spcPct val="125000"/>
              </a:lnSpc>
              <a:spcBef>
                <a:spcPts val="0"/>
              </a:spcBef>
              <a:spcAft>
                <a:spcPts val="0"/>
              </a:spcAft>
              <a:buSzPts val="5200"/>
              <a:buNone/>
              <a:defRPr sz="5500">
                <a:solidFill>
                  <a:schemeClr val="dk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547575" y="3466725"/>
            <a:ext cx="4048800" cy="382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rot="5400000">
            <a:off x="-1867025" y="1013175"/>
            <a:ext cx="4814046" cy="1710367"/>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229260" y="3396805"/>
            <a:ext cx="3675485" cy="189381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315040" flipH="1">
            <a:off x="-236345" y="4475012"/>
            <a:ext cx="2114446" cy="9970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282713" y="476911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27300" y="42102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5488" y="290826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257175" y="490183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559288" y="3910538"/>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5400000">
            <a:off x="6110254" y="2527892"/>
            <a:ext cx="4814046" cy="1710367"/>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744675" y="-169359"/>
            <a:ext cx="3627772" cy="1869298"/>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484934" flipH="1">
            <a:off x="7292455" y="-348495"/>
            <a:ext cx="2087045" cy="984164"/>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0800000">
            <a:off x="5634813" y="20792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a:off x="7750600" y="102480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a:off x="8980488" y="193977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0800000">
            <a:off x="4725450" y="13999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9"/>
        <p:cNvGrpSpPr/>
        <p:nvPr/>
      </p:nvGrpSpPr>
      <p:grpSpPr>
        <a:xfrm>
          <a:off x="0" y="0"/>
          <a:ext cx="0" cy="0"/>
          <a:chOff x="0" y="0"/>
          <a:chExt cx="0" cy="0"/>
        </a:xfrm>
      </p:grpSpPr>
      <p:sp>
        <p:nvSpPr>
          <p:cNvPr id="150" name="Google Shape;150;p11"/>
          <p:cNvSpPr txBox="1">
            <a:spLocks noGrp="1"/>
          </p:cNvSpPr>
          <p:nvPr>
            <p:ph type="title" hasCustomPrompt="1"/>
          </p:nvPr>
        </p:nvSpPr>
        <p:spPr>
          <a:xfrm>
            <a:off x="1217350" y="1604400"/>
            <a:ext cx="6709200" cy="14832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51" name="Google Shape;151;p11"/>
          <p:cNvSpPr txBox="1">
            <a:spLocks noGrp="1"/>
          </p:cNvSpPr>
          <p:nvPr>
            <p:ph type="body" idx="1"/>
          </p:nvPr>
        </p:nvSpPr>
        <p:spPr>
          <a:xfrm>
            <a:off x="1668825" y="3087600"/>
            <a:ext cx="5806200" cy="4515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152" name="Google Shape;152;p11"/>
          <p:cNvSpPr/>
          <p:nvPr/>
        </p:nvSpPr>
        <p:spPr>
          <a:xfrm rot="10800000" flipH="1">
            <a:off x="2527149" y="4367365"/>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a:off x="6198946" y="4555768"/>
            <a:ext cx="3086654" cy="972101"/>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7520738" flipH="1">
            <a:off x="7812289" y="3760467"/>
            <a:ext cx="1404819" cy="2093810"/>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5018091" y="4725625"/>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7887341" y="455415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652966" y="3628775"/>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7477516" y="4367375"/>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1"/>
          <p:cNvSpPr/>
          <p:nvPr/>
        </p:nvSpPr>
        <p:spPr>
          <a:xfrm flipH="1">
            <a:off x="-426404" y="-84700"/>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1"/>
          <p:cNvSpPr/>
          <p:nvPr/>
        </p:nvSpPr>
        <p:spPr>
          <a:xfrm rot="10800000">
            <a:off x="-294784" y="-365201"/>
            <a:ext cx="3086654" cy="972101"/>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rot="3279262" flipH="1">
            <a:off x="-226292" y="-691608"/>
            <a:ext cx="1404819" cy="2093810"/>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885666" y="60690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1"/>
          <p:cNvSpPr/>
          <p:nvPr/>
        </p:nvSpPr>
        <p:spPr>
          <a:xfrm flipH="1">
            <a:off x="2476066" y="6665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1"/>
          <p:cNvSpPr/>
          <p:nvPr/>
        </p:nvSpPr>
        <p:spPr>
          <a:xfrm flipH="1">
            <a:off x="82941" y="1435200"/>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66"/>
        <p:cNvGrpSpPr/>
        <p:nvPr/>
      </p:nvGrpSpPr>
      <p:grpSpPr>
        <a:xfrm>
          <a:off x="0" y="0"/>
          <a:ext cx="0" cy="0"/>
          <a:chOff x="0" y="0"/>
          <a:chExt cx="0" cy="0"/>
        </a:xfrm>
      </p:grpSpPr>
      <p:sp>
        <p:nvSpPr>
          <p:cNvPr id="167" name="Google Shape;167;p13"/>
          <p:cNvSpPr txBox="1">
            <a:spLocks noGrp="1"/>
          </p:cNvSpPr>
          <p:nvPr>
            <p:ph type="title"/>
          </p:nvPr>
        </p:nvSpPr>
        <p:spPr>
          <a:xfrm>
            <a:off x="2727000" y="363275"/>
            <a:ext cx="3690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168" name="Google Shape;168;p13"/>
          <p:cNvSpPr txBox="1">
            <a:spLocks noGrp="1"/>
          </p:cNvSpPr>
          <p:nvPr>
            <p:ph type="subTitle" idx="1"/>
          </p:nvPr>
        </p:nvSpPr>
        <p:spPr>
          <a:xfrm>
            <a:off x="4379650" y="1868975"/>
            <a:ext cx="3830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169" name="Google Shape;169;p13"/>
          <p:cNvSpPr txBox="1">
            <a:spLocks noGrp="1"/>
          </p:cNvSpPr>
          <p:nvPr>
            <p:ph type="subTitle" idx="2"/>
          </p:nvPr>
        </p:nvSpPr>
        <p:spPr>
          <a:xfrm>
            <a:off x="5051588" y="2188088"/>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70" name="Google Shape;170;p13"/>
          <p:cNvSpPr txBox="1">
            <a:spLocks noGrp="1"/>
          </p:cNvSpPr>
          <p:nvPr>
            <p:ph type="subTitle" idx="3"/>
          </p:nvPr>
        </p:nvSpPr>
        <p:spPr>
          <a:xfrm>
            <a:off x="934238" y="1868975"/>
            <a:ext cx="36900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171" name="Google Shape;171;p13"/>
          <p:cNvSpPr txBox="1">
            <a:spLocks noGrp="1"/>
          </p:cNvSpPr>
          <p:nvPr>
            <p:ph type="subTitle" idx="4"/>
          </p:nvPr>
        </p:nvSpPr>
        <p:spPr>
          <a:xfrm>
            <a:off x="1536188" y="2188088"/>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72" name="Google Shape;172;p13"/>
          <p:cNvSpPr txBox="1">
            <a:spLocks noGrp="1"/>
          </p:cNvSpPr>
          <p:nvPr>
            <p:ph type="subTitle" idx="5"/>
          </p:nvPr>
        </p:nvSpPr>
        <p:spPr>
          <a:xfrm>
            <a:off x="4379600" y="3770850"/>
            <a:ext cx="3830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173" name="Google Shape;173;p13"/>
          <p:cNvSpPr txBox="1">
            <a:spLocks noGrp="1"/>
          </p:cNvSpPr>
          <p:nvPr>
            <p:ph type="subTitle" idx="6"/>
          </p:nvPr>
        </p:nvSpPr>
        <p:spPr>
          <a:xfrm>
            <a:off x="5051588" y="408997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74" name="Google Shape;174;p13"/>
          <p:cNvSpPr txBox="1">
            <a:spLocks noGrp="1"/>
          </p:cNvSpPr>
          <p:nvPr>
            <p:ph type="subTitle" idx="7"/>
          </p:nvPr>
        </p:nvSpPr>
        <p:spPr>
          <a:xfrm>
            <a:off x="934238" y="3770850"/>
            <a:ext cx="36900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175" name="Google Shape;175;p13"/>
          <p:cNvSpPr txBox="1">
            <a:spLocks noGrp="1"/>
          </p:cNvSpPr>
          <p:nvPr>
            <p:ph type="subTitle" idx="8"/>
          </p:nvPr>
        </p:nvSpPr>
        <p:spPr>
          <a:xfrm>
            <a:off x="1536188" y="408997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76" name="Google Shape;176;p13"/>
          <p:cNvSpPr txBox="1">
            <a:spLocks noGrp="1"/>
          </p:cNvSpPr>
          <p:nvPr>
            <p:ph type="title" idx="9" hasCustomPrompt="1"/>
          </p:nvPr>
        </p:nvSpPr>
        <p:spPr>
          <a:xfrm>
            <a:off x="2259638" y="1171113"/>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5000">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77" name="Google Shape;177;p13"/>
          <p:cNvSpPr txBox="1">
            <a:spLocks noGrp="1"/>
          </p:cNvSpPr>
          <p:nvPr>
            <p:ph type="title" idx="13" hasCustomPrompt="1"/>
          </p:nvPr>
        </p:nvSpPr>
        <p:spPr>
          <a:xfrm>
            <a:off x="5775063" y="1171113"/>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5000">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78" name="Google Shape;178;p13"/>
          <p:cNvSpPr txBox="1">
            <a:spLocks noGrp="1"/>
          </p:cNvSpPr>
          <p:nvPr>
            <p:ph type="title" idx="14" hasCustomPrompt="1"/>
          </p:nvPr>
        </p:nvSpPr>
        <p:spPr>
          <a:xfrm>
            <a:off x="2259638" y="3071125"/>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5000">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79" name="Google Shape;179;p13"/>
          <p:cNvSpPr txBox="1">
            <a:spLocks noGrp="1"/>
          </p:cNvSpPr>
          <p:nvPr>
            <p:ph type="title" idx="15" hasCustomPrompt="1"/>
          </p:nvPr>
        </p:nvSpPr>
        <p:spPr>
          <a:xfrm>
            <a:off x="5775063" y="3071125"/>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5000">
                <a:solidFill>
                  <a:schemeClr val="accen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80" name="Google Shape;180;p13"/>
          <p:cNvSpPr/>
          <p:nvPr/>
        </p:nvSpPr>
        <p:spPr>
          <a:xfrm rot="-5267561">
            <a:off x="-2166865" y="2462282"/>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p:cNvSpPr/>
          <p:nvPr/>
        </p:nvSpPr>
        <p:spPr>
          <a:xfrm rot="-5400000">
            <a:off x="-954332" y="1253578"/>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p:cNvSpPr/>
          <p:nvPr/>
        </p:nvSpPr>
        <p:spPr>
          <a:xfrm rot="5400000">
            <a:off x="-672825" y="419298"/>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3"/>
          <p:cNvSpPr/>
          <p:nvPr/>
        </p:nvSpPr>
        <p:spPr>
          <a:xfrm rot="5400000">
            <a:off x="121363" y="313296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3"/>
          <p:cNvSpPr/>
          <p:nvPr/>
        </p:nvSpPr>
        <p:spPr>
          <a:xfrm rot="5400000">
            <a:off x="993813" y="264713"/>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3"/>
          <p:cNvSpPr/>
          <p:nvPr/>
        </p:nvSpPr>
        <p:spPr>
          <a:xfrm rot="5400000">
            <a:off x="540138" y="129043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3"/>
          <p:cNvSpPr/>
          <p:nvPr/>
        </p:nvSpPr>
        <p:spPr>
          <a:xfrm rot="5400000">
            <a:off x="441438" y="270051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3"/>
          <p:cNvSpPr/>
          <p:nvPr/>
        </p:nvSpPr>
        <p:spPr>
          <a:xfrm rot="5532439">
            <a:off x="6598811" y="1897536"/>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3"/>
          <p:cNvSpPr/>
          <p:nvPr/>
        </p:nvSpPr>
        <p:spPr>
          <a:xfrm rot="5400000">
            <a:off x="7811366" y="2920743"/>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3"/>
          <p:cNvSpPr/>
          <p:nvPr/>
        </p:nvSpPr>
        <p:spPr>
          <a:xfrm rot="-5400000">
            <a:off x="7826590" y="3732336"/>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3"/>
          <p:cNvSpPr/>
          <p:nvPr/>
        </p:nvSpPr>
        <p:spPr>
          <a:xfrm rot="-5400000">
            <a:off x="8965800" y="184432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3"/>
          <p:cNvSpPr/>
          <p:nvPr/>
        </p:nvSpPr>
        <p:spPr>
          <a:xfrm rot="-5400000">
            <a:off x="8612125" y="375164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3"/>
          <p:cNvSpPr/>
          <p:nvPr/>
        </p:nvSpPr>
        <p:spPr>
          <a:xfrm rot="-5400000">
            <a:off x="8710825" y="234157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3"/>
          <p:cNvSpPr/>
          <p:nvPr/>
        </p:nvSpPr>
        <p:spPr>
          <a:xfrm rot="-5400000">
            <a:off x="8158450" y="4777374"/>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CUSTOM_42">
    <p:spTree>
      <p:nvGrpSpPr>
        <p:cNvPr id="1" name="Shape 194"/>
        <p:cNvGrpSpPr/>
        <p:nvPr/>
      </p:nvGrpSpPr>
      <p:grpSpPr>
        <a:xfrm>
          <a:off x="0" y="0"/>
          <a:ext cx="0" cy="0"/>
          <a:chOff x="0" y="0"/>
          <a:chExt cx="0" cy="0"/>
        </a:xfrm>
      </p:grpSpPr>
      <p:sp>
        <p:nvSpPr>
          <p:cNvPr id="195" name="Google Shape;195;p14"/>
          <p:cNvSpPr txBox="1">
            <a:spLocks noGrp="1"/>
          </p:cNvSpPr>
          <p:nvPr>
            <p:ph type="title" hasCustomPrompt="1"/>
          </p:nvPr>
        </p:nvSpPr>
        <p:spPr>
          <a:xfrm>
            <a:off x="2515413" y="2611248"/>
            <a:ext cx="1594800" cy="690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a:solidFill>
                  <a:schemeClr val="dk1"/>
                </a:solidFill>
              </a:defRPr>
            </a:lvl1pPr>
            <a:lvl2pPr lvl="1" algn="ctr" rtl="0">
              <a:spcBef>
                <a:spcPts val="0"/>
              </a:spcBef>
              <a:spcAft>
                <a:spcPts val="0"/>
              </a:spcAft>
              <a:buClr>
                <a:schemeClr val="dk1"/>
              </a:buClr>
              <a:buSzPts val="3000"/>
              <a:buNone/>
              <a:defRPr>
                <a:solidFill>
                  <a:schemeClr val="dk1"/>
                </a:solidFill>
              </a:defRPr>
            </a:lvl2pPr>
            <a:lvl3pPr lvl="2" algn="ctr" rtl="0">
              <a:spcBef>
                <a:spcPts val="0"/>
              </a:spcBef>
              <a:spcAft>
                <a:spcPts val="0"/>
              </a:spcAft>
              <a:buClr>
                <a:schemeClr val="dk1"/>
              </a:buClr>
              <a:buSzPts val="3000"/>
              <a:buNone/>
              <a:defRPr>
                <a:solidFill>
                  <a:schemeClr val="dk1"/>
                </a:solidFill>
              </a:defRPr>
            </a:lvl3pPr>
            <a:lvl4pPr lvl="3" algn="ctr" rtl="0">
              <a:spcBef>
                <a:spcPts val="0"/>
              </a:spcBef>
              <a:spcAft>
                <a:spcPts val="0"/>
              </a:spcAft>
              <a:buClr>
                <a:schemeClr val="dk1"/>
              </a:buClr>
              <a:buSzPts val="3000"/>
              <a:buNone/>
              <a:defRPr>
                <a:solidFill>
                  <a:schemeClr val="dk1"/>
                </a:solidFill>
              </a:defRPr>
            </a:lvl4pPr>
            <a:lvl5pPr lvl="4" algn="ctr" rtl="0">
              <a:spcBef>
                <a:spcPts val="0"/>
              </a:spcBef>
              <a:spcAft>
                <a:spcPts val="0"/>
              </a:spcAft>
              <a:buClr>
                <a:schemeClr val="dk1"/>
              </a:buClr>
              <a:buSzPts val="3000"/>
              <a:buNone/>
              <a:defRPr>
                <a:solidFill>
                  <a:schemeClr val="dk1"/>
                </a:solidFill>
              </a:defRPr>
            </a:lvl5pPr>
            <a:lvl6pPr lvl="5" algn="ctr" rtl="0">
              <a:spcBef>
                <a:spcPts val="0"/>
              </a:spcBef>
              <a:spcAft>
                <a:spcPts val="0"/>
              </a:spcAft>
              <a:buClr>
                <a:schemeClr val="dk1"/>
              </a:buClr>
              <a:buSzPts val="3000"/>
              <a:buNone/>
              <a:defRPr>
                <a:solidFill>
                  <a:schemeClr val="dk1"/>
                </a:solidFill>
              </a:defRPr>
            </a:lvl6pPr>
            <a:lvl7pPr lvl="6" algn="ctr" rtl="0">
              <a:spcBef>
                <a:spcPts val="0"/>
              </a:spcBef>
              <a:spcAft>
                <a:spcPts val="0"/>
              </a:spcAft>
              <a:buClr>
                <a:schemeClr val="dk1"/>
              </a:buClr>
              <a:buSzPts val="3000"/>
              <a:buNone/>
              <a:defRPr>
                <a:solidFill>
                  <a:schemeClr val="dk1"/>
                </a:solidFill>
              </a:defRPr>
            </a:lvl7pPr>
            <a:lvl8pPr lvl="7" algn="ctr" rtl="0">
              <a:spcBef>
                <a:spcPts val="0"/>
              </a:spcBef>
              <a:spcAft>
                <a:spcPts val="0"/>
              </a:spcAft>
              <a:buClr>
                <a:schemeClr val="dk1"/>
              </a:buClr>
              <a:buSzPts val="3000"/>
              <a:buNone/>
              <a:defRPr>
                <a:solidFill>
                  <a:schemeClr val="dk1"/>
                </a:solidFill>
              </a:defRPr>
            </a:lvl8pPr>
            <a:lvl9pPr lvl="8" algn="ctr" rtl="0">
              <a:spcBef>
                <a:spcPts val="0"/>
              </a:spcBef>
              <a:spcAft>
                <a:spcPts val="0"/>
              </a:spcAft>
              <a:buClr>
                <a:schemeClr val="dk1"/>
              </a:buClr>
              <a:buSzPts val="3000"/>
              <a:buNone/>
              <a:defRPr>
                <a:solidFill>
                  <a:schemeClr val="dk1"/>
                </a:solidFill>
              </a:defRPr>
            </a:lvl9pPr>
          </a:lstStyle>
          <a:p>
            <a:r>
              <a:t>xx%</a:t>
            </a:r>
          </a:p>
        </p:txBody>
      </p:sp>
      <p:sp>
        <p:nvSpPr>
          <p:cNvPr id="196" name="Google Shape;196;p14"/>
          <p:cNvSpPr txBox="1">
            <a:spLocks noGrp="1"/>
          </p:cNvSpPr>
          <p:nvPr>
            <p:ph type="title" idx="2" hasCustomPrompt="1"/>
          </p:nvPr>
        </p:nvSpPr>
        <p:spPr>
          <a:xfrm>
            <a:off x="5033788" y="2611248"/>
            <a:ext cx="1594800" cy="690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a:solidFill>
                  <a:schemeClr val="dk1"/>
                </a:solidFill>
              </a:defRPr>
            </a:lvl1pPr>
            <a:lvl2pPr lvl="1" algn="ctr" rtl="0">
              <a:spcBef>
                <a:spcPts val="0"/>
              </a:spcBef>
              <a:spcAft>
                <a:spcPts val="0"/>
              </a:spcAft>
              <a:buClr>
                <a:schemeClr val="dk1"/>
              </a:buClr>
              <a:buSzPts val="3000"/>
              <a:buNone/>
              <a:defRPr>
                <a:solidFill>
                  <a:schemeClr val="dk1"/>
                </a:solidFill>
              </a:defRPr>
            </a:lvl2pPr>
            <a:lvl3pPr lvl="2" algn="ctr" rtl="0">
              <a:spcBef>
                <a:spcPts val="0"/>
              </a:spcBef>
              <a:spcAft>
                <a:spcPts val="0"/>
              </a:spcAft>
              <a:buClr>
                <a:schemeClr val="dk1"/>
              </a:buClr>
              <a:buSzPts val="3000"/>
              <a:buNone/>
              <a:defRPr>
                <a:solidFill>
                  <a:schemeClr val="dk1"/>
                </a:solidFill>
              </a:defRPr>
            </a:lvl3pPr>
            <a:lvl4pPr lvl="3" algn="ctr" rtl="0">
              <a:spcBef>
                <a:spcPts val="0"/>
              </a:spcBef>
              <a:spcAft>
                <a:spcPts val="0"/>
              </a:spcAft>
              <a:buClr>
                <a:schemeClr val="dk1"/>
              </a:buClr>
              <a:buSzPts val="3000"/>
              <a:buNone/>
              <a:defRPr>
                <a:solidFill>
                  <a:schemeClr val="dk1"/>
                </a:solidFill>
              </a:defRPr>
            </a:lvl4pPr>
            <a:lvl5pPr lvl="4" algn="ctr" rtl="0">
              <a:spcBef>
                <a:spcPts val="0"/>
              </a:spcBef>
              <a:spcAft>
                <a:spcPts val="0"/>
              </a:spcAft>
              <a:buClr>
                <a:schemeClr val="dk1"/>
              </a:buClr>
              <a:buSzPts val="3000"/>
              <a:buNone/>
              <a:defRPr>
                <a:solidFill>
                  <a:schemeClr val="dk1"/>
                </a:solidFill>
              </a:defRPr>
            </a:lvl5pPr>
            <a:lvl6pPr lvl="5" algn="ctr" rtl="0">
              <a:spcBef>
                <a:spcPts val="0"/>
              </a:spcBef>
              <a:spcAft>
                <a:spcPts val="0"/>
              </a:spcAft>
              <a:buClr>
                <a:schemeClr val="dk1"/>
              </a:buClr>
              <a:buSzPts val="3000"/>
              <a:buNone/>
              <a:defRPr>
                <a:solidFill>
                  <a:schemeClr val="dk1"/>
                </a:solidFill>
              </a:defRPr>
            </a:lvl6pPr>
            <a:lvl7pPr lvl="6" algn="ctr" rtl="0">
              <a:spcBef>
                <a:spcPts val="0"/>
              </a:spcBef>
              <a:spcAft>
                <a:spcPts val="0"/>
              </a:spcAft>
              <a:buClr>
                <a:schemeClr val="dk1"/>
              </a:buClr>
              <a:buSzPts val="3000"/>
              <a:buNone/>
              <a:defRPr>
                <a:solidFill>
                  <a:schemeClr val="dk1"/>
                </a:solidFill>
              </a:defRPr>
            </a:lvl7pPr>
            <a:lvl8pPr lvl="7" algn="ctr" rtl="0">
              <a:spcBef>
                <a:spcPts val="0"/>
              </a:spcBef>
              <a:spcAft>
                <a:spcPts val="0"/>
              </a:spcAft>
              <a:buClr>
                <a:schemeClr val="dk1"/>
              </a:buClr>
              <a:buSzPts val="3000"/>
              <a:buNone/>
              <a:defRPr>
                <a:solidFill>
                  <a:schemeClr val="dk1"/>
                </a:solidFill>
              </a:defRPr>
            </a:lvl8pPr>
            <a:lvl9pPr lvl="8" algn="ctr" rtl="0">
              <a:spcBef>
                <a:spcPts val="0"/>
              </a:spcBef>
              <a:spcAft>
                <a:spcPts val="0"/>
              </a:spcAft>
              <a:buClr>
                <a:schemeClr val="dk1"/>
              </a:buClr>
              <a:buSzPts val="3000"/>
              <a:buNone/>
              <a:defRPr>
                <a:solidFill>
                  <a:schemeClr val="dk1"/>
                </a:solidFill>
              </a:defRPr>
            </a:lvl9pPr>
          </a:lstStyle>
          <a:p>
            <a:r>
              <a:t>xx%</a:t>
            </a:r>
          </a:p>
        </p:txBody>
      </p:sp>
      <p:sp>
        <p:nvSpPr>
          <p:cNvPr id="197" name="Google Shape;197;p14"/>
          <p:cNvSpPr txBox="1">
            <a:spLocks noGrp="1"/>
          </p:cNvSpPr>
          <p:nvPr>
            <p:ph type="subTitle" idx="1"/>
          </p:nvPr>
        </p:nvSpPr>
        <p:spPr>
          <a:xfrm>
            <a:off x="718800" y="1641600"/>
            <a:ext cx="2669700" cy="3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1pPr>
            <a:lvl2pPr lvl="1"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2pPr>
            <a:lvl3pPr lvl="2"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3pPr>
            <a:lvl4pPr lvl="3"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4pPr>
            <a:lvl5pPr lvl="4"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5pPr>
            <a:lvl6pPr lvl="5"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6pPr>
            <a:lvl7pPr lvl="6"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7pPr>
            <a:lvl8pPr lvl="7"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8pPr>
            <a:lvl9pPr lvl="8" rtl="0">
              <a:lnSpc>
                <a:spcPct val="100000"/>
              </a:lnSpc>
              <a:spcBef>
                <a:spcPts val="1600"/>
              </a:spcBef>
              <a:spcAft>
                <a:spcPts val="1600"/>
              </a:spcAft>
              <a:buClr>
                <a:schemeClr val="dk1"/>
              </a:buClr>
              <a:buSzPts val="2700"/>
              <a:buFont typeface="Josefin Sans"/>
              <a:buNone/>
              <a:defRPr sz="2700" b="1">
                <a:solidFill>
                  <a:schemeClr val="dk1"/>
                </a:solidFill>
                <a:latin typeface="Josefin Sans"/>
                <a:ea typeface="Josefin Sans"/>
                <a:cs typeface="Josefin Sans"/>
                <a:sym typeface="Josefin Sans"/>
              </a:defRPr>
            </a:lvl9pPr>
          </a:lstStyle>
          <a:p>
            <a:endParaRPr/>
          </a:p>
        </p:txBody>
      </p:sp>
      <p:sp>
        <p:nvSpPr>
          <p:cNvPr id="198" name="Google Shape;198;p14"/>
          <p:cNvSpPr txBox="1">
            <a:spLocks noGrp="1"/>
          </p:cNvSpPr>
          <p:nvPr>
            <p:ph type="subTitle" idx="3"/>
          </p:nvPr>
        </p:nvSpPr>
        <p:spPr>
          <a:xfrm>
            <a:off x="872525" y="2156600"/>
            <a:ext cx="23622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99" name="Google Shape;199;p14"/>
          <p:cNvSpPr txBox="1">
            <a:spLocks noGrp="1"/>
          </p:cNvSpPr>
          <p:nvPr>
            <p:ph type="subTitle" idx="4"/>
          </p:nvPr>
        </p:nvSpPr>
        <p:spPr>
          <a:xfrm>
            <a:off x="3237150" y="1641600"/>
            <a:ext cx="2669700" cy="3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1pPr>
            <a:lvl2pPr lvl="1"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2pPr>
            <a:lvl3pPr lvl="2"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3pPr>
            <a:lvl4pPr lvl="3"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4pPr>
            <a:lvl5pPr lvl="4"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5pPr>
            <a:lvl6pPr lvl="5"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6pPr>
            <a:lvl7pPr lvl="6"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7pPr>
            <a:lvl8pPr lvl="7"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8pPr>
            <a:lvl9pPr lvl="8" rtl="0">
              <a:lnSpc>
                <a:spcPct val="100000"/>
              </a:lnSpc>
              <a:spcBef>
                <a:spcPts val="1600"/>
              </a:spcBef>
              <a:spcAft>
                <a:spcPts val="1600"/>
              </a:spcAft>
              <a:buClr>
                <a:schemeClr val="dk1"/>
              </a:buClr>
              <a:buSzPts val="2700"/>
              <a:buFont typeface="Josefin Sans"/>
              <a:buNone/>
              <a:defRPr sz="2700" b="1">
                <a:solidFill>
                  <a:schemeClr val="dk1"/>
                </a:solidFill>
                <a:latin typeface="Josefin Sans"/>
                <a:ea typeface="Josefin Sans"/>
                <a:cs typeface="Josefin Sans"/>
                <a:sym typeface="Josefin Sans"/>
              </a:defRPr>
            </a:lvl9pPr>
          </a:lstStyle>
          <a:p>
            <a:endParaRPr/>
          </a:p>
        </p:txBody>
      </p:sp>
      <p:sp>
        <p:nvSpPr>
          <p:cNvPr id="200" name="Google Shape;200;p14"/>
          <p:cNvSpPr txBox="1">
            <a:spLocks noGrp="1"/>
          </p:cNvSpPr>
          <p:nvPr>
            <p:ph type="subTitle" idx="5"/>
          </p:nvPr>
        </p:nvSpPr>
        <p:spPr>
          <a:xfrm>
            <a:off x="3390900" y="2156620"/>
            <a:ext cx="23622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01" name="Google Shape;201;p14"/>
          <p:cNvSpPr txBox="1">
            <a:spLocks noGrp="1"/>
          </p:cNvSpPr>
          <p:nvPr>
            <p:ph type="subTitle" idx="6"/>
          </p:nvPr>
        </p:nvSpPr>
        <p:spPr>
          <a:xfrm>
            <a:off x="5755500" y="1641600"/>
            <a:ext cx="2669700" cy="3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1pPr>
            <a:lvl2pPr lvl="1"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2pPr>
            <a:lvl3pPr lvl="2"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3pPr>
            <a:lvl4pPr lvl="3"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4pPr>
            <a:lvl5pPr lvl="4"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5pPr>
            <a:lvl6pPr lvl="5"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6pPr>
            <a:lvl7pPr lvl="6"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7pPr>
            <a:lvl8pPr lvl="7"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8pPr>
            <a:lvl9pPr lvl="8" rtl="0">
              <a:lnSpc>
                <a:spcPct val="100000"/>
              </a:lnSpc>
              <a:spcBef>
                <a:spcPts val="1600"/>
              </a:spcBef>
              <a:spcAft>
                <a:spcPts val="1600"/>
              </a:spcAft>
              <a:buClr>
                <a:schemeClr val="dk1"/>
              </a:buClr>
              <a:buSzPts val="2700"/>
              <a:buFont typeface="Josefin Sans"/>
              <a:buNone/>
              <a:defRPr sz="2700" b="1">
                <a:solidFill>
                  <a:schemeClr val="dk1"/>
                </a:solidFill>
                <a:latin typeface="Josefin Sans"/>
                <a:ea typeface="Josefin Sans"/>
                <a:cs typeface="Josefin Sans"/>
                <a:sym typeface="Josefin Sans"/>
              </a:defRPr>
            </a:lvl9pPr>
          </a:lstStyle>
          <a:p>
            <a:endParaRPr/>
          </a:p>
        </p:txBody>
      </p:sp>
      <p:sp>
        <p:nvSpPr>
          <p:cNvPr id="202" name="Google Shape;202;p14"/>
          <p:cNvSpPr txBox="1">
            <a:spLocks noGrp="1"/>
          </p:cNvSpPr>
          <p:nvPr>
            <p:ph type="subTitle" idx="7"/>
          </p:nvPr>
        </p:nvSpPr>
        <p:spPr>
          <a:xfrm>
            <a:off x="5888425" y="2156600"/>
            <a:ext cx="23622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03" name="Google Shape;203;p14"/>
          <p:cNvSpPr txBox="1">
            <a:spLocks noGrp="1"/>
          </p:cNvSpPr>
          <p:nvPr>
            <p:ph type="subTitle" idx="8"/>
          </p:nvPr>
        </p:nvSpPr>
        <p:spPr>
          <a:xfrm>
            <a:off x="1766775" y="3105100"/>
            <a:ext cx="3092100" cy="3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1pPr>
            <a:lvl2pPr lvl="1"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2pPr>
            <a:lvl3pPr lvl="2"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3pPr>
            <a:lvl4pPr lvl="3"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4pPr>
            <a:lvl5pPr lvl="4"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5pPr>
            <a:lvl6pPr lvl="5"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6pPr>
            <a:lvl7pPr lvl="6"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7pPr>
            <a:lvl8pPr lvl="7"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8pPr>
            <a:lvl9pPr lvl="8" rtl="0">
              <a:lnSpc>
                <a:spcPct val="100000"/>
              </a:lnSpc>
              <a:spcBef>
                <a:spcPts val="1600"/>
              </a:spcBef>
              <a:spcAft>
                <a:spcPts val="1600"/>
              </a:spcAft>
              <a:buClr>
                <a:schemeClr val="dk1"/>
              </a:buClr>
              <a:buSzPts val="2700"/>
              <a:buFont typeface="Josefin Sans"/>
              <a:buNone/>
              <a:defRPr sz="2700" b="1">
                <a:solidFill>
                  <a:schemeClr val="dk1"/>
                </a:solidFill>
                <a:latin typeface="Josefin Sans"/>
                <a:ea typeface="Josefin Sans"/>
                <a:cs typeface="Josefin Sans"/>
                <a:sym typeface="Josefin Sans"/>
              </a:defRPr>
            </a:lvl9pPr>
          </a:lstStyle>
          <a:p>
            <a:endParaRPr/>
          </a:p>
        </p:txBody>
      </p:sp>
      <p:sp>
        <p:nvSpPr>
          <p:cNvPr id="204" name="Google Shape;204;p14"/>
          <p:cNvSpPr txBox="1">
            <a:spLocks noGrp="1"/>
          </p:cNvSpPr>
          <p:nvPr>
            <p:ph type="subTitle" idx="9"/>
          </p:nvPr>
        </p:nvSpPr>
        <p:spPr>
          <a:xfrm>
            <a:off x="2131725" y="3620120"/>
            <a:ext cx="23622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05" name="Google Shape;205;p14"/>
          <p:cNvSpPr txBox="1">
            <a:spLocks noGrp="1"/>
          </p:cNvSpPr>
          <p:nvPr>
            <p:ph type="subTitle" idx="13"/>
          </p:nvPr>
        </p:nvSpPr>
        <p:spPr>
          <a:xfrm>
            <a:off x="4496350" y="3105100"/>
            <a:ext cx="2669700" cy="3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1pPr>
            <a:lvl2pPr lvl="1"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2pPr>
            <a:lvl3pPr lvl="2"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3pPr>
            <a:lvl4pPr lvl="3"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4pPr>
            <a:lvl5pPr lvl="4"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5pPr>
            <a:lvl6pPr lvl="5"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6pPr>
            <a:lvl7pPr lvl="6"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7pPr>
            <a:lvl8pPr lvl="7" rtl="0">
              <a:lnSpc>
                <a:spcPct val="100000"/>
              </a:lnSpc>
              <a:spcBef>
                <a:spcPts val="1600"/>
              </a:spcBef>
              <a:spcAft>
                <a:spcPts val="0"/>
              </a:spcAft>
              <a:buClr>
                <a:schemeClr val="dk1"/>
              </a:buClr>
              <a:buSzPts val="2700"/>
              <a:buFont typeface="Josefin Sans"/>
              <a:buNone/>
              <a:defRPr sz="2700" b="1">
                <a:solidFill>
                  <a:schemeClr val="dk1"/>
                </a:solidFill>
                <a:latin typeface="Josefin Sans"/>
                <a:ea typeface="Josefin Sans"/>
                <a:cs typeface="Josefin Sans"/>
                <a:sym typeface="Josefin Sans"/>
              </a:defRPr>
            </a:lvl8pPr>
            <a:lvl9pPr lvl="8" rtl="0">
              <a:lnSpc>
                <a:spcPct val="100000"/>
              </a:lnSpc>
              <a:spcBef>
                <a:spcPts val="1600"/>
              </a:spcBef>
              <a:spcAft>
                <a:spcPts val="1600"/>
              </a:spcAft>
              <a:buClr>
                <a:schemeClr val="dk1"/>
              </a:buClr>
              <a:buSzPts val="2700"/>
              <a:buFont typeface="Josefin Sans"/>
              <a:buNone/>
              <a:defRPr sz="2700" b="1">
                <a:solidFill>
                  <a:schemeClr val="dk1"/>
                </a:solidFill>
                <a:latin typeface="Josefin Sans"/>
                <a:ea typeface="Josefin Sans"/>
                <a:cs typeface="Josefin Sans"/>
                <a:sym typeface="Josefin Sans"/>
              </a:defRPr>
            </a:lvl9pPr>
          </a:lstStyle>
          <a:p>
            <a:endParaRPr/>
          </a:p>
        </p:txBody>
      </p:sp>
      <p:sp>
        <p:nvSpPr>
          <p:cNvPr id="206" name="Google Shape;206;p14"/>
          <p:cNvSpPr txBox="1">
            <a:spLocks noGrp="1"/>
          </p:cNvSpPr>
          <p:nvPr>
            <p:ph type="subTitle" idx="14"/>
          </p:nvPr>
        </p:nvSpPr>
        <p:spPr>
          <a:xfrm>
            <a:off x="4650100" y="3620100"/>
            <a:ext cx="23622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07" name="Google Shape;207;p14"/>
          <p:cNvSpPr txBox="1">
            <a:spLocks noGrp="1"/>
          </p:cNvSpPr>
          <p:nvPr>
            <p:ph type="title" idx="15" hasCustomPrompt="1"/>
          </p:nvPr>
        </p:nvSpPr>
        <p:spPr>
          <a:xfrm>
            <a:off x="1256225" y="1132242"/>
            <a:ext cx="1594800" cy="690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a:solidFill>
                  <a:schemeClr val="dk1"/>
                </a:solidFill>
              </a:defRPr>
            </a:lvl1pPr>
            <a:lvl2pPr lvl="1" algn="ctr" rtl="0">
              <a:spcBef>
                <a:spcPts val="0"/>
              </a:spcBef>
              <a:spcAft>
                <a:spcPts val="0"/>
              </a:spcAft>
              <a:buClr>
                <a:schemeClr val="dk1"/>
              </a:buClr>
              <a:buSzPts val="3000"/>
              <a:buNone/>
              <a:defRPr>
                <a:solidFill>
                  <a:schemeClr val="dk1"/>
                </a:solidFill>
              </a:defRPr>
            </a:lvl2pPr>
            <a:lvl3pPr lvl="2" algn="ctr" rtl="0">
              <a:spcBef>
                <a:spcPts val="0"/>
              </a:spcBef>
              <a:spcAft>
                <a:spcPts val="0"/>
              </a:spcAft>
              <a:buClr>
                <a:schemeClr val="dk1"/>
              </a:buClr>
              <a:buSzPts val="3000"/>
              <a:buNone/>
              <a:defRPr>
                <a:solidFill>
                  <a:schemeClr val="dk1"/>
                </a:solidFill>
              </a:defRPr>
            </a:lvl3pPr>
            <a:lvl4pPr lvl="3" algn="ctr" rtl="0">
              <a:spcBef>
                <a:spcPts val="0"/>
              </a:spcBef>
              <a:spcAft>
                <a:spcPts val="0"/>
              </a:spcAft>
              <a:buClr>
                <a:schemeClr val="dk1"/>
              </a:buClr>
              <a:buSzPts val="3000"/>
              <a:buNone/>
              <a:defRPr>
                <a:solidFill>
                  <a:schemeClr val="dk1"/>
                </a:solidFill>
              </a:defRPr>
            </a:lvl4pPr>
            <a:lvl5pPr lvl="4" algn="ctr" rtl="0">
              <a:spcBef>
                <a:spcPts val="0"/>
              </a:spcBef>
              <a:spcAft>
                <a:spcPts val="0"/>
              </a:spcAft>
              <a:buClr>
                <a:schemeClr val="dk1"/>
              </a:buClr>
              <a:buSzPts val="3000"/>
              <a:buNone/>
              <a:defRPr>
                <a:solidFill>
                  <a:schemeClr val="dk1"/>
                </a:solidFill>
              </a:defRPr>
            </a:lvl5pPr>
            <a:lvl6pPr lvl="5" algn="ctr" rtl="0">
              <a:spcBef>
                <a:spcPts val="0"/>
              </a:spcBef>
              <a:spcAft>
                <a:spcPts val="0"/>
              </a:spcAft>
              <a:buClr>
                <a:schemeClr val="dk1"/>
              </a:buClr>
              <a:buSzPts val="3000"/>
              <a:buNone/>
              <a:defRPr>
                <a:solidFill>
                  <a:schemeClr val="dk1"/>
                </a:solidFill>
              </a:defRPr>
            </a:lvl6pPr>
            <a:lvl7pPr lvl="6" algn="ctr" rtl="0">
              <a:spcBef>
                <a:spcPts val="0"/>
              </a:spcBef>
              <a:spcAft>
                <a:spcPts val="0"/>
              </a:spcAft>
              <a:buClr>
                <a:schemeClr val="dk1"/>
              </a:buClr>
              <a:buSzPts val="3000"/>
              <a:buNone/>
              <a:defRPr>
                <a:solidFill>
                  <a:schemeClr val="dk1"/>
                </a:solidFill>
              </a:defRPr>
            </a:lvl7pPr>
            <a:lvl8pPr lvl="7" algn="ctr" rtl="0">
              <a:spcBef>
                <a:spcPts val="0"/>
              </a:spcBef>
              <a:spcAft>
                <a:spcPts val="0"/>
              </a:spcAft>
              <a:buClr>
                <a:schemeClr val="dk1"/>
              </a:buClr>
              <a:buSzPts val="3000"/>
              <a:buNone/>
              <a:defRPr>
                <a:solidFill>
                  <a:schemeClr val="dk1"/>
                </a:solidFill>
              </a:defRPr>
            </a:lvl8pPr>
            <a:lvl9pPr lvl="8" algn="ctr" rtl="0">
              <a:spcBef>
                <a:spcPts val="0"/>
              </a:spcBef>
              <a:spcAft>
                <a:spcPts val="0"/>
              </a:spcAft>
              <a:buClr>
                <a:schemeClr val="dk1"/>
              </a:buClr>
              <a:buSzPts val="3000"/>
              <a:buNone/>
              <a:defRPr>
                <a:solidFill>
                  <a:schemeClr val="dk1"/>
                </a:solidFill>
              </a:defRPr>
            </a:lvl9pPr>
          </a:lstStyle>
          <a:p>
            <a:r>
              <a:t>xx%</a:t>
            </a:r>
          </a:p>
        </p:txBody>
      </p:sp>
      <p:sp>
        <p:nvSpPr>
          <p:cNvPr id="208" name="Google Shape;208;p14"/>
          <p:cNvSpPr txBox="1">
            <a:spLocks noGrp="1"/>
          </p:cNvSpPr>
          <p:nvPr>
            <p:ph type="title" idx="16" hasCustomPrompt="1"/>
          </p:nvPr>
        </p:nvSpPr>
        <p:spPr>
          <a:xfrm>
            <a:off x="3774600" y="1132242"/>
            <a:ext cx="1594800" cy="690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a:solidFill>
                  <a:schemeClr val="dk1"/>
                </a:solidFill>
              </a:defRPr>
            </a:lvl1pPr>
            <a:lvl2pPr lvl="1" algn="ctr" rtl="0">
              <a:spcBef>
                <a:spcPts val="0"/>
              </a:spcBef>
              <a:spcAft>
                <a:spcPts val="0"/>
              </a:spcAft>
              <a:buClr>
                <a:schemeClr val="dk1"/>
              </a:buClr>
              <a:buSzPts val="3000"/>
              <a:buNone/>
              <a:defRPr>
                <a:solidFill>
                  <a:schemeClr val="dk1"/>
                </a:solidFill>
              </a:defRPr>
            </a:lvl2pPr>
            <a:lvl3pPr lvl="2" algn="ctr" rtl="0">
              <a:spcBef>
                <a:spcPts val="0"/>
              </a:spcBef>
              <a:spcAft>
                <a:spcPts val="0"/>
              </a:spcAft>
              <a:buClr>
                <a:schemeClr val="dk1"/>
              </a:buClr>
              <a:buSzPts val="3000"/>
              <a:buNone/>
              <a:defRPr>
                <a:solidFill>
                  <a:schemeClr val="dk1"/>
                </a:solidFill>
              </a:defRPr>
            </a:lvl3pPr>
            <a:lvl4pPr lvl="3" algn="ctr" rtl="0">
              <a:spcBef>
                <a:spcPts val="0"/>
              </a:spcBef>
              <a:spcAft>
                <a:spcPts val="0"/>
              </a:spcAft>
              <a:buClr>
                <a:schemeClr val="dk1"/>
              </a:buClr>
              <a:buSzPts val="3000"/>
              <a:buNone/>
              <a:defRPr>
                <a:solidFill>
                  <a:schemeClr val="dk1"/>
                </a:solidFill>
              </a:defRPr>
            </a:lvl4pPr>
            <a:lvl5pPr lvl="4" algn="ctr" rtl="0">
              <a:spcBef>
                <a:spcPts val="0"/>
              </a:spcBef>
              <a:spcAft>
                <a:spcPts val="0"/>
              </a:spcAft>
              <a:buClr>
                <a:schemeClr val="dk1"/>
              </a:buClr>
              <a:buSzPts val="3000"/>
              <a:buNone/>
              <a:defRPr>
                <a:solidFill>
                  <a:schemeClr val="dk1"/>
                </a:solidFill>
              </a:defRPr>
            </a:lvl5pPr>
            <a:lvl6pPr lvl="5" algn="ctr" rtl="0">
              <a:spcBef>
                <a:spcPts val="0"/>
              </a:spcBef>
              <a:spcAft>
                <a:spcPts val="0"/>
              </a:spcAft>
              <a:buClr>
                <a:schemeClr val="dk1"/>
              </a:buClr>
              <a:buSzPts val="3000"/>
              <a:buNone/>
              <a:defRPr>
                <a:solidFill>
                  <a:schemeClr val="dk1"/>
                </a:solidFill>
              </a:defRPr>
            </a:lvl6pPr>
            <a:lvl7pPr lvl="6" algn="ctr" rtl="0">
              <a:spcBef>
                <a:spcPts val="0"/>
              </a:spcBef>
              <a:spcAft>
                <a:spcPts val="0"/>
              </a:spcAft>
              <a:buClr>
                <a:schemeClr val="dk1"/>
              </a:buClr>
              <a:buSzPts val="3000"/>
              <a:buNone/>
              <a:defRPr>
                <a:solidFill>
                  <a:schemeClr val="dk1"/>
                </a:solidFill>
              </a:defRPr>
            </a:lvl7pPr>
            <a:lvl8pPr lvl="7" algn="ctr" rtl="0">
              <a:spcBef>
                <a:spcPts val="0"/>
              </a:spcBef>
              <a:spcAft>
                <a:spcPts val="0"/>
              </a:spcAft>
              <a:buClr>
                <a:schemeClr val="dk1"/>
              </a:buClr>
              <a:buSzPts val="3000"/>
              <a:buNone/>
              <a:defRPr>
                <a:solidFill>
                  <a:schemeClr val="dk1"/>
                </a:solidFill>
              </a:defRPr>
            </a:lvl8pPr>
            <a:lvl9pPr lvl="8" algn="ctr" rtl="0">
              <a:spcBef>
                <a:spcPts val="0"/>
              </a:spcBef>
              <a:spcAft>
                <a:spcPts val="0"/>
              </a:spcAft>
              <a:buClr>
                <a:schemeClr val="dk1"/>
              </a:buClr>
              <a:buSzPts val="3000"/>
              <a:buNone/>
              <a:defRPr>
                <a:solidFill>
                  <a:schemeClr val="dk1"/>
                </a:solidFill>
              </a:defRPr>
            </a:lvl9pPr>
          </a:lstStyle>
          <a:p>
            <a:r>
              <a:t>xx%</a:t>
            </a:r>
          </a:p>
        </p:txBody>
      </p:sp>
      <p:sp>
        <p:nvSpPr>
          <p:cNvPr id="209" name="Google Shape;209;p14"/>
          <p:cNvSpPr txBox="1">
            <a:spLocks noGrp="1"/>
          </p:cNvSpPr>
          <p:nvPr>
            <p:ph type="title" idx="17" hasCustomPrompt="1"/>
          </p:nvPr>
        </p:nvSpPr>
        <p:spPr>
          <a:xfrm>
            <a:off x="6292975" y="1132242"/>
            <a:ext cx="1594800" cy="690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a:solidFill>
                  <a:schemeClr val="dk1"/>
                </a:solidFill>
              </a:defRPr>
            </a:lvl1pPr>
            <a:lvl2pPr lvl="1" algn="ctr" rtl="0">
              <a:spcBef>
                <a:spcPts val="0"/>
              </a:spcBef>
              <a:spcAft>
                <a:spcPts val="0"/>
              </a:spcAft>
              <a:buClr>
                <a:schemeClr val="dk1"/>
              </a:buClr>
              <a:buSzPts val="3000"/>
              <a:buNone/>
              <a:defRPr>
                <a:solidFill>
                  <a:schemeClr val="dk1"/>
                </a:solidFill>
              </a:defRPr>
            </a:lvl2pPr>
            <a:lvl3pPr lvl="2" algn="ctr" rtl="0">
              <a:spcBef>
                <a:spcPts val="0"/>
              </a:spcBef>
              <a:spcAft>
                <a:spcPts val="0"/>
              </a:spcAft>
              <a:buClr>
                <a:schemeClr val="dk1"/>
              </a:buClr>
              <a:buSzPts val="3000"/>
              <a:buNone/>
              <a:defRPr>
                <a:solidFill>
                  <a:schemeClr val="dk1"/>
                </a:solidFill>
              </a:defRPr>
            </a:lvl3pPr>
            <a:lvl4pPr lvl="3" algn="ctr" rtl="0">
              <a:spcBef>
                <a:spcPts val="0"/>
              </a:spcBef>
              <a:spcAft>
                <a:spcPts val="0"/>
              </a:spcAft>
              <a:buClr>
                <a:schemeClr val="dk1"/>
              </a:buClr>
              <a:buSzPts val="3000"/>
              <a:buNone/>
              <a:defRPr>
                <a:solidFill>
                  <a:schemeClr val="dk1"/>
                </a:solidFill>
              </a:defRPr>
            </a:lvl4pPr>
            <a:lvl5pPr lvl="4" algn="ctr" rtl="0">
              <a:spcBef>
                <a:spcPts val="0"/>
              </a:spcBef>
              <a:spcAft>
                <a:spcPts val="0"/>
              </a:spcAft>
              <a:buClr>
                <a:schemeClr val="dk1"/>
              </a:buClr>
              <a:buSzPts val="3000"/>
              <a:buNone/>
              <a:defRPr>
                <a:solidFill>
                  <a:schemeClr val="dk1"/>
                </a:solidFill>
              </a:defRPr>
            </a:lvl5pPr>
            <a:lvl6pPr lvl="5" algn="ctr" rtl="0">
              <a:spcBef>
                <a:spcPts val="0"/>
              </a:spcBef>
              <a:spcAft>
                <a:spcPts val="0"/>
              </a:spcAft>
              <a:buClr>
                <a:schemeClr val="dk1"/>
              </a:buClr>
              <a:buSzPts val="3000"/>
              <a:buNone/>
              <a:defRPr>
                <a:solidFill>
                  <a:schemeClr val="dk1"/>
                </a:solidFill>
              </a:defRPr>
            </a:lvl6pPr>
            <a:lvl7pPr lvl="6" algn="ctr" rtl="0">
              <a:spcBef>
                <a:spcPts val="0"/>
              </a:spcBef>
              <a:spcAft>
                <a:spcPts val="0"/>
              </a:spcAft>
              <a:buClr>
                <a:schemeClr val="dk1"/>
              </a:buClr>
              <a:buSzPts val="3000"/>
              <a:buNone/>
              <a:defRPr>
                <a:solidFill>
                  <a:schemeClr val="dk1"/>
                </a:solidFill>
              </a:defRPr>
            </a:lvl7pPr>
            <a:lvl8pPr lvl="7" algn="ctr" rtl="0">
              <a:spcBef>
                <a:spcPts val="0"/>
              </a:spcBef>
              <a:spcAft>
                <a:spcPts val="0"/>
              </a:spcAft>
              <a:buClr>
                <a:schemeClr val="dk1"/>
              </a:buClr>
              <a:buSzPts val="3000"/>
              <a:buNone/>
              <a:defRPr>
                <a:solidFill>
                  <a:schemeClr val="dk1"/>
                </a:solidFill>
              </a:defRPr>
            </a:lvl8pPr>
            <a:lvl9pPr lvl="8" algn="ctr" rtl="0">
              <a:spcBef>
                <a:spcPts val="0"/>
              </a:spcBef>
              <a:spcAft>
                <a:spcPts val="0"/>
              </a:spcAft>
              <a:buClr>
                <a:schemeClr val="dk1"/>
              </a:buClr>
              <a:buSzPts val="3000"/>
              <a:buNone/>
              <a:defRPr>
                <a:solidFill>
                  <a:schemeClr val="dk1"/>
                </a:solidFill>
              </a:defRPr>
            </a:lvl9pPr>
          </a:lstStyle>
          <a:p>
            <a:r>
              <a:t>xx%</a:t>
            </a:r>
          </a:p>
        </p:txBody>
      </p:sp>
      <p:sp>
        <p:nvSpPr>
          <p:cNvPr id="210" name="Google Shape;210;p14"/>
          <p:cNvSpPr/>
          <p:nvPr/>
        </p:nvSpPr>
        <p:spPr>
          <a:xfrm rot="10800000" flipH="1">
            <a:off x="37927" y="4374834"/>
            <a:ext cx="2505013" cy="768740"/>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4"/>
          <p:cNvSpPr/>
          <p:nvPr/>
        </p:nvSpPr>
        <p:spPr>
          <a:xfrm rot="10800000">
            <a:off x="6142736" y="4490064"/>
            <a:ext cx="2594745" cy="684511"/>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4"/>
          <p:cNvSpPr/>
          <p:nvPr/>
        </p:nvSpPr>
        <p:spPr>
          <a:xfrm rot="10800000" flipH="1">
            <a:off x="6632383" y="4238575"/>
            <a:ext cx="3779755" cy="936000"/>
          </a:xfrm>
          <a:custGeom>
            <a:avLst/>
            <a:gdLst/>
            <a:ahLst/>
            <a:cxnLst/>
            <a:rect l="l" t="t" r="r" b="b"/>
            <a:pathLst>
              <a:path w="295582" h="107710" extrusionOk="0">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4"/>
          <p:cNvSpPr/>
          <p:nvPr/>
        </p:nvSpPr>
        <p:spPr>
          <a:xfrm flipH="1">
            <a:off x="-5" y="4269850"/>
            <a:ext cx="2018280" cy="873809"/>
          </a:xfrm>
          <a:custGeom>
            <a:avLst/>
            <a:gdLst/>
            <a:ahLst/>
            <a:cxnLst/>
            <a:rect l="l" t="t" r="r" b="b"/>
            <a:pathLst>
              <a:path w="285673" h="154588" extrusionOk="0">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4"/>
          <p:cNvSpPr/>
          <p:nvPr/>
        </p:nvSpPr>
        <p:spPr>
          <a:xfrm>
            <a:off x="-1" y="4269786"/>
            <a:ext cx="1717924" cy="873594"/>
          </a:xfrm>
          <a:custGeom>
            <a:avLst/>
            <a:gdLst/>
            <a:ahLst/>
            <a:cxnLst/>
            <a:rect l="l" t="t" r="r" b="b"/>
            <a:pathLst>
              <a:path w="305002" h="196093" extrusionOk="0">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4"/>
          <p:cNvSpPr/>
          <p:nvPr/>
        </p:nvSpPr>
        <p:spPr>
          <a:xfrm rot="10800000">
            <a:off x="6962402" y="4352337"/>
            <a:ext cx="2594826" cy="822238"/>
          </a:xfrm>
          <a:custGeom>
            <a:avLst/>
            <a:gdLst/>
            <a:ahLst/>
            <a:cxnLst/>
            <a:rect l="l" t="t" r="r" b="b"/>
            <a:pathLst>
              <a:path w="294198" h="130204" extrusionOk="0">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4"/>
          <p:cNvSpPr txBox="1">
            <a:spLocks noGrp="1"/>
          </p:cNvSpPr>
          <p:nvPr>
            <p:ph type="title" idx="18"/>
          </p:nvPr>
        </p:nvSpPr>
        <p:spPr>
          <a:xfrm>
            <a:off x="2727000" y="363275"/>
            <a:ext cx="369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Open Sans"/>
                <a:ea typeface="Open Sans"/>
                <a:cs typeface="Open Sans"/>
                <a:sym typeface="Open Sans"/>
              </a:defRPr>
            </a:lvl2pPr>
            <a:lvl3pPr lvl="2" rtl="0">
              <a:spcBef>
                <a:spcPts val="0"/>
              </a:spcBef>
              <a:spcAft>
                <a:spcPts val="0"/>
              </a:spcAft>
              <a:buSzPts val="3000"/>
              <a:buNone/>
              <a:defRPr>
                <a:latin typeface="Open Sans"/>
                <a:ea typeface="Open Sans"/>
                <a:cs typeface="Open Sans"/>
                <a:sym typeface="Open Sans"/>
              </a:defRPr>
            </a:lvl3pPr>
            <a:lvl4pPr lvl="3" rtl="0">
              <a:spcBef>
                <a:spcPts val="0"/>
              </a:spcBef>
              <a:spcAft>
                <a:spcPts val="0"/>
              </a:spcAft>
              <a:buSzPts val="3000"/>
              <a:buNone/>
              <a:defRPr>
                <a:latin typeface="Open Sans"/>
                <a:ea typeface="Open Sans"/>
                <a:cs typeface="Open Sans"/>
                <a:sym typeface="Open Sans"/>
              </a:defRPr>
            </a:lvl4pPr>
            <a:lvl5pPr lvl="4" rtl="0">
              <a:spcBef>
                <a:spcPts val="0"/>
              </a:spcBef>
              <a:spcAft>
                <a:spcPts val="0"/>
              </a:spcAft>
              <a:buSzPts val="3000"/>
              <a:buNone/>
              <a:defRPr>
                <a:latin typeface="Open Sans"/>
                <a:ea typeface="Open Sans"/>
                <a:cs typeface="Open Sans"/>
                <a:sym typeface="Open Sans"/>
              </a:defRPr>
            </a:lvl5pPr>
            <a:lvl6pPr lvl="5" rtl="0">
              <a:spcBef>
                <a:spcPts val="0"/>
              </a:spcBef>
              <a:spcAft>
                <a:spcPts val="0"/>
              </a:spcAft>
              <a:buSzPts val="3000"/>
              <a:buNone/>
              <a:defRPr>
                <a:latin typeface="Open Sans"/>
                <a:ea typeface="Open Sans"/>
                <a:cs typeface="Open Sans"/>
                <a:sym typeface="Open Sans"/>
              </a:defRPr>
            </a:lvl6pPr>
            <a:lvl7pPr lvl="6" rtl="0">
              <a:spcBef>
                <a:spcPts val="0"/>
              </a:spcBef>
              <a:spcAft>
                <a:spcPts val="0"/>
              </a:spcAft>
              <a:buSzPts val="3000"/>
              <a:buNone/>
              <a:defRPr>
                <a:latin typeface="Open Sans"/>
                <a:ea typeface="Open Sans"/>
                <a:cs typeface="Open Sans"/>
                <a:sym typeface="Open Sans"/>
              </a:defRPr>
            </a:lvl7pPr>
            <a:lvl8pPr lvl="7" rtl="0">
              <a:spcBef>
                <a:spcPts val="0"/>
              </a:spcBef>
              <a:spcAft>
                <a:spcPts val="0"/>
              </a:spcAft>
              <a:buSzPts val="3000"/>
              <a:buNone/>
              <a:defRPr>
                <a:latin typeface="Open Sans"/>
                <a:ea typeface="Open Sans"/>
                <a:cs typeface="Open Sans"/>
                <a:sym typeface="Open Sans"/>
              </a:defRPr>
            </a:lvl8pPr>
            <a:lvl9pPr lvl="8" rtl="0">
              <a:spcBef>
                <a:spcPts val="0"/>
              </a:spcBef>
              <a:spcAft>
                <a:spcPts val="0"/>
              </a:spcAft>
              <a:buSzPts val="3000"/>
              <a:buNone/>
              <a:defRPr>
                <a:latin typeface="Open Sans"/>
                <a:ea typeface="Open Sans"/>
                <a:cs typeface="Open Sans"/>
                <a:sym typeface="Open Sans"/>
              </a:defRPr>
            </a:lvl9pPr>
          </a:lstStyle>
          <a:p>
            <a:endParaRPr/>
          </a:p>
        </p:txBody>
      </p:sp>
      <p:sp>
        <p:nvSpPr>
          <p:cNvPr id="217" name="Google Shape;217;p14"/>
          <p:cNvSpPr/>
          <p:nvPr/>
        </p:nvSpPr>
        <p:spPr>
          <a:xfrm rot="5400000">
            <a:off x="2341731" y="48099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4"/>
          <p:cNvSpPr/>
          <p:nvPr/>
        </p:nvSpPr>
        <p:spPr>
          <a:xfrm rot="5400000">
            <a:off x="989544" y="47098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4"/>
          <p:cNvSpPr/>
          <p:nvPr/>
        </p:nvSpPr>
        <p:spPr>
          <a:xfrm rot="-5400000">
            <a:off x="1684906" y="46572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4"/>
          <p:cNvSpPr/>
          <p:nvPr/>
        </p:nvSpPr>
        <p:spPr>
          <a:xfrm rot="5400000">
            <a:off x="333331" y="40750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4"/>
          <p:cNvSpPr/>
          <p:nvPr/>
        </p:nvSpPr>
        <p:spPr>
          <a:xfrm rot="5400000">
            <a:off x="8655556" y="41433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4"/>
          <p:cNvSpPr/>
          <p:nvPr/>
        </p:nvSpPr>
        <p:spPr>
          <a:xfrm rot="-5400000">
            <a:off x="7367731" y="44490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4"/>
          <p:cNvSpPr/>
          <p:nvPr/>
        </p:nvSpPr>
        <p:spPr>
          <a:xfrm rot="5400000">
            <a:off x="5923156" y="48443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224"/>
        <p:cNvGrpSpPr/>
        <p:nvPr/>
      </p:nvGrpSpPr>
      <p:grpSpPr>
        <a:xfrm>
          <a:off x="0" y="0"/>
          <a:ext cx="0" cy="0"/>
          <a:chOff x="0" y="0"/>
          <a:chExt cx="0" cy="0"/>
        </a:xfrm>
      </p:grpSpPr>
      <p:sp>
        <p:nvSpPr>
          <p:cNvPr id="225" name="Google Shape;225;p15"/>
          <p:cNvSpPr txBox="1">
            <a:spLocks noGrp="1"/>
          </p:cNvSpPr>
          <p:nvPr>
            <p:ph type="title"/>
          </p:nvPr>
        </p:nvSpPr>
        <p:spPr>
          <a:xfrm>
            <a:off x="3373350" y="2938325"/>
            <a:ext cx="4044000" cy="49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100"/>
              <a:buNone/>
              <a:defRPr sz="3000"/>
            </a:lvl1pPr>
            <a:lvl2pPr lvl="1" rtl="0">
              <a:spcBef>
                <a:spcPts val="160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26" name="Google Shape;226;p15"/>
          <p:cNvSpPr txBox="1">
            <a:spLocks noGrp="1"/>
          </p:cNvSpPr>
          <p:nvPr>
            <p:ph type="subTitle" idx="1"/>
          </p:nvPr>
        </p:nvSpPr>
        <p:spPr>
          <a:xfrm>
            <a:off x="1726650" y="1707450"/>
            <a:ext cx="5690700" cy="989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4"/>
              </a:buClr>
              <a:buSzPts val="1200"/>
              <a:buNone/>
              <a:defRPr sz="20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27" name="Google Shape;227;p15"/>
          <p:cNvSpPr/>
          <p:nvPr/>
        </p:nvSpPr>
        <p:spPr>
          <a:xfrm>
            <a:off x="2301825" y="-81050"/>
            <a:ext cx="5472801" cy="1242133"/>
          </a:xfrm>
          <a:custGeom>
            <a:avLst/>
            <a:gdLst/>
            <a:ahLst/>
            <a:cxnLst/>
            <a:rect l="l" t="t" r="r" b="b"/>
            <a:pathLst>
              <a:path w="113987" h="48554" extrusionOk="0">
                <a:moveTo>
                  <a:pt x="1" y="1"/>
                </a:moveTo>
                <a:cubicBezTo>
                  <a:pt x="1664" y="4622"/>
                  <a:pt x="7395" y="8627"/>
                  <a:pt x="14480" y="9243"/>
                </a:cubicBezTo>
                <a:cubicBezTo>
                  <a:pt x="15269" y="9310"/>
                  <a:pt x="16057" y="9341"/>
                  <a:pt x="16844" y="9341"/>
                </a:cubicBezTo>
                <a:cubicBezTo>
                  <a:pt x="26954" y="9341"/>
                  <a:pt x="36902" y="4191"/>
                  <a:pt x="46543" y="4191"/>
                </a:cubicBezTo>
                <a:cubicBezTo>
                  <a:pt x="48520" y="4191"/>
                  <a:pt x="50484" y="4408"/>
                  <a:pt x="52434" y="4930"/>
                </a:cubicBezTo>
                <a:cubicBezTo>
                  <a:pt x="59335" y="6717"/>
                  <a:pt x="63032" y="11831"/>
                  <a:pt x="63833" y="16760"/>
                </a:cubicBezTo>
                <a:cubicBezTo>
                  <a:pt x="64634" y="21750"/>
                  <a:pt x="63155" y="26680"/>
                  <a:pt x="62970" y="31609"/>
                </a:cubicBezTo>
                <a:cubicBezTo>
                  <a:pt x="62847" y="36538"/>
                  <a:pt x="64264" y="41898"/>
                  <a:pt x="69563" y="45349"/>
                </a:cubicBezTo>
                <a:cubicBezTo>
                  <a:pt x="73005" y="47564"/>
                  <a:pt x="77580" y="48553"/>
                  <a:pt x="82312" y="48553"/>
                </a:cubicBezTo>
                <a:cubicBezTo>
                  <a:pt x="88505" y="48553"/>
                  <a:pt x="94967" y="46857"/>
                  <a:pt x="99507" y="43993"/>
                </a:cubicBezTo>
                <a:cubicBezTo>
                  <a:pt x="107579" y="38941"/>
                  <a:pt x="110906" y="31362"/>
                  <a:pt x="112508" y="24030"/>
                </a:cubicBezTo>
                <a:cubicBezTo>
                  <a:pt x="113987" y="17253"/>
                  <a:pt x="112262" y="3821"/>
                  <a:pt x="1038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rot="10800000">
            <a:off x="3105740" y="-321877"/>
            <a:ext cx="2419310" cy="861877"/>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5"/>
          <p:cNvSpPr/>
          <p:nvPr/>
        </p:nvSpPr>
        <p:spPr>
          <a:xfrm rot="-5400000">
            <a:off x="5094113" y="-676765"/>
            <a:ext cx="969192" cy="1790903"/>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5"/>
          <p:cNvSpPr/>
          <p:nvPr/>
        </p:nvSpPr>
        <p:spPr>
          <a:xfrm rot="5400000">
            <a:off x="6553938" y="4582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5"/>
          <p:cNvSpPr/>
          <p:nvPr/>
        </p:nvSpPr>
        <p:spPr>
          <a:xfrm rot="5400000">
            <a:off x="4522788" y="64931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5"/>
          <p:cNvSpPr/>
          <p:nvPr/>
        </p:nvSpPr>
        <p:spPr>
          <a:xfrm rot="5400000">
            <a:off x="8054788" y="9383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5"/>
          <p:cNvSpPr/>
          <p:nvPr/>
        </p:nvSpPr>
        <p:spPr>
          <a:xfrm rot="5400000">
            <a:off x="2853363" y="301738"/>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5"/>
          <p:cNvSpPr/>
          <p:nvPr/>
        </p:nvSpPr>
        <p:spPr>
          <a:xfrm rot="5400000">
            <a:off x="2401288" y="539838"/>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5"/>
          <p:cNvSpPr/>
          <p:nvPr/>
        </p:nvSpPr>
        <p:spPr>
          <a:xfrm rot="10800000">
            <a:off x="1820973" y="3982367"/>
            <a:ext cx="5577954" cy="1242133"/>
          </a:xfrm>
          <a:custGeom>
            <a:avLst/>
            <a:gdLst/>
            <a:ahLst/>
            <a:cxnLst/>
            <a:rect l="l" t="t" r="r" b="b"/>
            <a:pathLst>
              <a:path w="113987" h="48554" extrusionOk="0">
                <a:moveTo>
                  <a:pt x="1" y="1"/>
                </a:moveTo>
                <a:cubicBezTo>
                  <a:pt x="1664" y="4622"/>
                  <a:pt x="7395" y="8627"/>
                  <a:pt x="14480" y="9243"/>
                </a:cubicBezTo>
                <a:cubicBezTo>
                  <a:pt x="15269" y="9310"/>
                  <a:pt x="16057" y="9341"/>
                  <a:pt x="16844" y="9341"/>
                </a:cubicBezTo>
                <a:cubicBezTo>
                  <a:pt x="26954" y="9341"/>
                  <a:pt x="36902" y="4191"/>
                  <a:pt x="46543" y="4191"/>
                </a:cubicBezTo>
                <a:cubicBezTo>
                  <a:pt x="48520" y="4191"/>
                  <a:pt x="50484" y="4408"/>
                  <a:pt x="52434" y="4930"/>
                </a:cubicBezTo>
                <a:cubicBezTo>
                  <a:pt x="59335" y="6717"/>
                  <a:pt x="63032" y="11831"/>
                  <a:pt x="63833" y="16760"/>
                </a:cubicBezTo>
                <a:cubicBezTo>
                  <a:pt x="64634" y="21750"/>
                  <a:pt x="63155" y="26680"/>
                  <a:pt x="62970" y="31609"/>
                </a:cubicBezTo>
                <a:cubicBezTo>
                  <a:pt x="62847" y="36538"/>
                  <a:pt x="64264" y="41898"/>
                  <a:pt x="69563" y="45349"/>
                </a:cubicBezTo>
                <a:cubicBezTo>
                  <a:pt x="73005" y="47564"/>
                  <a:pt x="77580" y="48553"/>
                  <a:pt x="82312" y="48553"/>
                </a:cubicBezTo>
                <a:cubicBezTo>
                  <a:pt x="88505" y="48553"/>
                  <a:pt x="94967" y="46857"/>
                  <a:pt x="99507" y="43993"/>
                </a:cubicBezTo>
                <a:cubicBezTo>
                  <a:pt x="107579" y="38941"/>
                  <a:pt x="110906" y="31362"/>
                  <a:pt x="112508" y="24030"/>
                </a:cubicBezTo>
                <a:cubicBezTo>
                  <a:pt x="113987" y="17253"/>
                  <a:pt x="112262" y="3821"/>
                  <a:pt x="1038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5"/>
          <p:cNvSpPr/>
          <p:nvPr/>
        </p:nvSpPr>
        <p:spPr>
          <a:xfrm>
            <a:off x="4175688" y="4603443"/>
            <a:ext cx="2419310" cy="861877"/>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5"/>
          <p:cNvSpPr/>
          <p:nvPr/>
        </p:nvSpPr>
        <p:spPr>
          <a:xfrm rot="5400000">
            <a:off x="3798057" y="3940705"/>
            <a:ext cx="969192" cy="1790903"/>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5"/>
          <p:cNvSpPr/>
          <p:nvPr/>
        </p:nvSpPr>
        <p:spPr>
          <a:xfrm rot="-5400000">
            <a:off x="2853375" y="43630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5"/>
          <p:cNvSpPr/>
          <p:nvPr/>
        </p:nvSpPr>
        <p:spPr>
          <a:xfrm rot="-5400000">
            <a:off x="5079550" y="4395431"/>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5"/>
          <p:cNvSpPr/>
          <p:nvPr/>
        </p:nvSpPr>
        <p:spPr>
          <a:xfrm rot="-5400000">
            <a:off x="1555000" y="484155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5"/>
          <p:cNvSpPr/>
          <p:nvPr/>
        </p:nvSpPr>
        <p:spPr>
          <a:xfrm rot="-5400000">
            <a:off x="6683875" y="4678206"/>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5"/>
          <p:cNvSpPr/>
          <p:nvPr/>
        </p:nvSpPr>
        <p:spPr>
          <a:xfrm rot="-5400000">
            <a:off x="7201050" y="4504906"/>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1">
  <p:cSld name="CUSTOM_46">
    <p:spTree>
      <p:nvGrpSpPr>
        <p:cNvPr id="1" name="Shape 243"/>
        <p:cNvGrpSpPr/>
        <p:nvPr/>
      </p:nvGrpSpPr>
      <p:grpSpPr>
        <a:xfrm>
          <a:off x="0" y="0"/>
          <a:ext cx="0" cy="0"/>
          <a:chOff x="0" y="0"/>
          <a:chExt cx="0" cy="0"/>
        </a:xfrm>
      </p:grpSpPr>
      <p:sp>
        <p:nvSpPr>
          <p:cNvPr id="244" name="Google Shape;244;p16"/>
          <p:cNvSpPr/>
          <p:nvPr/>
        </p:nvSpPr>
        <p:spPr>
          <a:xfrm rot="10800000" flipH="1">
            <a:off x="-34948" y="4374909"/>
            <a:ext cx="2505013" cy="768740"/>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6"/>
          <p:cNvSpPr/>
          <p:nvPr/>
        </p:nvSpPr>
        <p:spPr>
          <a:xfrm flipH="1">
            <a:off x="6142736" y="0"/>
            <a:ext cx="2594745" cy="684511"/>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6"/>
          <p:cNvSpPr/>
          <p:nvPr/>
        </p:nvSpPr>
        <p:spPr>
          <a:xfrm>
            <a:off x="6632383" y="0"/>
            <a:ext cx="3779755" cy="936000"/>
          </a:xfrm>
          <a:custGeom>
            <a:avLst/>
            <a:gdLst/>
            <a:ahLst/>
            <a:cxnLst/>
            <a:rect l="l" t="t" r="r" b="b"/>
            <a:pathLst>
              <a:path w="295582" h="107710" extrusionOk="0">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flipH="1">
            <a:off x="-5" y="4269850"/>
            <a:ext cx="2018280" cy="873809"/>
          </a:xfrm>
          <a:custGeom>
            <a:avLst/>
            <a:gdLst/>
            <a:ahLst/>
            <a:cxnLst/>
            <a:rect l="l" t="t" r="r" b="b"/>
            <a:pathLst>
              <a:path w="285673" h="154588" extrusionOk="0">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6"/>
          <p:cNvSpPr/>
          <p:nvPr/>
        </p:nvSpPr>
        <p:spPr>
          <a:xfrm>
            <a:off x="-1" y="4269786"/>
            <a:ext cx="1717924" cy="873594"/>
          </a:xfrm>
          <a:custGeom>
            <a:avLst/>
            <a:gdLst/>
            <a:ahLst/>
            <a:cxnLst/>
            <a:rect l="l" t="t" r="r" b="b"/>
            <a:pathLst>
              <a:path w="305002" h="196093" extrusionOk="0">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6"/>
          <p:cNvSpPr/>
          <p:nvPr/>
        </p:nvSpPr>
        <p:spPr>
          <a:xfrm flipH="1">
            <a:off x="6962402" y="0"/>
            <a:ext cx="2594826" cy="822238"/>
          </a:xfrm>
          <a:custGeom>
            <a:avLst/>
            <a:gdLst/>
            <a:ahLst/>
            <a:cxnLst/>
            <a:rect l="l" t="t" r="r" b="b"/>
            <a:pathLst>
              <a:path w="294198" h="130204" extrusionOk="0">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6"/>
          <p:cNvSpPr/>
          <p:nvPr/>
        </p:nvSpPr>
        <p:spPr>
          <a:xfrm rot="9281215" flipH="1">
            <a:off x="6963797" y="4203731"/>
            <a:ext cx="2228124" cy="918929"/>
          </a:xfrm>
          <a:custGeom>
            <a:avLst/>
            <a:gdLst/>
            <a:ahLst/>
            <a:cxnLst/>
            <a:rect l="l" t="t" r="r" b="b"/>
            <a:pathLst>
              <a:path w="246008" h="61867" extrusionOk="0">
                <a:moveTo>
                  <a:pt x="1" y="0"/>
                </a:moveTo>
                <a:cubicBezTo>
                  <a:pt x="1" y="0"/>
                  <a:pt x="3900" y="44992"/>
                  <a:pt x="39194" y="57840"/>
                </a:cubicBezTo>
                <a:cubicBezTo>
                  <a:pt x="46974" y="60669"/>
                  <a:pt x="53930" y="61867"/>
                  <a:pt x="60240" y="61867"/>
                </a:cubicBezTo>
                <a:cubicBezTo>
                  <a:pt x="95172" y="61867"/>
                  <a:pt x="110319" y="25159"/>
                  <a:pt x="135837" y="25159"/>
                </a:cubicBezTo>
                <a:cubicBezTo>
                  <a:pt x="138295" y="25159"/>
                  <a:pt x="140849" y="25499"/>
                  <a:pt x="143526" y="26246"/>
                </a:cubicBezTo>
                <a:cubicBezTo>
                  <a:pt x="159260" y="30639"/>
                  <a:pt x="172714" y="32419"/>
                  <a:pt x="184185" y="32419"/>
                </a:cubicBezTo>
                <a:cubicBezTo>
                  <a:pt x="233145" y="32419"/>
                  <a:pt x="246008" y="0"/>
                  <a:pt x="2460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6"/>
          <p:cNvSpPr/>
          <p:nvPr/>
        </p:nvSpPr>
        <p:spPr>
          <a:xfrm rot="9280772" flipH="1">
            <a:off x="6019538" y="4396562"/>
            <a:ext cx="3782980" cy="1428824"/>
          </a:xfrm>
          <a:custGeom>
            <a:avLst/>
            <a:gdLst/>
            <a:ahLst/>
            <a:cxnLst/>
            <a:rect l="l" t="t" r="r" b="b"/>
            <a:pathLst>
              <a:path w="264364" h="61984" extrusionOk="0">
                <a:moveTo>
                  <a:pt x="0" y="0"/>
                </a:moveTo>
                <a:lnTo>
                  <a:pt x="0" y="60406"/>
                </a:lnTo>
                <a:cubicBezTo>
                  <a:pt x="2845" y="61497"/>
                  <a:pt x="5907" y="61983"/>
                  <a:pt x="9094" y="61983"/>
                </a:cubicBezTo>
                <a:cubicBezTo>
                  <a:pt x="26664" y="61983"/>
                  <a:pt x="48053" y="47209"/>
                  <a:pt x="57950" y="37427"/>
                </a:cubicBezTo>
                <a:cubicBezTo>
                  <a:pt x="64434" y="31013"/>
                  <a:pt x="70724" y="28611"/>
                  <a:pt x="76592" y="28611"/>
                </a:cubicBezTo>
                <a:cubicBezTo>
                  <a:pt x="86364" y="28611"/>
                  <a:pt x="94966" y="35275"/>
                  <a:pt x="101344" y="41180"/>
                </a:cubicBezTo>
                <a:cubicBezTo>
                  <a:pt x="109706" y="48911"/>
                  <a:pt x="119411" y="51657"/>
                  <a:pt x="128732" y="51657"/>
                </a:cubicBezTo>
                <a:cubicBezTo>
                  <a:pt x="140963" y="51657"/>
                  <a:pt x="152533" y="46928"/>
                  <a:pt x="159536" y="42530"/>
                </a:cubicBezTo>
                <a:cubicBezTo>
                  <a:pt x="163971" y="39737"/>
                  <a:pt x="167611" y="38614"/>
                  <a:pt x="170732" y="38614"/>
                </a:cubicBezTo>
                <a:cubicBezTo>
                  <a:pt x="183490" y="38614"/>
                  <a:pt x="187572" y="57371"/>
                  <a:pt x="201829" y="57371"/>
                </a:cubicBezTo>
                <a:cubicBezTo>
                  <a:pt x="204682" y="57371"/>
                  <a:pt x="207942" y="56619"/>
                  <a:pt x="211761" y="54817"/>
                </a:cubicBezTo>
                <a:cubicBezTo>
                  <a:pt x="216023" y="52806"/>
                  <a:pt x="220035" y="52096"/>
                  <a:pt x="223864" y="52096"/>
                </a:cubicBezTo>
                <a:cubicBezTo>
                  <a:pt x="233065" y="52096"/>
                  <a:pt x="241204" y="56197"/>
                  <a:pt x="249202" y="56197"/>
                </a:cubicBezTo>
                <a:cubicBezTo>
                  <a:pt x="254235" y="56197"/>
                  <a:pt x="259212" y="54573"/>
                  <a:pt x="264364" y="49281"/>
                </a:cubicBezTo>
                <a:lnTo>
                  <a:pt x="2643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6"/>
          <p:cNvSpPr/>
          <p:nvPr/>
        </p:nvSpPr>
        <p:spPr>
          <a:xfrm rot="9281383">
            <a:off x="6014037" y="3898835"/>
            <a:ext cx="4264746" cy="1843807"/>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6"/>
          <p:cNvSpPr/>
          <p:nvPr/>
        </p:nvSpPr>
        <p:spPr>
          <a:xfrm rot="10800000" flipH="1">
            <a:off x="-874529" y="63632"/>
            <a:ext cx="2443246" cy="93999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6"/>
          <p:cNvSpPr/>
          <p:nvPr/>
        </p:nvSpPr>
        <p:spPr>
          <a:xfrm rot="9367883">
            <a:off x="-1140979" y="-338044"/>
            <a:ext cx="3153951" cy="1121150"/>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6"/>
          <p:cNvSpPr/>
          <p:nvPr/>
        </p:nvSpPr>
        <p:spPr>
          <a:xfrm rot="9944222" flipH="1">
            <a:off x="-1677309" y="-294645"/>
            <a:ext cx="3605366" cy="1194753"/>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6"/>
          <p:cNvSpPr txBox="1">
            <a:spLocks noGrp="1"/>
          </p:cNvSpPr>
          <p:nvPr>
            <p:ph type="title"/>
          </p:nvPr>
        </p:nvSpPr>
        <p:spPr>
          <a:xfrm>
            <a:off x="2550000" y="3290249"/>
            <a:ext cx="4044000" cy="49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ctr" rtl="0">
              <a:spcBef>
                <a:spcPts val="160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57" name="Google Shape;257;p16"/>
          <p:cNvSpPr txBox="1">
            <a:spLocks noGrp="1"/>
          </p:cNvSpPr>
          <p:nvPr>
            <p:ph type="subTitle" idx="1"/>
          </p:nvPr>
        </p:nvSpPr>
        <p:spPr>
          <a:xfrm>
            <a:off x="2250150" y="1355551"/>
            <a:ext cx="4643700" cy="169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2400"/>
              <a:buNone/>
              <a:defRPr sz="2400"/>
            </a:lvl1pPr>
            <a:lvl2pPr lvl="1" algn="ctr" rtl="0">
              <a:spcBef>
                <a:spcPts val="1600"/>
              </a:spcBef>
              <a:spcAft>
                <a:spcPts val="0"/>
              </a:spcAft>
              <a:buSzPts val="2400"/>
              <a:buNone/>
              <a:defRPr sz="2400"/>
            </a:lvl2pPr>
            <a:lvl3pPr lvl="2" algn="ctr" rtl="0">
              <a:spcBef>
                <a:spcPts val="1600"/>
              </a:spcBef>
              <a:spcAft>
                <a:spcPts val="0"/>
              </a:spcAft>
              <a:buSzPts val="2400"/>
              <a:buNone/>
              <a:defRPr sz="2400"/>
            </a:lvl3pPr>
            <a:lvl4pPr lvl="3" algn="ctr" rtl="0">
              <a:spcBef>
                <a:spcPts val="1600"/>
              </a:spcBef>
              <a:spcAft>
                <a:spcPts val="0"/>
              </a:spcAft>
              <a:buSzPts val="2400"/>
              <a:buNone/>
              <a:defRPr sz="2400"/>
            </a:lvl4pPr>
            <a:lvl5pPr lvl="4" algn="ctr" rtl="0">
              <a:spcBef>
                <a:spcPts val="1600"/>
              </a:spcBef>
              <a:spcAft>
                <a:spcPts val="0"/>
              </a:spcAft>
              <a:buSzPts val="2400"/>
              <a:buNone/>
              <a:defRPr sz="2400"/>
            </a:lvl5pPr>
            <a:lvl6pPr lvl="5" algn="ctr" rtl="0">
              <a:spcBef>
                <a:spcPts val="1600"/>
              </a:spcBef>
              <a:spcAft>
                <a:spcPts val="0"/>
              </a:spcAft>
              <a:buSzPts val="2400"/>
              <a:buNone/>
              <a:defRPr sz="2400"/>
            </a:lvl6pPr>
            <a:lvl7pPr lvl="6" algn="ctr" rtl="0">
              <a:spcBef>
                <a:spcPts val="1600"/>
              </a:spcBef>
              <a:spcAft>
                <a:spcPts val="0"/>
              </a:spcAft>
              <a:buSzPts val="2400"/>
              <a:buNone/>
              <a:defRPr sz="2400"/>
            </a:lvl7pPr>
            <a:lvl8pPr lvl="7" algn="ctr" rtl="0">
              <a:spcBef>
                <a:spcPts val="1600"/>
              </a:spcBef>
              <a:spcAft>
                <a:spcPts val="0"/>
              </a:spcAft>
              <a:buSzPts val="2400"/>
              <a:buNone/>
              <a:defRPr sz="2400"/>
            </a:lvl8pPr>
            <a:lvl9pPr lvl="8" algn="ctr" rtl="0">
              <a:spcBef>
                <a:spcPts val="1600"/>
              </a:spcBef>
              <a:spcAft>
                <a:spcPts val="1600"/>
              </a:spcAft>
              <a:buSzPts val="2400"/>
              <a:buNone/>
              <a:defRPr sz="2400"/>
            </a:lvl9pPr>
          </a:lstStyle>
          <a:p>
            <a:endParaRPr/>
          </a:p>
        </p:txBody>
      </p:sp>
      <p:sp>
        <p:nvSpPr>
          <p:cNvPr id="258" name="Google Shape;258;p16"/>
          <p:cNvSpPr/>
          <p:nvPr/>
        </p:nvSpPr>
        <p:spPr>
          <a:xfrm rot="5400000">
            <a:off x="2341731" y="48099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6"/>
          <p:cNvSpPr/>
          <p:nvPr/>
        </p:nvSpPr>
        <p:spPr>
          <a:xfrm rot="5400000">
            <a:off x="989544" y="47098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6"/>
          <p:cNvSpPr/>
          <p:nvPr/>
        </p:nvSpPr>
        <p:spPr>
          <a:xfrm rot="-5400000">
            <a:off x="1684906" y="46572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6"/>
          <p:cNvSpPr/>
          <p:nvPr/>
        </p:nvSpPr>
        <p:spPr>
          <a:xfrm rot="5400000">
            <a:off x="333331" y="40750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6"/>
          <p:cNvSpPr/>
          <p:nvPr/>
        </p:nvSpPr>
        <p:spPr>
          <a:xfrm rot="5400000">
            <a:off x="957006" y="6007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6"/>
          <p:cNvSpPr/>
          <p:nvPr/>
        </p:nvSpPr>
        <p:spPr>
          <a:xfrm rot="5400000">
            <a:off x="8564894" y="4842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6"/>
          <p:cNvSpPr/>
          <p:nvPr/>
        </p:nvSpPr>
        <p:spPr>
          <a:xfrm rot="-5400000">
            <a:off x="234781" y="10034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6"/>
          <p:cNvSpPr/>
          <p:nvPr/>
        </p:nvSpPr>
        <p:spPr>
          <a:xfrm rot="5400000">
            <a:off x="1477081" y="140794"/>
            <a:ext cx="163500" cy="16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6"/>
          <p:cNvSpPr/>
          <p:nvPr/>
        </p:nvSpPr>
        <p:spPr>
          <a:xfrm rot="5400000">
            <a:off x="8233156" y="4337769"/>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6"/>
          <p:cNvSpPr/>
          <p:nvPr/>
        </p:nvSpPr>
        <p:spPr>
          <a:xfrm rot="5400000">
            <a:off x="7390894" y="4558831"/>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6"/>
          <p:cNvSpPr/>
          <p:nvPr/>
        </p:nvSpPr>
        <p:spPr>
          <a:xfrm rot="-5400000">
            <a:off x="8911081" y="3557681"/>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6"/>
          <p:cNvSpPr/>
          <p:nvPr/>
        </p:nvSpPr>
        <p:spPr>
          <a:xfrm rot="5400000">
            <a:off x="7296606" y="52099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1">
  <p:cSld name="CUSTOM_13">
    <p:spTree>
      <p:nvGrpSpPr>
        <p:cNvPr id="1" name="Shape 270"/>
        <p:cNvGrpSpPr/>
        <p:nvPr/>
      </p:nvGrpSpPr>
      <p:grpSpPr>
        <a:xfrm>
          <a:off x="0" y="0"/>
          <a:ext cx="0" cy="0"/>
          <a:chOff x="0" y="0"/>
          <a:chExt cx="0" cy="0"/>
        </a:xfrm>
      </p:grpSpPr>
      <p:sp>
        <p:nvSpPr>
          <p:cNvPr id="271" name="Google Shape;271;p17"/>
          <p:cNvSpPr txBox="1">
            <a:spLocks noGrp="1"/>
          </p:cNvSpPr>
          <p:nvPr>
            <p:ph type="title"/>
          </p:nvPr>
        </p:nvSpPr>
        <p:spPr>
          <a:xfrm>
            <a:off x="710000" y="2261338"/>
            <a:ext cx="5319000" cy="822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72" name="Google Shape;272;p17"/>
          <p:cNvSpPr txBox="1">
            <a:spLocks noGrp="1"/>
          </p:cNvSpPr>
          <p:nvPr>
            <p:ph type="title" idx="2" hasCustomPrompt="1"/>
          </p:nvPr>
        </p:nvSpPr>
        <p:spPr>
          <a:xfrm>
            <a:off x="710000" y="1164675"/>
            <a:ext cx="2932800" cy="978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6000"/>
              <a:buNone/>
              <a:defRPr sz="8000">
                <a:solidFill>
                  <a:schemeClr val="accent2"/>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73" name="Google Shape;273;p17"/>
          <p:cNvSpPr txBox="1">
            <a:spLocks noGrp="1"/>
          </p:cNvSpPr>
          <p:nvPr>
            <p:ph type="subTitle" idx="1"/>
          </p:nvPr>
        </p:nvSpPr>
        <p:spPr>
          <a:xfrm>
            <a:off x="710000" y="3123913"/>
            <a:ext cx="3513300" cy="43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74" name="Google Shape;274;p17"/>
          <p:cNvSpPr/>
          <p:nvPr/>
        </p:nvSpPr>
        <p:spPr>
          <a:xfrm rot="10800000">
            <a:off x="3794725" y="3526224"/>
            <a:ext cx="5269500" cy="1617301"/>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7"/>
          <p:cNvSpPr/>
          <p:nvPr/>
        </p:nvSpPr>
        <p:spPr>
          <a:xfrm flipH="1">
            <a:off x="4079409" y="0"/>
            <a:ext cx="3848746" cy="1015396"/>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7"/>
          <p:cNvSpPr/>
          <p:nvPr/>
        </p:nvSpPr>
        <p:spPr>
          <a:xfrm>
            <a:off x="4805860" y="0"/>
            <a:ext cx="5606452" cy="1388382"/>
          </a:xfrm>
          <a:custGeom>
            <a:avLst/>
            <a:gdLst/>
            <a:ahLst/>
            <a:cxnLst/>
            <a:rect l="l" t="t" r="r" b="b"/>
            <a:pathLst>
              <a:path w="295582" h="107710" extrusionOk="0">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7"/>
          <p:cNvSpPr/>
          <p:nvPr/>
        </p:nvSpPr>
        <p:spPr>
          <a:xfrm>
            <a:off x="4898284" y="3305534"/>
            <a:ext cx="4245815" cy="1838051"/>
          </a:xfrm>
          <a:custGeom>
            <a:avLst/>
            <a:gdLst/>
            <a:ahLst/>
            <a:cxnLst/>
            <a:rect l="l" t="t" r="r" b="b"/>
            <a:pathLst>
              <a:path w="285673" h="154588" extrusionOk="0">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7"/>
          <p:cNvSpPr/>
          <p:nvPr/>
        </p:nvSpPr>
        <p:spPr>
          <a:xfrm flipH="1">
            <a:off x="5529737" y="3305400"/>
            <a:ext cx="3614274" cy="1837882"/>
          </a:xfrm>
          <a:custGeom>
            <a:avLst/>
            <a:gdLst/>
            <a:ahLst/>
            <a:cxnLst/>
            <a:rect l="l" t="t" r="r" b="b"/>
            <a:pathLst>
              <a:path w="305002" h="196093" extrusionOk="0">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7"/>
          <p:cNvSpPr/>
          <p:nvPr/>
        </p:nvSpPr>
        <p:spPr>
          <a:xfrm flipH="1">
            <a:off x="5295901" y="0"/>
            <a:ext cx="3848110" cy="1219360"/>
          </a:xfrm>
          <a:custGeom>
            <a:avLst/>
            <a:gdLst/>
            <a:ahLst/>
            <a:cxnLst/>
            <a:rect l="l" t="t" r="r" b="b"/>
            <a:pathLst>
              <a:path w="294198" h="130204" extrusionOk="0">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7"/>
          <p:cNvSpPr/>
          <p:nvPr/>
        </p:nvSpPr>
        <p:spPr>
          <a:xfrm rot="5400000">
            <a:off x="7269506" y="105585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7"/>
          <p:cNvSpPr/>
          <p:nvPr/>
        </p:nvSpPr>
        <p:spPr>
          <a:xfrm rot="5400000">
            <a:off x="5917319" y="95579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7"/>
          <p:cNvSpPr/>
          <p:nvPr/>
        </p:nvSpPr>
        <p:spPr>
          <a:xfrm rot="-5400000">
            <a:off x="6612681" y="9031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7"/>
          <p:cNvSpPr/>
          <p:nvPr/>
        </p:nvSpPr>
        <p:spPr>
          <a:xfrm rot="5400000">
            <a:off x="5261106" y="3210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7"/>
          <p:cNvSpPr/>
          <p:nvPr/>
        </p:nvSpPr>
        <p:spPr>
          <a:xfrm rot="-5400000" flipH="1">
            <a:off x="4341681" y="47533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7"/>
          <p:cNvSpPr/>
          <p:nvPr/>
        </p:nvSpPr>
        <p:spPr>
          <a:xfrm rot="5400000" flipH="1">
            <a:off x="5326056" y="43294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7"/>
          <p:cNvSpPr/>
          <p:nvPr/>
        </p:nvSpPr>
        <p:spPr>
          <a:xfrm rot="-5400000" flipH="1">
            <a:off x="7106006" y="3674706"/>
            <a:ext cx="163500" cy="16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CUSTOM_3">
    <p:spTree>
      <p:nvGrpSpPr>
        <p:cNvPr id="1" name="Shape 287"/>
        <p:cNvGrpSpPr/>
        <p:nvPr/>
      </p:nvGrpSpPr>
      <p:grpSpPr>
        <a:xfrm>
          <a:off x="0" y="0"/>
          <a:ext cx="0" cy="0"/>
          <a:chOff x="0" y="0"/>
          <a:chExt cx="0" cy="0"/>
        </a:xfrm>
      </p:grpSpPr>
      <p:sp>
        <p:nvSpPr>
          <p:cNvPr id="288" name="Google Shape;288;p18"/>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289" name="Google Shape;289;p18"/>
          <p:cNvSpPr txBox="1">
            <a:spLocks noGrp="1"/>
          </p:cNvSpPr>
          <p:nvPr>
            <p:ph type="title" idx="2" hasCustomPrompt="1"/>
          </p:nvPr>
        </p:nvSpPr>
        <p:spPr>
          <a:xfrm>
            <a:off x="884798" y="1499138"/>
            <a:ext cx="32004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90" name="Google Shape;290;p18"/>
          <p:cNvSpPr txBox="1">
            <a:spLocks noGrp="1"/>
          </p:cNvSpPr>
          <p:nvPr>
            <p:ph type="subTitle" idx="1"/>
          </p:nvPr>
        </p:nvSpPr>
        <p:spPr>
          <a:xfrm>
            <a:off x="1099425" y="2130913"/>
            <a:ext cx="27711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91" name="Google Shape;291;p18"/>
          <p:cNvSpPr txBox="1">
            <a:spLocks noGrp="1"/>
          </p:cNvSpPr>
          <p:nvPr>
            <p:ph type="title" idx="3" hasCustomPrompt="1"/>
          </p:nvPr>
        </p:nvSpPr>
        <p:spPr>
          <a:xfrm>
            <a:off x="5058798" y="1499138"/>
            <a:ext cx="32004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92" name="Google Shape;292;p18"/>
          <p:cNvSpPr txBox="1">
            <a:spLocks noGrp="1"/>
          </p:cNvSpPr>
          <p:nvPr>
            <p:ph type="subTitle" idx="4"/>
          </p:nvPr>
        </p:nvSpPr>
        <p:spPr>
          <a:xfrm>
            <a:off x="5273425" y="2130925"/>
            <a:ext cx="2771100" cy="52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93" name="Google Shape;293;p18"/>
          <p:cNvSpPr txBox="1">
            <a:spLocks noGrp="1"/>
          </p:cNvSpPr>
          <p:nvPr>
            <p:ph type="title" idx="5" hasCustomPrompt="1"/>
          </p:nvPr>
        </p:nvSpPr>
        <p:spPr>
          <a:xfrm>
            <a:off x="2971798" y="3109475"/>
            <a:ext cx="3200400" cy="61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94" name="Google Shape;294;p18"/>
          <p:cNvSpPr txBox="1">
            <a:spLocks noGrp="1"/>
          </p:cNvSpPr>
          <p:nvPr>
            <p:ph type="subTitle" idx="6"/>
          </p:nvPr>
        </p:nvSpPr>
        <p:spPr>
          <a:xfrm>
            <a:off x="3186425" y="3740725"/>
            <a:ext cx="2771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400"/>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95" name="Google Shape;295;p18"/>
          <p:cNvSpPr/>
          <p:nvPr/>
        </p:nvSpPr>
        <p:spPr>
          <a:xfrm rot="10800000" flipH="1">
            <a:off x="6626826" y="3797502"/>
            <a:ext cx="2810674" cy="1198053"/>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8"/>
          <p:cNvSpPr/>
          <p:nvPr/>
        </p:nvSpPr>
        <p:spPr>
          <a:xfrm rot="10800000" flipH="1">
            <a:off x="6287025" y="4590289"/>
            <a:ext cx="2860647" cy="75161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8"/>
          <p:cNvSpPr/>
          <p:nvPr/>
        </p:nvSpPr>
        <p:spPr>
          <a:xfrm flipH="1">
            <a:off x="6239900" y="47422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8"/>
          <p:cNvSpPr/>
          <p:nvPr/>
        </p:nvSpPr>
        <p:spPr>
          <a:xfrm flipH="1">
            <a:off x="7868588" y="448408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8"/>
          <p:cNvSpPr/>
          <p:nvPr/>
        </p:nvSpPr>
        <p:spPr>
          <a:xfrm flipH="1">
            <a:off x="7496815" y="4087142"/>
            <a:ext cx="1990610" cy="1054010"/>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8"/>
          <p:cNvSpPr/>
          <p:nvPr/>
        </p:nvSpPr>
        <p:spPr>
          <a:xfrm flipH="1">
            <a:off x="8130075" y="408715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8"/>
          <p:cNvSpPr/>
          <p:nvPr/>
        </p:nvSpPr>
        <p:spPr>
          <a:xfrm flipH="1">
            <a:off x="8852338" y="344478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8"/>
          <p:cNvSpPr/>
          <p:nvPr/>
        </p:nvSpPr>
        <p:spPr>
          <a:xfrm flipH="1">
            <a:off x="-249101" y="82083"/>
            <a:ext cx="2810674" cy="1198053"/>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8"/>
          <p:cNvSpPr/>
          <p:nvPr/>
        </p:nvSpPr>
        <p:spPr>
          <a:xfrm flipH="1">
            <a:off x="40728" y="-264262"/>
            <a:ext cx="2860647" cy="75161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8"/>
          <p:cNvSpPr/>
          <p:nvPr/>
        </p:nvSpPr>
        <p:spPr>
          <a:xfrm rot="10800000" flipH="1">
            <a:off x="1156313" y="4300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8"/>
          <p:cNvSpPr/>
          <p:nvPr/>
        </p:nvSpPr>
        <p:spPr>
          <a:xfrm rot="10800000" flipH="1">
            <a:off x="-299025" y="-63514"/>
            <a:ext cx="1990610" cy="1054010"/>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8"/>
          <p:cNvSpPr/>
          <p:nvPr/>
        </p:nvSpPr>
        <p:spPr>
          <a:xfrm rot="10800000" flipH="1">
            <a:off x="959925" y="89178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8"/>
          <p:cNvSpPr/>
          <p:nvPr/>
        </p:nvSpPr>
        <p:spPr>
          <a:xfrm flipH="1">
            <a:off x="2802975" y="2321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8"/>
          <p:cNvSpPr/>
          <p:nvPr/>
        </p:nvSpPr>
        <p:spPr>
          <a:xfrm rot="10800000" flipH="1">
            <a:off x="172563" y="14693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1">
  <p:cSld name="CUSTOM_33">
    <p:spTree>
      <p:nvGrpSpPr>
        <p:cNvPr id="1" name="Shape 309"/>
        <p:cNvGrpSpPr/>
        <p:nvPr/>
      </p:nvGrpSpPr>
      <p:grpSpPr>
        <a:xfrm>
          <a:off x="0" y="0"/>
          <a:ext cx="0" cy="0"/>
          <a:chOff x="0" y="0"/>
          <a:chExt cx="0" cy="0"/>
        </a:xfrm>
      </p:grpSpPr>
      <p:sp>
        <p:nvSpPr>
          <p:cNvPr id="310" name="Google Shape;310;p19"/>
          <p:cNvSpPr txBox="1">
            <a:spLocks noGrp="1"/>
          </p:cNvSpPr>
          <p:nvPr>
            <p:ph type="subTitle" idx="1"/>
          </p:nvPr>
        </p:nvSpPr>
        <p:spPr>
          <a:xfrm>
            <a:off x="2080050" y="2645675"/>
            <a:ext cx="4069500" cy="69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11" name="Google Shape;311;p19"/>
          <p:cNvSpPr txBox="1">
            <a:spLocks noGrp="1"/>
          </p:cNvSpPr>
          <p:nvPr>
            <p:ph type="title" hasCustomPrompt="1"/>
          </p:nvPr>
        </p:nvSpPr>
        <p:spPr>
          <a:xfrm>
            <a:off x="2185351" y="2107163"/>
            <a:ext cx="3858900" cy="690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312" name="Google Shape;312;p19"/>
          <p:cNvSpPr txBox="1">
            <a:spLocks noGrp="1"/>
          </p:cNvSpPr>
          <p:nvPr>
            <p:ph type="subTitle" idx="2"/>
          </p:nvPr>
        </p:nvSpPr>
        <p:spPr>
          <a:xfrm>
            <a:off x="3939875" y="3984725"/>
            <a:ext cx="4209000" cy="69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13" name="Google Shape;313;p19"/>
          <p:cNvSpPr txBox="1">
            <a:spLocks noGrp="1"/>
          </p:cNvSpPr>
          <p:nvPr>
            <p:ph type="title" idx="3" hasCustomPrompt="1"/>
          </p:nvPr>
        </p:nvSpPr>
        <p:spPr>
          <a:xfrm>
            <a:off x="4114925" y="3446225"/>
            <a:ext cx="3858900" cy="690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314" name="Google Shape;314;p19"/>
          <p:cNvSpPr txBox="1">
            <a:spLocks noGrp="1"/>
          </p:cNvSpPr>
          <p:nvPr>
            <p:ph type="subTitle" idx="4"/>
          </p:nvPr>
        </p:nvSpPr>
        <p:spPr>
          <a:xfrm>
            <a:off x="150725" y="1306600"/>
            <a:ext cx="4069500" cy="69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15" name="Google Shape;315;p19"/>
          <p:cNvSpPr txBox="1">
            <a:spLocks noGrp="1"/>
          </p:cNvSpPr>
          <p:nvPr>
            <p:ph type="title" idx="5" hasCustomPrompt="1"/>
          </p:nvPr>
        </p:nvSpPr>
        <p:spPr>
          <a:xfrm>
            <a:off x="256025" y="768100"/>
            <a:ext cx="3858900" cy="690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316" name="Google Shape;316;p19"/>
          <p:cNvSpPr/>
          <p:nvPr/>
        </p:nvSpPr>
        <p:spPr>
          <a:xfrm flipH="1">
            <a:off x="3939631" y="122"/>
            <a:ext cx="5126677" cy="1573214"/>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9"/>
          <p:cNvSpPr/>
          <p:nvPr/>
        </p:nvSpPr>
        <p:spPr>
          <a:xfrm rot="10800000" flipH="1">
            <a:off x="1272707" y="4105046"/>
            <a:ext cx="3936983" cy="1038600"/>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9"/>
          <p:cNvSpPr/>
          <p:nvPr/>
        </p:nvSpPr>
        <p:spPr>
          <a:xfrm rot="10800000">
            <a:off x="-1307833" y="3723489"/>
            <a:ext cx="5735030" cy="1420156"/>
          </a:xfrm>
          <a:custGeom>
            <a:avLst/>
            <a:gdLst/>
            <a:ahLst/>
            <a:cxnLst/>
            <a:rect l="l" t="t" r="r" b="b"/>
            <a:pathLst>
              <a:path w="295582" h="107710" extrusionOk="0">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9"/>
          <p:cNvSpPr/>
          <p:nvPr/>
        </p:nvSpPr>
        <p:spPr>
          <a:xfrm rot="10800000" flipH="1">
            <a:off x="5013468" y="40"/>
            <a:ext cx="4130832" cy="1788197"/>
          </a:xfrm>
          <a:custGeom>
            <a:avLst/>
            <a:gdLst/>
            <a:ahLst/>
            <a:cxnLst/>
            <a:rect l="l" t="t" r="r" b="b"/>
            <a:pathLst>
              <a:path w="285673" h="154588" extrusionOk="0">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9"/>
          <p:cNvSpPr/>
          <p:nvPr/>
        </p:nvSpPr>
        <p:spPr>
          <a:xfrm rot="10800000">
            <a:off x="5628780" y="489"/>
            <a:ext cx="3515148" cy="1787878"/>
          </a:xfrm>
          <a:custGeom>
            <a:avLst/>
            <a:gdLst/>
            <a:ahLst/>
            <a:cxnLst/>
            <a:rect l="l" t="t" r="r" b="b"/>
            <a:pathLst>
              <a:path w="305002" h="196093" extrusionOk="0">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9"/>
          <p:cNvSpPr/>
          <p:nvPr/>
        </p:nvSpPr>
        <p:spPr>
          <a:xfrm rot="10800000" flipH="1">
            <a:off x="-10490" y="3895966"/>
            <a:ext cx="3937105" cy="1247680"/>
          </a:xfrm>
          <a:custGeom>
            <a:avLst/>
            <a:gdLst/>
            <a:ahLst/>
            <a:cxnLst/>
            <a:rect l="l" t="t" r="r" b="b"/>
            <a:pathLst>
              <a:path w="294198" h="130204" extrusionOk="0">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9"/>
          <p:cNvSpPr/>
          <p:nvPr/>
        </p:nvSpPr>
        <p:spPr>
          <a:xfrm rot="5400000">
            <a:off x="3159444" y="42484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9"/>
          <p:cNvSpPr/>
          <p:nvPr/>
        </p:nvSpPr>
        <p:spPr>
          <a:xfrm rot="5400000">
            <a:off x="1528331" y="42649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9"/>
          <p:cNvSpPr/>
          <p:nvPr/>
        </p:nvSpPr>
        <p:spPr>
          <a:xfrm rot="-5400000">
            <a:off x="2223694" y="42123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9"/>
          <p:cNvSpPr/>
          <p:nvPr/>
        </p:nvSpPr>
        <p:spPr>
          <a:xfrm rot="5400000">
            <a:off x="872119" y="36301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9"/>
          <p:cNvSpPr/>
          <p:nvPr/>
        </p:nvSpPr>
        <p:spPr>
          <a:xfrm rot="5400000">
            <a:off x="6821956" y="789581"/>
            <a:ext cx="163500" cy="163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9"/>
          <p:cNvSpPr/>
          <p:nvPr/>
        </p:nvSpPr>
        <p:spPr>
          <a:xfrm rot="5400000">
            <a:off x="5209844" y="8219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9"/>
          <p:cNvSpPr/>
          <p:nvPr/>
        </p:nvSpPr>
        <p:spPr>
          <a:xfrm rot="-5400000">
            <a:off x="7250456" y="17882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9"/>
          <p:cNvSpPr/>
          <p:nvPr/>
        </p:nvSpPr>
        <p:spPr>
          <a:xfrm rot="5400000">
            <a:off x="4382131" y="1221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1">
  <p:cSld name="CUSTOM_12">
    <p:spTree>
      <p:nvGrpSpPr>
        <p:cNvPr id="1" name="Shape 330"/>
        <p:cNvGrpSpPr/>
        <p:nvPr/>
      </p:nvGrpSpPr>
      <p:grpSpPr>
        <a:xfrm>
          <a:off x="0" y="0"/>
          <a:ext cx="0" cy="0"/>
          <a:chOff x="0" y="0"/>
          <a:chExt cx="0" cy="0"/>
        </a:xfrm>
      </p:grpSpPr>
      <p:sp>
        <p:nvSpPr>
          <p:cNvPr id="331" name="Google Shape;331;p20"/>
          <p:cNvSpPr txBox="1">
            <a:spLocks noGrp="1"/>
          </p:cNvSpPr>
          <p:nvPr>
            <p:ph type="title"/>
          </p:nvPr>
        </p:nvSpPr>
        <p:spPr>
          <a:xfrm>
            <a:off x="2129125" y="363275"/>
            <a:ext cx="4885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332" name="Google Shape;332;p20"/>
          <p:cNvSpPr/>
          <p:nvPr/>
        </p:nvSpPr>
        <p:spPr>
          <a:xfrm flipH="1">
            <a:off x="-141518" y="-118290"/>
            <a:ext cx="3204343" cy="1651139"/>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0"/>
          <p:cNvSpPr/>
          <p:nvPr/>
        </p:nvSpPr>
        <p:spPr>
          <a:xfrm rot="10800000" flipH="1">
            <a:off x="-241297" y="-72669"/>
            <a:ext cx="2420522" cy="1034218"/>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0"/>
          <p:cNvSpPr/>
          <p:nvPr/>
        </p:nvSpPr>
        <p:spPr>
          <a:xfrm rot="-10484947">
            <a:off x="-697915" y="-411807"/>
            <a:ext cx="1843431" cy="8692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0"/>
          <p:cNvSpPr/>
          <p:nvPr/>
        </p:nvSpPr>
        <p:spPr>
          <a:xfrm rot="10800000" flipH="1">
            <a:off x="1759263" y="45824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0"/>
          <p:cNvSpPr/>
          <p:nvPr/>
        </p:nvSpPr>
        <p:spPr>
          <a:xfrm rot="10800000" flipH="1">
            <a:off x="869351" y="69715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0"/>
          <p:cNvSpPr/>
          <p:nvPr/>
        </p:nvSpPr>
        <p:spPr>
          <a:xfrm rot="10800000" flipH="1">
            <a:off x="91151" y="126233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Google Shape;27;p3"/>
          <p:cNvSpPr txBox="1">
            <a:spLocks noGrp="1"/>
          </p:cNvSpPr>
          <p:nvPr>
            <p:ph type="title"/>
          </p:nvPr>
        </p:nvSpPr>
        <p:spPr>
          <a:xfrm>
            <a:off x="1912475" y="2261338"/>
            <a:ext cx="5319000" cy="82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8" name="Google Shape;28;p3"/>
          <p:cNvSpPr txBox="1">
            <a:spLocks noGrp="1"/>
          </p:cNvSpPr>
          <p:nvPr>
            <p:ph type="title" idx="2" hasCustomPrompt="1"/>
          </p:nvPr>
        </p:nvSpPr>
        <p:spPr>
          <a:xfrm>
            <a:off x="3105600" y="1164675"/>
            <a:ext cx="2932800" cy="97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solidFill>
                  <a:schemeClr val="accent2"/>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9" name="Google Shape;29;p3"/>
          <p:cNvSpPr txBox="1">
            <a:spLocks noGrp="1"/>
          </p:cNvSpPr>
          <p:nvPr>
            <p:ph type="subTitle" idx="1"/>
          </p:nvPr>
        </p:nvSpPr>
        <p:spPr>
          <a:xfrm>
            <a:off x="2815400" y="3123913"/>
            <a:ext cx="3513300" cy="43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0" name="Google Shape;30;p3"/>
          <p:cNvSpPr/>
          <p:nvPr/>
        </p:nvSpPr>
        <p:spPr>
          <a:xfrm rot="10800000">
            <a:off x="-260192" y="3285293"/>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rot="10800000">
            <a:off x="158481" y="4429982"/>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699725" y="46636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1811013" y="438261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332175" y="3703451"/>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1232025" y="401702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108888" y="300753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5365175" y="166613"/>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4874550" y="-333462"/>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10800000">
            <a:off x="5365175" y="41931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rot="10800000">
            <a:off x="7188788" y="635575"/>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rot="10800000">
            <a:off x="6621274" y="-43579"/>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rot="10800000">
            <a:off x="7832875" y="106596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rot="10800000">
            <a:off x="8890913" y="20106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2">
  <p:cSld name="CUSTOM_15">
    <p:spTree>
      <p:nvGrpSpPr>
        <p:cNvPr id="1" name="Shape 338"/>
        <p:cNvGrpSpPr/>
        <p:nvPr/>
      </p:nvGrpSpPr>
      <p:grpSpPr>
        <a:xfrm>
          <a:off x="0" y="0"/>
          <a:ext cx="0" cy="0"/>
          <a:chOff x="0" y="0"/>
          <a:chExt cx="0" cy="0"/>
        </a:xfrm>
      </p:grpSpPr>
      <p:sp>
        <p:nvSpPr>
          <p:cNvPr id="339" name="Google Shape;339;p21"/>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340" name="Google Shape;340;p21"/>
          <p:cNvSpPr/>
          <p:nvPr/>
        </p:nvSpPr>
        <p:spPr>
          <a:xfrm rot="1518785">
            <a:off x="6954573" y="116866"/>
            <a:ext cx="2228124" cy="918929"/>
          </a:xfrm>
          <a:custGeom>
            <a:avLst/>
            <a:gdLst/>
            <a:ahLst/>
            <a:cxnLst/>
            <a:rect l="l" t="t" r="r" b="b"/>
            <a:pathLst>
              <a:path w="246008" h="61867" extrusionOk="0">
                <a:moveTo>
                  <a:pt x="1" y="0"/>
                </a:moveTo>
                <a:cubicBezTo>
                  <a:pt x="1" y="0"/>
                  <a:pt x="3900" y="44992"/>
                  <a:pt x="39194" y="57840"/>
                </a:cubicBezTo>
                <a:cubicBezTo>
                  <a:pt x="46974" y="60669"/>
                  <a:pt x="53930" y="61867"/>
                  <a:pt x="60240" y="61867"/>
                </a:cubicBezTo>
                <a:cubicBezTo>
                  <a:pt x="95172" y="61867"/>
                  <a:pt x="110319" y="25159"/>
                  <a:pt x="135837" y="25159"/>
                </a:cubicBezTo>
                <a:cubicBezTo>
                  <a:pt x="138295" y="25159"/>
                  <a:pt x="140849" y="25499"/>
                  <a:pt x="143526" y="26246"/>
                </a:cubicBezTo>
                <a:cubicBezTo>
                  <a:pt x="159260" y="30639"/>
                  <a:pt x="172714" y="32419"/>
                  <a:pt x="184185" y="32419"/>
                </a:cubicBezTo>
                <a:cubicBezTo>
                  <a:pt x="233145" y="32419"/>
                  <a:pt x="246008" y="0"/>
                  <a:pt x="2460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1"/>
          <p:cNvSpPr/>
          <p:nvPr/>
        </p:nvSpPr>
        <p:spPr>
          <a:xfrm rot="1519228">
            <a:off x="6010314" y="-585860"/>
            <a:ext cx="3782980" cy="1428824"/>
          </a:xfrm>
          <a:custGeom>
            <a:avLst/>
            <a:gdLst/>
            <a:ahLst/>
            <a:cxnLst/>
            <a:rect l="l" t="t" r="r" b="b"/>
            <a:pathLst>
              <a:path w="264364" h="61984" extrusionOk="0">
                <a:moveTo>
                  <a:pt x="0" y="0"/>
                </a:moveTo>
                <a:lnTo>
                  <a:pt x="0" y="60406"/>
                </a:lnTo>
                <a:cubicBezTo>
                  <a:pt x="2845" y="61497"/>
                  <a:pt x="5907" y="61983"/>
                  <a:pt x="9094" y="61983"/>
                </a:cubicBezTo>
                <a:cubicBezTo>
                  <a:pt x="26664" y="61983"/>
                  <a:pt x="48053" y="47209"/>
                  <a:pt x="57950" y="37427"/>
                </a:cubicBezTo>
                <a:cubicBezTo>
                  <a:pt x="64434" y="31013"/>
                  <a:pt x="70724" y="28611"/>
                  <a:pt x="76592" y="28611"/>
                </a:cubicBezTo>
                <a:cubicBezTo>
                  <a:pt x="86364" y="28611"/>
                  <a:pt x="94966" y="35275"/>
                  <a:pt x="101344" y="41180"/>
                </a:cubicBezTo>
                <a:cubicBezTo>
                  <a:pt x="109706" y="48911"/>
                  <a:pt x="119411" y="51657"/>
                  <a:pt x="128732" y="51657"/>
                </a:cubicBezTo>
                <a:cubicBezTo>
                  <a:pt x="140963" y="51657"/>
                  <a:pt x="152533" y="46928"/>
                  <a:pt x="159536" y="42530"/>
                </a:cubicBezTo>
                <a:cubicBezTo>
                  <a:pt x="163971" y="39737"/>
                  <a:pt x="167611" y="38614"/>
                  <a:pt x="170732" y="38614"/>
                </a:cubicBezTo>
                <a:cubicBezTo>
                  <a:pt x="183490" y="38614"/>
                  <a:pt x="187572" y="57371"/>
                  <a:pt x="201829" y="57371"/>
                </a:cubicBezTo>
                <a:cubicBezTo>
                  <a:pt x="204682" y="57371"/>
                  <a:pt x="207942" y="56619"/>
                  <a:pt x="211761" y="54817"/>
                </a:cubicBezTo>
                <a:cubicBezTo>
                  <a:pt x="216023" y="52806"/>
                  <a:pt x="220035" y="52096"/>
                  <a:pt x="223864" y="52096"/>
                </a:cubicBezTo>
                <a:cubicBezTo>
                  <a:pt x="233065" y="52096"/>
                  <a:pt x="241204" y="56197"/>
                  <a:pt x="249202" y="56197"/>
                </a:cubicBezTo>
                <a:cubicBezTo>
                  <a:pt x="254235" y="56197"/>
                  <a:pt x="259212" y="54573"/>
                  <a:pt x="264364" y="49281"/>
                </a:cubicBezTo>
                <a:lnTo>
                  <a:pt x="2643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1"/>
          <p:cNvSpPr/>
          <p:nvPr/>
        </p:nvSpPr>
        <p:spPr>
          <a:xfrm rot="1518617" flipH="1">
            <a:off x="6004813" y="-503115"/>
            <a:ext cx="4264746" cy="1843807"/>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1"/>
          <p:cNvSpPr/>
          <p:nvPr/>
        </p:nvSpPr>
        <p:spPr>
          <a:xfrm rot="-5400000">
            <a:off x="6589131" y="1652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1"/>
          <p:cNvSpPr/>
          <p:nvPr/>
        </p:nvSpPr>
        <p:spPr>
          <a:xfrm rot="-5400000">
            <a:off x="8006419" y="33009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1"/>
          <p:cNvSpPr/>
          <p:nvPr/>
        </p:nvSpPr>
        <p:spPr>
          <a:xfrm rot="5400000">
            <a:off x="7311056" y="3827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1"/>
          <p:cNvSpPr/>
          <p:nvPr/>
        </p:nvSpPr>
        <p:spPr>
          <a:xfrm rot="-5400000">
            <a:off x="8597531" y="90005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3">
  <p:cSld name="CUSTOM_16">
    <p:spTree>
      <p:nvGrpSpPr>
        <p:cNvPr id="1" name="Shape 347"/>
        <p:cNvGrpSpPr/>
        <p:nvPr/>
      </p:nvGrpSpPr>
      <p:grpSpPr>
        <a:xfrm>
          <a:off x="0" y="0"/>
          <a:ext cx="0" cy="0"/>
          <a:chOff x="0" y="0"/>
          <a:chExt cx="0" cy="0"/>
        </a:xfrm>
      </p:grpSpPr>
      <p:sp>
        <p:nvSpPr>
          <p:cNvPr id="348" name="Google Shape;348;p22"/>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349" name="Google Shape;349;p22"/>
          <p:cNvSpPr/>
          <p:nvPr/>
        </p:nvSpPr>
        <p:spPr>
          <a:xfrm>
            <a:off x="59995" y="104"/>
            <a:ext cx="3198939" cy="981751"/>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2"/>
          <p:cNvSpPr/>
          <p:nvPr/>
        </p:nvSpPr>
        <p:spPr>
          <a:xfrm rot="10800000">
            <a:off x="11674" y="-160"/>
            <a:ext cx="2577485" cy="1116125"/>
          </a:xfrm>
          <a:custGeom>
            <a:avLst/>
            <a:gdLst/>
            <a:ahLst/>
            <a:cxnLst/>
            <a:rect l="l" t="t" r="r" b="b"/>
            <a:pathLst>
              <a:path w="285673" h="154588" extrusionOk="0">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2"/>
          <p:cNvSpPr/>
          <p:nvPr/>
        </p:nvSpPr>
        <p:spPr>
          <a:xfrm rot="10800000" flipH="1">
            <a:off x="11556" y="278"/>
            <a:ext cx="2193727" cy="1115769"/>
          </a:xfrm>
          <a:custGeom>
            <a:avLst/>
            <a:gdLst/>
            <a:ahLst/>
            <a:cxnLst/>
            <a:rect l="l" t="t" r="r" b="b"/>
            <a:pathLst>
              <a:path w="305002" h="196093" extrusionOk="0">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2"/>
          <p:cNvSpPr/>
          <p:nvPr/>
        </p:nvSpPr>
        <p:spPr>
          <a:xfrm rot="5400000" flipH="1">
            <a:off x="3258931" y="1997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2"/>
          <p:cNvSpPr/>
          <p:nvPr/>
        </p:nvSpPr>
        <p:spPr>
          <a:xfrm rot="5400000" flipH="1">
            <a:off x="1272669" y="4446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2"/>
          <p:cNvSpPr/>
          <p:nvPr/>
        </p:nvSpPr>
        <p:spPr>
          <a:xfrm rot="5400000" flipH="1">
            <a:off x="376506" y="13584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4">
  <p:cSld name="CUSTOM_17">
    <p:spTree>
      <p:nvGrpSpPr>
        <p:cNvPr id="1" name="Shape 355"/>
        <p:cNvGrpSpPr/>
        <p:nvPr/>
      </p:nvGrpSpPr>
      <p:grpSpPr>
        <a:xfrm>
          <a:off x="0" y="0"/>
          <a:ext cx="0" cy="0"/>
          <a:chOff x="0" y="0"/>
          <a:chExt cx="0" cy="0"/>
        </a:xfrm>
      </p:grpSpPr>
      <p:sp>
        <p:nvSpPr>
          <p:cNvPr id="356" name="Google Shape;356;p23"/>
          <p:cNvSpPr txBox="1">
            <a:spLocks noGrp="1"/>
          </p:cNvSpPr>
          <p:nvPr>
            <p:ph type="title"/>
          </p:nvPr>
        </p:nvSpPr>
        <p:spPr>
          <a:xfrm>
            <a:off x="710525" y="1974875"/>
            <a:ext cx="2073600" cy="1193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57" name="Google Shape;357;p23"/>
          <p:cNvSpPr/>
          <p:nvPr/>
        </p:nvSpPr>
        <p:spPr>
          <a:xfrm rot="5400000">
            <a:off x="6103527" y="2087160"/>
            <a:ext cx="5127422" cy="953525"/>
          </a:xfrm>
          <a:custGeom>
            <a:avLst/>
            <a:gdLst/>
            <a:ahLst/>
            <a:cxnLst/>
            <a:rect l="l" t="t" r="r" b="b"/>
            <a:pathLst>
              <a:path w="246008" h="61867" extrusionOk="0">
                <a:moveTo>
                  <a:pt x="1" y="0"/>
                </a:moveTo>
                <a:cubicBezTo>
                  <a:pt x="1" y="0"/>
                  <a:pt x="3900" y="44992"/>
                  <a:pt x="39194" y="57840"/>
                </a:cubicBezTo>
                <a:cubicBezTo>
                  <a:pt x="46974" y="60669"/>
                  <a:pt x="53930" y="61867"/>
                  <a:pt x="60240" y="61867"/>
                </a:cubicBezTo>
                <a:cubicBezTo>
                  <a:pt x="95172" y="61867"/>
                  <a:pt x="110319" y="25159"/>
                  <a:pt x="135837" y="25159"/>
                </a:cubicBezTo>
                <a:cubicBezTo>
                  <a:pt x="138295" y="25159"/>
                  <a:pt x="140849" y="25499"/>
                  <a:pt x="143526" y="26246"/>
                </a:cubicBezTo>
                <a:cubicBezTo>
                  <a:pt x="159260" y="30639"/>
                  <a:pt x="172714" y="32419"/>
                  <a:pt x="184185" y="32419"/>
                </a:cubicBezTo>
                <a:cubicBezTo>
                  <a:pt x="233145" y="32419"/>
                  <a:pt x="246008" y="0"/>
                  <a:pt x="2460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3"/>
          <p:cNvSpPr/>
          <p:nvPr/>
        </p:nvSpPr>
        <p:spPr>
          <a:xfrm rot="5400000">
            <a:off x="6173920" y="2173333"/>
            <a:ext cx="5143202" cy="796959"/>
          </a:xfrm>
          <a:custGeom>
            <a:avLst/>
            <a:gdLst/>
            <a:ahLst/>
            <a:cxnLst/>
            <a:rect l="l" t="t" r="r" b="b"/>
            <a:pathLst>
              <a:path w="264364" h="61984" extrusionOk="0">
                <a:moveTo>
                  <a:pt x="0" y="0"/>
                </a:moveTo>
                <a:lnTo>
                  <a:pt x="0" y="60406"/>
                </a:lnTo>
                <a:cubicBezTo>
                  <a:pt x="2845" y="61497"/>
                  <a:pt x="5907" y="61983"/>
                  <a:pt x="9094" y="61983"/>
                </a:cubicBezTo>
                <a:cubicBezTo>
                  <a:pt x="26664" y="61983"/>
                  <a:pt x="48053" y="47209"/>
                  <a:pt x="57950" y="37427"/>
                </a:cubicBezTo>
                <a:cubicBezTo>
                  <a:pt x="64434" y="31013"/>
                  <a:pt x="70724" y="28611"/>
                  <a:pt x="76592" y="28611"/>
                </a:cubicBezTo>
                <a:cubicBezTo>
                  <a:pt x="86364" y="28611"/>
                  <a:pt x="94966" y="35275"/>
                  <a:pt x="101344" y="41180"/>
                </a:cubicBezTo>
                <a:cubicBezTo>
                  <a:pt x="109706" y="48911"/>
                  <a:pt x="119411" y="51657"/>
                  <a:pt x="128732" y="51657"/>
                </a:cubicBezTo>
                <a:cubicBezTo>
                  <a:pt x="140963" y="51657"/>
                  <a:pt x="152533" y="46928"/>
                  <a:pt x="159536" y="42530"/>
                </a:cubicBezTo>
                <a:cubicBezTo>
                  <a:pt x="163971" y="39737"/>
                  <a:pt x="167611" y="38614"/>
                  <a:pt x="170732" y="38614"/>
                </a:cubicBezTo>
                <a:cubicBezTo>
                  <a:pt x="183490" y="38614"/>
                  <a:pt x="187572" y="57371"/>
                  <a:pt x="201829" y="57371"/>
                </a:cubicBezTo>
                <a:cubicBezTo>
                  <a:pt x="204682" y="57371"/>
                  <a:pt x="207942" y="56619"/>
                  <a:pt x="211761" y="54817"/>
                </a:cubicBezTo>
                <a:cubicBezTo>
                  <a:pt x="216023" y="52806"/>
                  <a:pt x="220035" y="52096"/>
                  <a:pt x="223864" y="52096"/>
                </a:cubicBezTo>
                <a:cubicBezTo>
                  <a:pt x="233065" y="52096"/>
                  <a:pt x="241204" y="56197"/>
                  <a:pt x="249202" y="56197"/>
                </a:cubicBezTo>
                <a:cubicBezTo>
                  <a:pt x="254235" y="56197"/>
                  <a:pt x="259212" y="54573"/>
                  <a:pt x="264364" y="49281"/>
                </a:cubicBezTo>
                <a:lnTo>
                  <a:pt x="2643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3"/>
          <p:cNvSpPr/>
          <p:nvPr/>
        </p:nvSpPr>
        <p:spPr>
          <a:xfrm rot="5400000" flipH="1">
            <a:off x="6143644" y="2143144"/>
            <a:ext cx="5143337" cy="857374"/>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3"/>
          <p:cNvSpPr/>
          <p:nvPr/>
        </p:nvSpPr>
        <p:spPr>
          <a:xfrm rot="10800000">
            <a:off x="8190469" y="292549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3"/>
          <p:cNvSpPr/>
          <p:nvPr/>
        </p:nvSpPr>
        <p:spPr>
          <a:xfrm rot="10800000">
            <a:off x="8438581" y="180910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3"/>
          <p:cNvSpPr/>
          <p:nvPr/>
        </p:nvSpPr>
        <p:spPr>
          <a:xfrm>
            <a:off x="8223019" y="45065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3"/>
          <p:cNvSpPr/>
          <p:nvPr/>
        </p:nvSpPr>
        <p:spPr>
          <a:xfrm rot="10800000">
            <a:off x="8093069" y="357569"/>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5">
  <p:cSld name="CUSTOM_22">
    <p:spTree>
      <p:nvGrpSpPr>
        <p:cNvPr id="1" name="Shape 364"/>
        <p:cNvGrpSpPr/>
        <p:nvPr/>
      </p:nvGrpSpPr>
      <p:grpSpPr>
        <a:xfrm>
          <a:off x="0" y="0"/>
          <a:ext cx="0" cy="0"/>
          <a:chOff x="0" y="0"/>
          <a:chExt cx="0" cy="0"/>
        </a:xfrm>
      </p:grpSpPr>
      <p:sp>
        <p:nvSpPr>
          <p:cNvPr id="365" name="Google Shape;365;p24"/>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366" name="Google Shape;366;p24"/>
          <p:cNvSpPr/>
          <p:nvPr/>
        </p:nvSpPr>
        <p:spPr>
          <a:xfrm rot="-3280717" flipH="1">
            <a:off x="7781743" y="3792720"/>
            <a:ext cx="2443146" cy="939983"/>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4"/>
          <p:cNvSpPr/>
          <p:nvPr/>
        </p:nvSpPr>
        <p:spPr>
          <a:xfrm rot="-4712503">
            <a:off x="7628681" y="3954489"/>
            <a:ext cx="3153935" cy="1121083"/>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4"/>
          <p:cNvSpPr/>
          <p:nvPr/>
        </p:nvSpPr>
        <p:spPr>
          <a:xfrm rot="-4136030" flipH="1">
            <a:off x="7516847" y="3617988"/>
            <a:ext cx="3605675" cy="1194680"/>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4"/>
          <p:cNvSpPr/>
          <p:nvPr/>
        </p:nvSpPr>
        <p:spPr>
          <a:xfrm rot="1958429">
            <a:off x="8794263" y="2889380"/>
            <a:ext cx="163525" cy="163525"/>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4"/>
          <p:cNvSpPr/>
          <p:nvPr/>
        </p:nvSpPr>
        <p:spPr>
          <a:xfrm rot="-8839666">
            <a:off x="8871845" y="3947370"/>
            <a:ext cx="98364" cy="98617"/>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4"/>
          <p:cNvSpPr/>
          <p:nvPr/>
        </p:nvSpPr>
        <p:spPr>
          <a:xfrm rot="1958429">
            <a:off x="8441203" y="4487431"/>
            <a:ext cx="163525" cy="163525"/>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6">
  <p:cSld name="CUSTOM_27">
    <p:spTree>
      <p:nvGrpSpPr>
        <p:cNvPr id="1" name="Shape 372"/>
        <p:cNvGrpSpPr/>
        <p:nvPr/>
      </p:nvGrpSpPr>
      <p:grpSpPr>
        <a:xfrm>
          <a:off x="0" y="0"/>
          <a:ext cx="0" cy="0"/>
          <a:chOff x="0" y="0"/>
          <a:chExt cx="0" cy="0"/>
        </a:xfrm>
      </p:grpSpPr>
      <p:sp>
        <p:nvSpPr>
          <p:cNvPr id="373" name="Google Shape;373;p25"/>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374" name="Google Shape;374;p25"/>
          <p:cNvSpPr/>
          <p:nvPr/>
        </p:nvSpPr>
        <p:spPr>
          <a:xfrm rot="10800000">
            <a:off x="7300975" y="63548"/>
            <a:ext cx="2443246" cy="93999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5"/>
          <p:cNvSpPr/>
          <p:nvPr/>
        </p:nvSpPr>
        <p:spPr>
          <a:xfrm rot="-9367883" flipH="1">
            <a:off x="6856721" y="-338129"/>
            <a:ext cx="3153951" cy="1121150"/>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5"/>
          <p:cNvSpPr/>
          <p:nvPr/>
        </p:nvSpPr>
        <p:spPr>
          <a:xfrm rot="-9944222">
            <a:off x="6941636" y="-294729"/>
            <a:ext cx="3605366" cy="1194753"/>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5"/>
          <p:cNvSpPr/>
          <p:nvPr/>
        </p:nvSpPr>
        <p:spPr>
          <a:xfrm rot="5400000">
            <a:off x="8826706" y="15332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5"/>
          <p:cNvSpPr/>
          <p:nvPr/>
        </p:nvSpPr>
        <p:spPr>
          <a:xfrm rot="5400000">
            <a:off x="6850244" y="11189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5"/>
          <p:cNvSpPr/>
          <p:nvPr/>
        </p:nvSpPr>
        <p:spPr>
          <a:xfrm rot="-5400000">
            <a:off x="8001331" y="7131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7">
  <p:cSld name="CUSTOM_28">
    <p:spTree>
      <p:nvGrpSpPr>
        <p:cNvPr id="1" name="Shape 380"/>
        <p:cNvGrpSpPr/>
        <p:nvPr/>
      </p:nvGrpSpPr>
      <p:grpSpPr>
        <a:xfrm>
          <a:off x="0" y="0"/>
          <a:ext cx="0" cy="0"/>
          <a:chOff x="0" y="0"/>
          <a:chExt cx="0" cy="0"/>
        </a:xfrm>
      </p:grpSpPr>
      <p:sp>
        <p:nvSpPr>
          <p:cNvPr id="381" name="Google Shape;381;p26"/>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382" name="Google Shape;382;p26"/>
          <p:cNvSpPr/>
          <p:nvPr/>
        </p:nvSpPr>
        <p:spPr>
          <a:xfrm rot="10800000" flipH="1">
            <a:off x="-1381510" y="29851"/>
            <a:ext cx="3370532" cy="93999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6"/>
          <p:cNvSpPr/>
          <p:nvPr/>
        </p:nvSpPr>
        <p:spPr>
          <a:xfrm rot="9732937">
            <a:off x="-1662691" y="-411848"/>
            <a:ext cx="4178350" cy="1201199"/>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6"/>
          <p:cNvSpPr/>
          <p:nvPr/>
        </p:nvSpPr>
        <p:spPr>
          <a:xfrm rot="10173584" flipH="1">
            <a:off x="-2452873" y="-344563"/>
            <a:ext cx="4901831" cy="1227025"/>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6"/>
          <p:cNvSpPr/>
          <p:nvPr/>
        </p:nvSpPr>
        <p:spPr>
          <a:xfrm rot="5400000" flipH="1">
            <a:off x="2728806" y="598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6"/>
          <p:cNvSpPr/>
          <p:nvPr/>
        </p:nvSpPr>
        <p:spPr>
          <a:xfrm rot="5400000" flipH="1">
            <a:off x="1104144" y="6002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6"/>
          <p:cNvSpPr/>
          <p:nvPr/>
        </p:nvSpPr>
        <p:spPr>
          <a:xfrm rot="5400000" flipH="1">
            <a:off x="306356" y="100115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8">
  <p:cSld name="CUSTOM_14">
    <p:spTree>
      <p:nvGrpSpPr>
        <p:cNvPr id="1" name="Shape 388"/>
        <p:cNvGrpSpPr/>
        <p:nvPr/>
      </p:nvGrpSpPr>
      <p:grpSpPr>
        <a:xfrm>
          <a:off x="0" y="0"/>
          <a:ext cx="0" cy="0"/>
          <a:chOff x="0" y="0"/>
          <a:chExt cx="0" cy="0"/>
        </a:xfrm>
      </p:grpSpPr>
      <p:sp>
        <p:nvSpPr>
          <p:cNvPr id="389" name="Google Shape;389;p27"/>
          <p:cNvSpPr/>
          <p:nvPr/>
        </p:nvSpPr>
        <p:spPr>
          <a:xfrm rot="10800000">
            <a:off x="28128" y="4556975"/>
            <a:ext cx="9115826" cy="630425"/>
          </a:xfrm>
          <a:custGeom>
            <a:avLst/>
            <a:gdLst/>
            <a:ahLst/>
            <a:cxnLst/>
            <a:rect l="l" t="t" r="r" b="b"/>
            <a:pathLst>
              <a:path w="246008" h="61867" extrusionOk="0">
                <a:moveTo>
                  <a:pt x="1" y="0"/>
                </a:moveTo>
                <a:cubicBezTo>
                  <a:pt x="1" y="0"/>
                  <a:pt x="3900" y="44992"/>
                  <a:pt x="39194" y="57840"/>
                </a:cubicBezTo>
                <a:cubicBezTo>
                  <a:pt x="46974" y="60669"/>
                  <a:pt x="53930" y="61867"/>
                  <a:pt x="60240" y="61867"/>
                </a:cubicBezTo>
                <a:cubicBezTo>
                  <a:pt x="95172" y="61867"/>
                  <a:pt x="110319" y="25159"/>
                  <a:pt x="135837" y="25159"/>
                </a:cubicBezTo>
                <a:cubicBezTo>
                  <a:pt x="138295" y="25159"/>
                  <a:pt x="140849" y="25499"/>
                  <a:pt x="143526" y="26246"/>
                </a:cubicBezTo>
                <a:cubicBezTo>
                  <a:pt x="159260" y="30639"/>
                  <a:pt x="172714" y="32419"/>
                  <a:pt x="184185" y="32419"/>
                </a:cubicBezTo>
                <a:cubicBezTo>
                  <a:pt x="233145" y="32419"/>
                  <a:pt x="246008" y="0"/>
                  <a:pt x="2460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7"/>
          <p:cNvSpPr/>
          <p:nvPr/>
        </p:nvSpPr>
        <p:spPr>
          <a:xfrm rot="10800000">
            <a:off x="264" y="4660381"/>
            <a:ext cx="9143690" cy="527019"/>
          </a:xfrm>
          <a:custGeom>
            <a:avLst/>
            <a:gdLst/>
            <a:ahLst/>
            <a:cxnLst/>
            <a:rect l="l" t="t" r="r" b="b"/>
            <a:pathLst>
              <a:path w="264364" h="61984" extrusionOk="0">
                <a:moveTo>
                  <a:pt x="0" y="0"/>
                </a:moveTo>
                <a:lnTo>
                  <a:pt x="0" y="60406"/>
                </a:lnTo>
                <a:cubicBezTo>
                  <a:pt x="2845" y="61497"/>
                  <a:pt x="5907" y="61983"/>
                  <a:pt x="9094" y="61983"/>
                </a:cubicBezTo>
                <a:cubicBezTo>
                  <a:pt x="26664" y="61983"/>
                  <a:pt x="48053" y="47209"/>
                  <a:pt x="57950" y="37427"/>
                </a:cubicBezTo>
                <a:cubicBezTo>
                  <a:pt x="64434" y="31013"/>
                  <a:pt x="70724" y="28611"/>
                  <a:pt x="76592" y="28611"/>
                </a:cubicBezTo>
                <a:cubicBezTo>
                  <a:pt x="86364" y="28611"/>
                  <a:pt x="94966" y="35275"/>
                  <a:pt x="101344" y="41180"/>
                </a:cubicBezTo>
                <a:cubicBezTo>
                  <a:pt x="109706" y="48911"/>
                  <a:pt x="119411" y="51657"/>
                  <a:pt x="128732" y="51657"/>
                </a:cubicBezTo>
                <a:cubicBezTo>
                  <a:pt x="140963" y="51657"/>
                  <a:pt x="152533" y="46928"/>
                  <a:pt x="159536" y="42530"/>
                </a:cubicBezTo>
                <a:cubicBezTo>
                  <a:pt x="163971" y="39737"/>
                  <a:pt x="167611" y="38614"/>
                  <a:pt x="170732" y="38614"/>
                </a:cubicBezTo>
                <a:cubicBezTo>
                  <a:pt x="183490" y="38614"/>
                  <a:pt x="187572" y="57371"/>
                  <a:pt x="201829" y="57371"/>
                </a:cubicBezTo>
                <a:cubicBezTo>
                  <a:pt x="204682" y="57371"/>
                  <a:pt x="207942" y="56619"/>
                  <a:pt x="211761" y="54817"/>
                </a:cubicBezTo>
                <a:cubicBezTo>
                  <a:pt x="216023" y="52806"/>
                  <a:pt x="220035" y="52096"/>
                  <a:pt x="223864" y="52096"/>
                </a:cubicBezTo>
                <a:cubicBezTo>
                  <a:pt x="233065" y="52096"/>
                  <a:pt x="241204" y="56197"/>
                  <a:pt x="249202" y="56197"/>
                </a:cubicBezTo>
                <a:cubicBezTo>
                  <a:pt x="254235" y="56197"/>
                  <a:pt x="259212" y="54573"/>
                  <a:pt x="264364" y="49281"/>
                </a:cubicBezTo>
                <a:lnTo>
                  <a:pt x="2643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7"/>
          <p:cNvSpPr/>
          <p:nvPr/>
        </p:nvSpPr>
        <p:spPr>
          <a:xfrm rot="10800000" flipH="1">
            <a:off x="0" y="4620366"/>
            <a:ext cx="9144078" cy="567034"/>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7"/>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atin typeface="Open Sans"/>
                <a:ea typeface="Open Sans"/>
                <a:cs typeface="Open Sans"/>
                <a:sym typeface="Open Sans"/>
              </a:defRPr>
            </a:lvl1pPr>
            <a:lvl2pPr lvl="1" rtl="0">
              <a:spcBef>
                <a:spcPts val="0"/>
              </a:spcBef>
              <a:spcAft>
                <a:spcPts val="0"/>
              </a:spcAft>
              <a:buSzPts val="3000"/>
              <a:buNone/>
              <a:defRPr>
                <a:latin typeface="Open Sans"/>
                <a:ea typeface="Open Sans"/>
                <a:cs typeface="Open Sans"/>
                <a:sym typeface="Open Sans"/>
              </a:defRPr>
            </a:lvl2pPr>
            <a:lvl3pPr lvl="2" rtl="0">
              <a:spcBef>
                <a:spcPts val="0"/>
              </a:spcBef>
              <a:spcAft>
                <a:spcPts val="0"/>
              </a:spcAft>
              <a:buSzPts val="3000"/>
              <a:buNone/>
              <a:defRPr>
                <a:latin typeface="Open Sans"/>
                <a:ea typeface="Open Sans"/>
                <a:cs typeface="Open Sans"/>
                <a:sym typeface="Open Sans"/>
              </a:defRPr>
            </a:lvl3pPr>
            <a:lvl4pPr lvl="3" rtl="0">
              <a:spcBef>
                <a:spcPts val="0"/>
              </a:spcBef>
              <a:spcAft>
                <a:spcPts val="0"/>
              </a:spcAft>
              <a:buSzPts val="3000"/>
              <a:buNone/>
              <a:defRPr>
                <a:latin typeface="Open Sans"/>
                <a:ea typeface="Open Sans"/>
                <a:cs typeface="Open Sans"/>
                <a:sym typeface="Open Sans"/>
              </a:defRPr>
            </a:lvl4pPr>
            <a:lvl5pPr lvl="4" rtl="0">
              <a:spcBef>
                <a:spcPts val="0"/>
              </a:spcBef>
              <a:spcAft>
                <a:spcPts val="0"/>
              </a:spcAft>
              <a:buSzPts val="3000"/>
              <a:buNone/>
              <a:defRPr>
                <a:latin typeface="Open Sans"/>
                <a:ea typeface="Open Sans"/>
                <a:cs typeface="Open Sans"/>
                <a:sym typeface="Open Sans"/>
              </a:defRPr>
            </a:lvl5pPr>
            <a:lvl6pPr lvl="5" rtl="0">
              <a:spcBef>
                <a:spcPts val="0"/>
              </a:spcBef>
              <a:spcAft>
                <a:spcPts val="0"/>
              </a:spcAft>
              <a:buSzPts val="3000"/>
              <a:buNone/>
              <a:defRPr>
                <a:latin typeface="Open Sans"/>
                <a:ea typeface="Open Sans"/>
                <a:cs typeface="Open Sans"/>
                <a:sym typeface="Open Sans"/>
              </a:defRPr>
            </a:lvl6pPr>
            <a:lvl7pPr lvl="6" rtl="0">
              <a:spcBef>
                <a:spcPts val="0"/>
              </a:spcBef>
              <a:spcAft>
                <a:spcPts val="0"/>
              </a:spcAft>
              <a:buSzPts val="3000"/>
              <a:buNone/>
              <a:defRPr>
                <a:latin typeface="Open Sans"/>
                <a:ea typeface="Open Sans"/>
                <a:cs typeface="Open Sans"/>
                <a:sym typeface="Open Sans"/>
              </a:defRPr>
            </a:lvl7pPr>
            <a:lvl8pPr lvl="7" rtl="0">
              <a:spcBef>
                <a:spcPts val="0"/>
              </a:spcBef>
              <a:spcAft>
                <a:spcPts val="0"/>
              </a:spcAft>
              <a:buSzPts val="3000"/>
              <a:buNone/>
              <a:defRPr>
                <a:latin typeface="Open Sans"/>
                <a:ea typeface="Open Sans"/>
                <a:cs typeface="Open Sans"/>
                <a:sym typeface="Open Sans"/>
              </a:defRPr>
            </a:lvl8pPr>
            <a:lvl9pPr lvl="8" rtl="0">
              <a:spcBef>
                <a:spcPts val="0"/>
              </a:spcBef>
              <a:spcAft>
                <a:spcPts val="0"/>
              </a:spcAft>
              <a:buSzPts val="3000"/>
              <a:buNone/>
              <a:defRPr>
                <a:latin typeface="Open Sans"/>
                <a:ea typeface="Open Sans"/>
                <a:cs typeface="Open Sans"/>
                <a:sym typeface="Open Sans"/>
              </a:defRPr>
            </a:lvl9pPr>
          </a:lstStyle>
          <a:p>
            <a:endParaRPr/>
          </a:p>
        </p:txBody>
      </p:sp>
      <p:sp>
        <p:nvSpPr>
          <p:cNvPr id="393" name="Google Shape;393;p27"/>
          <p:cNvSpPr/>
          <p:nvPr/>
        </p:nvSpPr>
        <p:spPr>
          <a:xfrm rot="5400000">
            <a:off x="5105631" y="45384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7"/>
          <p:cNvSpPr/>
          <p:nvPr/>
        </p:nvSpPr>
        <p:spPr>
          <a:xfrm rot="5400000">
            <a:off x="2614144" y="45708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7"/>
          <p:cNvSpPr/>
          <p:nvPr/>
        </p:nvSpPr>
        <p:spPr>
          <a:xfrm rot="-5400000">
            <a:off x="8149681" y="44399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7"/>
          <p:cNvSpPr/>
          <p:nvPr/>
        </p:nvSpPr>
        <p:spPr>
          <a:xfrm rot="5400000">
            <a:off x="171556" y="46540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9">
  <p:cSld name="CUSTOM_30">
    <p:spTree>
      <p:nvGrpSpPr>
        <p:cNvPr id="1" name="Shape 397"/>
        <p:cNvGrpSpPr/>
        <p:nvPr/>
      </p:nvGrpSpPr>
      <p:grpSpPr>
        <a:xfrm>
          <a:off x="0" y="0"/>
          <a:ext cx="0" cy="0"/>
          <a:chOff x="0" y="0"/>
          <a:chExt cx="0" cy="0"/>
        </a:xfrm>
      </p:grpSpPr>
      <p:sp>
        <p:nvSpPr>
          <p:cNvPr id="398" name="Google Shape;398;p28"/>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399" name="Google Shape;399;p28"/>
          <p:cNvSpPr/>
          <p:nvPr/>
        </p:nvSpPr>
        <p:spPr>
          <a:xfrm flipH="1">
            <a:off x="6742285" y="4150269"/>
            <a:ext cx="2443246" cy="93999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8"/>
          <p:cNvSpPr/>
          <p:nvPr/>
        </p:nvSpPr>
        <p:spPr>
          <a:xfrm rot="-1432117">
            <a:off x="6298030" y="4370786"/>
            <a:ext cx="3153951" cy="1121150"/>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8"/>
          <p:cNvSpPr/>
          <p:nvPr/>
        </p:nvSpPr>
        <p:spPr>
          <a:xfrm rot="-855778" flipH="1">
            <a:off x="6382945" y="4253784"/>
            <a:ext cx="3605366" cy="1194753"/>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8"/>
          <p:cNvSpPr/>
          <p:nvPr/>
        </p:nvSpPr>
        <p:spPr>
          <a:xfrm rot="3639566">
            <a:off x="8848749" y="3810222"/>
            <a:ext cx="163469" cy="163469"/>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8"/>
          <p:cNvSpPr/>
          <p:nvPr/>
        </p:nvSpPr>
        <p:spPr>
          <a:xfrm rot="3637394">
            <a:off x="7609045" y="4405221"/>
            <a:ext cx="98461" cy="98722"/>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8"/>
          <p:cNvSpPr/>
          <p:nvPr/>
        </p:nvSpPr>
        <p:spPr>
          <a:xfrm rot="-7162606">
            <a:off x="8189482" y="4018840"/>
            <a:ext cx="98461" cy="98722"/>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8"/>
          <p:cNvSpPr/>
          <p:nvPr/>
        </p:nvSpPr>
        <p:spPr>
          <a:xfrm rot="3639566">
            <a:off x="6737804" y="4153075"/>
            <a:ext cx="163469" cy="163469"/>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10">
  <p:cSld name="CUSTOM_31">
    <p:spTree>
      <p:nvGrpSpPr>
        <p:cNvPr id="1" name="Shape 406"/>
        <p:cNvGrpSpPr/>
        <p:nvPr/>
      </p:nvGrpSpPr>
      <p:grpSpPr>
        <a:xfrm>
          <a:off x="0" y="0"/>
          <a:ext cx="0" cy="0"/>
          <a:chOff x="0" y="0"/>
          <a:chExt cx="0" cy="0"/>
        </a:xfrm>
      </p:grpSpPr>
      <p:sp>
        <p:nvSpPr>
          <p:cNvPr id="407" name="Google Shape;407;p29"/>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408" name="Google Shape;408;p29"/>
          <p:cNvSpPr/>
          <p:nvPr/>
        </p:nvSpPr>
        <p:spPr>
          <a:xfrm rot="10800000">
            <a:off x="-1079229" y="4069511"/>
            <a:ext cx="4337666" cy="1074138"/>
          </a:xfrm>
          <a:custGeom>
            <a:avLst/>
            <a:gdLst/>
            <a:ahLst/>
            <a:cxnLst/>
            <a:rect l="l" t="t" r="r" b="b"/>
            <a:pathLst>
              <a:path w="295582" h="107710" extrusionOk="0">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p:cNvSpPr/>
          <p:nvPr/>
        </p:nvSpPr>
        <p:spPr>
          <a:xfrm rot="10800000" flipH="1">
            <a:off x="-97988" y="4199995"/>
            <a:ext cx="2978019" cy="943653"/>
          </a:xfrm>
          <a:custGeom>
            <a:avLst/>
            <a:gdLst/>
            <a:ahLst/>
            <a:cxnLst/>
            <a:rect l="l" t="t" r="r" b="b"/>
            <a:pathLst>
              <a:path w="294198" h="130204" extrusionOk="0">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9"/>
          <p:cNvSpPr/>
          <p:nvPr/>
        </p:nvSpPr>
        <p:spPr>
          <a:xfrm rot="5400000">
            <a:off x="2548406" y="46750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9"/>
          <p:cNvSpPr/>
          <p:nvPr/>
        </p:nvSpPr>
        <p:spPr>
          <a:xfrm rot="5400000">
            <a:off x="1196219" y="45750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9"/>
          <p:cNvSpPr/>
          <p:nvPr/>
        </p:nvSpPr>
        <p:spPr>
          <a:xfrm rot="-5400000">
            <a:off x="1891581" y="452239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11">
  <p:cSld name="CUSTOM_34">
    <p:spTree>
      <p:nvGrpSpPr>
        <p:cNvPr id="1" name="Shape 413"/>
        <p:cNvGrpSpPr/>
        <p:nvPr/>
      </p:nvGrpSpPr>
      <p:grpSpPr>
        <a:xfrm>
          <a:off x="0" y="0"/>
          <a:ext cx="0" cy="0"/>
          <a:chOff x="0" y="0"/>
          <a:chExt cx="0" cy="0"/>
        </a:xfrm>
      </p:grpSpPr>
      <p:sp>
        <p:nvSpPr>
          <p:cNvPr id="414" name="Google Shape;414;p30"/>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415" name="Google Shape;415;p30"/>
          <p:cNvSpPr/>
          <p:nvPr/>
        </p:nvSpPr>
        <p:spPr>
          <a:xfrm rot="-5911893" flipH="1">
            <a:off x="-870825" y="-757650"/>
            <a:ext cx="1679785" cy="2039064"/>
          </a:xfrm>
          <a:custGeom>
            <a:avLst/>
            <a:gdLst/>
            <a:ahLst/>
            <a:cxnLst/>
            <a:rect l="l" t="t" r="r" b="b"/>
            <a:pathLst>
              <a:path w="184937" h="139852" extrusionOk="0">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0"/>
          <p:cNvSpPr/>
          <p:nvPr/>
        </p:nvSpPr>
        <p:spPr>
          <a:xfrm rot="-515846" flipH="1">
            <a:off x="-2829770" y="-321140"/>
            <a:ext cx="4858752" cy="984749"/>
          </a:xfrm>
          <a:custGeom>
            <a:avLst/>
            <a:gdLst/>
            <a:ahLst/>
            <a:cxnLst/>
            <a:rect l="l" t="t" r="r" b="b"/>
            <a:pathLst>
              <a:path w="264364" h="48804" extrusionOk="0">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0"/>
          <p:cNvSpPr/>
          <p:nvPr/>
        </p:nvSpPr>
        <p:spPr>
          <a:xfrm flipH="1">
            <a:off x="-2852836" y="-312190"/>
            <a:ext cx="4906095" cy="1060078"/>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0"/>
          <p:cNvSpPr/>
          <p:nvPr/>
        </p:nvSpPr>
        <p:spPr>
          <a:xfrm rot="10800000">
            <a:off x="7544677" y="63541"/>
            <a:ext cx="3370532" cy="93999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0"/>
          <p:cNvSpPr/>
          <p:nvPr/>
        </p:nvSpPr>
        <p:spPr>
          <a:xfrm rot="-9732937" flipH="1">
            <a:off x="6592039" y="-378158"/>
            <a:ext cx="4178350" cy="1201199"/>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0"/>
          <p:cNvSpPr/>
          <p:nvPr/>
        </p:nvSpPr>
        <p:spPr>
          <a:xfrm rot="-10173584">
            <a:off x="7084740" y="-310873"/>
            <a:ext cx="4901831" cy="1227025"/>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p:cNvSpPr/>
          <p:nvPr/>
        </p:nvSpPr>
        <p:spPr>
          <a:xfrm rot="5400000">
            <a:off x="8509906" y="10035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p:cNvSpPr/>
          <p:nvPr/>
        </p:nvSpPr>
        <p:spPr>
          <a:xfrm rot="5400000">
            <a:off x="6823844" y="1218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0"/>
          <p:cNvSpPr/>
          <p:nvPr/>
        </p:nvSpPr>
        <p:spPr>
          <a:xfrm rot="-5400000">
            <a:off x="365881" y="6002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0"/>
          <p:cNvSpPr/>
          <p:nvPr/>
        </p:nvSpPr>
        <p:spPr>
          <a:xfrm rot="5400000">
            <a:off x="1715256" y="18014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4"/>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6" name="Google Shape;46;p4"/>
          <p:cNvSpPr txBox="1">
            <a:spLocks noGrp="1"/>
          </p:cNvSpPr>
          <p:nvPr>
            <p:ph type="body" idx="1"/>
          </p:nvPr>
        </p:nvSpPr>
        <p:spPr>
          <a:xfrm>
            <a:off x="718675" y="1028700"/>
            <a:ext cx="7706400" cy="35748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rgbClr val="434343"/>
              </a:buClr>
              <a:buSzPts val="1200"/>
              <a:buFont typeface="Anaheim"/>
              <a:buAutoNum type="arabicPeriod"/>
              <a:defRPr sz="1200"/>
            </a:lvl1pPr>
            <a:lvl2pPr marL="914400" lvl="1" indent="-304800">
              <a:spcBef>
                <a:spcPts val="1600"/>
              </a:spcBef>
              <a:spcAft>
                <a:spcPts val="0"/>
              </a:spcAft>
              <a:buClr>
                <a:srgbClr val="434343"/>
              </a:buClr>
              <a:buSzPts val="1200"/>
              <a:buFont typeface="Roboto Condensed Light"/>
              <a:buAutoNum type="alphaLcPeriod"/>
              <a:defRPr/>
            </a:lvl2pPr>
            <a:lvl3pPr marL="1371600" lvl="2" indent="-304800">
              <a:spcBef>
                <a:spcPts val="1600"/>
              </a:spcBef>
              <a:spcAft>
                <a:spcPts val="0"/>
              </a:spcAft>
              <a:buClr>
                <a:srgbClr val="434343"/>
              </a:buClr>
              <a:buSzPts val="1200"/>
              <a:buFont typeface="Roboto Condensed Light"/>
              <a:buAutoNum type="romanLcPeriod"/>
              <a:defRPr/>
            </a:lvl3pPr>
            <a:lvl4pPr marL="1828800" lvl="3" indent="-304800">
              <a:spcBef>
                <a:spcPts val="1600"/>
              </a:spcBef>
              <a:spcAft>
                <a:spcPts val="0"/>
              </a:spcAft>
              <a:buClr>
                <a:srgbClr val="434343"/>
              </a:buClr>
              <a:buSzPts val="1200"/>
              <a:buFont typeface="Roboto Condensed Light"/>
              <a:buAutoNum type="arabicPeriod"/>
              <a:defRPr/>
            </a:lvl4pPr>
            <a:lvl5pPr marL="2286000" lvl="4" indent="-304800">
              <a:spcBef>
                <a:spcPts val="1600"/>
              </a:spcBef>
              <a:spcAft>
                <a:spcPts val="0"/>
              </a:spcAft>
              <a:buClr>
                <a:srgbClr val="434343"/>
              </a:buClr>
              <a:buSzPts val="1200"/>
              <a:buFont typeface="Roboto Condensed Light"/>
              <a:buAutoNum type="alphaLcPeriod"/>
              <a:defRPr/>
            </a:lvl5pPr>
            <a:lvl6pPr marL="2743200" lvl="5" indent="-304800">
              <a:spcBef>
                <a:spcPts val="1600"/>
              </a:spcBef>
              <a:spcAft>
                <a:spcPts val="0"/>
              </a:spcAft>
              <a:buClr>
                <a:srgbClr val="434343"/>
              </a:buClr>
              <a:buSzPts val="1200"/>
              <a:buFont typeface="Roboto Condensed Light"/>
              <a:buAutoNum type="romanLcPeriod"/>
              <a:defRPr/>
            </a:lvl6pPr>
            <a:lvl7pPr marL="3200400" lvl="6" indent="-304800">
              <a:spcBef>
                <a:spcPts val="1600"/>
              </a:spcBef>
              <a:spcAft>
                <a:spcPts val="0"/>
              </a:spcAft>
              <a:buClr>
                <a:srgbClr val="434343"/>
              </a:buClr>
              <a:buSzPts val="1200"/>
              <a:buFont typeface="Roboto Condensed Light"/>
              <a:buAutoNum type="arabicPeriod"/>
              <a:defRPr/>
            </a:lvl7pPr>
            <a:lvl8pPr marL="3657600" lvl="7" indent="-304800">
              <a:spcBef>
                <a:spcPts val="1600"/>
              </a:spcBef>
              <a:spcAft>
                <a:spcPts val="0"/>
              </a:spcAft>
              <a:buClr>
                <a:srgbClr val="434343"/>
              </a:buClr>
              <a:buSzPts val="1200"/>
              <a:buFont typeface="Roboto Condensed Light"/>
              <a:buAutoNum type="alphaLcPeriod"/>
              <a:defRPr/>
            </a:lvl8pPr>
            <a:lvl9pPr marL="4114800" lvl="8" indent="-304800">
              <a:spcBef>
                <a:spcPts val="1600"/>
              </a:spcBef>
              <a:spcAft>
                <a:spcPts val="1600"/>
              </a:spcAft>
              <a:buClr>
                <a:srgbClr val="434343"/>
              </a:buClr>
              <a:buSzPts val="1200"/>
              <a:buFont typeface="Roboto Condensed Light"/>
              <a:buAutoNum type="romanLcPeriod"/>
              <a:defRPr/>
            </a:lvl9pPr>
          </a:lstStyle>
          <a:p>
            <a:endParaRPr/>
          </a:p>
        </p:txBody>
      </p:sp>
      <p:grpSp>
        <p:nvGrpSpPr>
          <p:cNvPr id="47" name="Google Shape;47;p4"/>
          <p:cNvGrpSpPr/>
          <p:nvPr/>
        </p:nvGrpSpPr>
        <p:grpSpPr>
          <a:xfrm flipH="1">
            <a:off x="-129749" y="-116300"/>
            <a:ext cx="2684034" cy="1738163"/>
            <a:chOff x="6654501" y="-116300"/>
            <a:chExt cx="2684034" cy="1738163"/>
          </a:xfrm>
        </p:grpSpPr>
        <p:sp>
          <p:nvSpPr>
            <p:cNvPr id="48" name="Google Shape;48;p4"/>
            <p:cNvSpPr/>
            <p:nvPr/>
          </p:nvSpPr>
          <p:spPr>
            <a:xfrm>
              <a:off x="6654501" y="-116300"/>
              <a:ext cx="2684034" cy="1535681"/>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flipH="1">
              <a:off x="8050932" y="-354518"/>
              <a:ext cx="808131" cy="1493289"/>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rot="10800000">
              <a:off x="7613850" y="-116300"/>
              <a:ext cx="1724676" cy="736904"/>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7365463" y="10703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8469625" y="77528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8942775" y="1523163"/>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4"/>
          <p:cNvGrpSpPr/>
          <p:nvPr/>
        </p:nvGrpSpPr>
        <p:grpSpPr>
          <a:xfrm>
            <a:off x="6806901" y="-116300"/>
            <a:ext cx="2684034" cy="1738163"/>
            <a:chOff x="6654501" y="-116300"/>
            <a:chExt cx="2684034" cy="1738163"/>
          </a:xfrm>
        </p:grpSpPr>
        <p:sp>
          <p:nvSpPr>
            <p:cNvPr id="55" name="Google Shape;55;p4"/>
            <p:cNvSpPr/>
            <p:nvPr/>
          </p:nvSpPr>
          <p:spPr>
            <a:xfrm>
              <a:off x="6654501" y="-116300"/>
              <a:ext cx="2684034" cy="1535681"/>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flipH="1">
              <a:off x="8050932" y="-354518"/>
              <a:ext cx="808131" cy="1493289"/>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rot="10800000">
              <a:off x="7613850" y="-116300"/>
              <a:ext cx="1724676" cy="736904"/>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a:off x="7365463" y="10703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a:off x="8469625" y="77528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a:off x="8942775" y="1523163"/>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12">
  <p:cSld name="CUSTOM_38">
    <p:spTree>
      <p:nvGrpSpPr>
        <p:cNvPr id="1" name="Shape 425"/>
        <p:cNvGrpSpPr/>
        <p:nvPr/>
      </p:nvGrpSpPr>
      <p:grpSpPr>
        <a:xfrm>
          <a:off x="0" y="0"/>
          <a:ext cx="0" cy="0"/>
          <a:chOff x="0" y="0"/>
          <a:chExt cx="0" cy="0"/>
        </a:xfrm>
      </p:grpSpPr>
      <p:sp>
        <p:nvSpPr>
          <p:cNvPr id="426" name="Google Shape;426;p31"/>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427" name="Google Shape;427;p31"/>
          <p:cNvSpPr/>
          <p:nvPr/>
        </p:nvSpPr>
        <p:spPr>
          <a:xfrm rot="10800000" flipH="1">
            <a:off x="-614789" y="79410"/>
            <a:ext cx="2443246" cy="93999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1"/>
          <p:cNvSpPr/>
          <p:nvPr/>
        </p:nvSpPr>
        <p:spPr>
          <a:xfrm rot="9367883">
            <a:off x="-881240" y="-322266"/>
            <a:ext cx="3153951" cy="1121150"/>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1"/>
          <p:cNvSpPr/>
          <p:nvPr/>
        </p:nvSpPr>
        <p:spPr>
          <a:xfrm rot="9944222" flipH="1">
            <a:off x="-1417570" y="-278867"/>
            <a:ext cx="3605366" cy="1194753"/>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1"/>
          <p:cNvSpPr/>
          <p:nvPr/>
        </p:nvSpPr>
        <p:spPr>
          <a:xfrm rot="5772639">
            <a:off x="8598824" y="-560579"/>
            <a:ext cx="1671004" cy="1597787"/>
          </a:xfrm>
          <a:custGeom>
            <a:avLst/>
            <a:gdLst/>
            <a:ahLst/>
            <a:cxnLst/>
            <a:rect l="l" t="t" r="r" b="b"/>
            <a:pathLst>
              <a:path w="184937" h="139852" extrusionOk="0">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1"/>
          <p:cNvSpPr/>
          <p:nvPr/>
        </p:nvSpPr>
        <p:spPr>
          <a:xfrm rot="706905">
            <a:off x="7020027" y="-335675"/>
            <a:ext cx="3557278" cy="966682"/>
          </a:xfrm>
          <a:custGeom>
            <a:avLst/>
            <a:gdLst/>
            <a:ahLst/>
            <a:cxnLst/>
            <a:rect l="l" t="t" r="r" b="b"/>
            <a:pathLst>
              <a:path w="264364" h="48804" extrusionOk="0">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1"/>
          <p:cNvSpPr/>
          <p:nvPr/>
        </p:nvSpPr>
        <p:spPr>
          <a:xfrm>
            <a:off x="7020070" y="-335758"/>
            <a:ext cx="3556654" cy="1060078"/>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1"/>
          <p:cNvSpPr/>
          <p:nvPr/>
        </p:nvSpPr>
        <p:spPr>
          <a:xfrm rot="5400000">
            <a:off x="1088106" y="6917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1"/>
          <p:cNvSpPr/>
          <p:nvPr/>
        </p:nvSpPr>
        <p:spPr>
          <a:xfrm rot="5400000">
            <a:off x="7730244" y="4383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1"/>
          <p:cNvSpPr/>
          <p:nvPr/>
        </p:nvSpPr>
        <p:spPr>
          <a:xfrm rot="-5400000">
            <a:off x="400881" y="7241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1"/>
          <p:cNvSpPr/>
          <p:nvPr/>
        </p:nvSpPr>
        <p:spPr>
          <a:xfrm rot="5400000">
            <a:off x="6958806" y="1997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13">
  <p:cSld name="CUSTOM_39">
    <p:spTree>
      <p:nvGrpSpPr>
        <p:cNvPr id="1" name="Shape 437"/>
        <p:cNvGrpSpPr/>
        <p:nvPr/>
      </p:nvGrpSpPr>
      <p:grpSpPr>
        <a:xfrm>
          <a:off x="0" y="0"/>
          <a:ext cx="0" cy="0"/>
          <a:chOff x="0" y="0"/>
          <a:chExt cx="0" cy="0"/>
        </a:xfrm>
      </p:grpSpPr>
      <p:sp>
        <p:nvSpPr>
          <p:cNvPr id="438" name="Google Shape;438;p32"/>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439" name="Google Shape;439;p32"/>
          <p:cNvSpPr/>
          <p:nvPr/>
        </p:nvSpPr>
        <p:spPr>
          <a:xfrm rot="5772639">
            <a:off x="8598824" y="-560579"/>
            <a:ext cx="1671004" cy="1597787"/>
          </a:xfrm>
          <a:custGeom>
            <a:avLst/>
            <a:gdLst/>
            <a:ahLst/>
            <a:cxnLst/>
            <a:rect l="l" t="t" r="r" b="b"/>
            <a:pathLst>
              <a:path w="184937" h="139852" extrusionOk="0">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2"/>
          <p:cNvSpPr/>
          <p:nvPr/>
        </p:nvSpPr>
        <p:spPr>
          <a:xfrm rot="706905">
            <a:off x="7020027" y="-335675"/>
            <a:ext cx="3557278" cy="966682"/>
          </a:xfrm>
          <a:custGeom>
            <a:avLst/>
            <a:gdLst/>
            <a:ahLst/>
            <a:cxnLst/>
            <a:rect l="l" t="t" r="r" b="b"/>
            <a:pathLst>
              <a:path w="264364" h="48804" extrusionOk="0">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2"/>
          <p:cNvSpPr/>
          <p:nvPr/>
        </p:nvSpPr>
        <p:spPr>
          <a:xfrm>
            <a:off x="7020070" y="-335758"/>
            <a:ext cx="3556654" cy="1060078"/>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2"/>
          <p:cNvSpPr/>
          <p:nvPr/>
        </p:nvSpPr>
        <p:spPr>
          <a:xfrm rot="5400000">
            <a:off x="-693662" y="2761041"/>
            <a:ext cx="2443246" cy="56873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2"/>
          <p:cNvSpPr/>
          <p:nvPr/>
        </p:nvSpPr>
        <p:spPr>
          <a:xfrm rot="5399497" flipH="1">
            <a:off x="-1918147" y="1922604"/>
            <a:ext cx="4515337" cy="678344"/>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2"/>
          <p:cNvSpPr/>
          <p:nvPr/>
        </p:nvSpPr>
        <p:spPr>
          <a:xfrm rot="5400440">
            <a:off x="-2219066" y="2210242"/>
            <a:ext cx="5161707" cy="722922"/>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2"/>
          <p:cNvSpPr/>
          <p:nvPr/>
        </p:nvSpPr>
        <p:spPr>
          <a:xfrm flipH="1">
            <a:off x="6742285" y="4150269"/>
            <a:ext cx="2443246" cy="93999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2"/>
          <p:cNvSpPr/>
          <p:nvPr/>
        </p:nvSpPr>
        <p:spPr>
          <a:xfrm rot="-1432117">
            <a:off x="6298030" y="4370786"/>
            <a:ext cx="3153951" cy="1121150"/>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2"/>
          <p:cNvSpPr/>
          <p:nvPr/>
        </p:nvSpPr>
        <p:spPr>
          <a:xfrm rot="-855778" flipH="1">
            <a:off x="6382945" y="4253784"/>
            <a:ext cx="3605366" cy="1194753"/>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2"/>
          <p:cNvSpPr/>
          <p:nvPr/>
        </p:nvSpPr>
        <p:spPr>
          <a:xfrm>
            <a:off x="1089719" y="363269"/>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2"/>
          <p:cNvSpPr/>
          <p:nvPr/>
        </p:nvSpPr>
        <p:spPr>
          <a:xfrm>
            <a:off x="478769" y="311620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2"/>
          <p:cNvSpPr/>
          <p:nvPr/>
        </p:nvSpPr>
        <p:spPr>
          <a:xfrm rot="10800000">
            <a:off x="625181" y="14105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2"/>
          <p:cNvSpPr/>
          <p:nvPr/>
        </p:nvSpPr>
        <p:spPr>
          <a:xfrm>
            <a:off x="812319" y="4651219"/>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2"/>
          <p:cNvSpPr/>
          <p:nvPr/>
        </p:nvSpPr>
        <p:spPr>
          <a:xfrm rot="5400000">
            <a:off x="8776881" y="382805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2"/>
          <p:cNvSpPr/>
          <p:nvPr/>
        </p:nvSpPr>
        <p:spPr>
          <a:xfrm rot="5400000">
            <a:off x="6958944" y="18895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2"/>
          <p:cNvSpPr/>
          <p:nvPr/>
        </p:nvSpPr>
        <p:spPr>
          <a:xfrm rot="-5400000">
            <a:off x="7277406" y="43377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2"/>
          <p:cNvSpPr/>
          <p:nvPr/>
        </p:nvSpPr>
        <p:spPr>
          <a:xfrm rot="5400000">
            <a:off x="8513881" y="8568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14">
  <p:cSld name="CUSTOM_44">
    <p:spTree>
      <p:nvGrpSpPr>
        <p:cNvPr id="1" name="Shape 456"/>
        <p:cNvGrpSpPr/>
        <p:nvPr/>
      </p:nvGrpSpPr>
      <p:grpSpPr>
        <a:xfrm>
          <a:off x="0" y="0"/>
          <a:ext cx="0" cy="0"/>
          <a:chOff x="0" y="0"/>
          <a:chExt cx="0" cy="0"/>
        </a:xfrm>
      </p:grpSpPr>
      <p:sp>
        <p:nvSpPr>
          <p:cNvPr id="457" name="Google Shape;457;p33"/>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458" name="Google Shape;458;p33"/>
          <p:cNvSpPr/>
          <p:nvPr/>
        </p:nvSpPr>
        <p:spPr>
          <a:xfrm rot="10800000">
            <a:off x="4827336" y="4320028"/>
            <a:ext cx="3936983" cy="1153922"/>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3"/>
          <p:cNvSpPr/>
          <p:nvPr/>
        </p:nvSpPr>
        <p:spPr>
          <a:xfrm rot="10800000" flipH="1">
            <a:off x="5609830" y="3895999"/>
            <a:ext cx="5735030" cy="1577952"/>
          </a:xfrm>
          <a:custGeom>
            <a:avLst/>
            <a:gdLst/>
            <a:ahLst/>
            <a:cxnLst/>
            <a:rect l="l" t="t" r="r" b="b"/>
            <a:pathLst>
              <a:path w="295582" h="107710" extrusionOk="0">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3"/>
          <p:cNvSpPr/>
          <p:nvPr/>
        </p:nvSpPr>
        <p:spPr>
          <a:xfrm rot="10800000">
            <a:off x="6110409" y="4087929"/>
            <a:ext cx="3937105" cy="1386022"/>
          </a:xfrm>
          <a:custGeom>
            <a:avLst/>
            <a:gdLst/>
            <a:ahLst/>
            <a:cxnLst/>
            <a:rect l="l" t="t" r="r" b="b"/>
            <a:pathLst>
              <a:path w="294198" h="130204" extrusionOk="0">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3"/>
          <p:cNvSpPr/>
          <p:nvPr/>
        </p:nvSpPr>
        <p:spPr>
          <a:xfrm rot="3210522">
            <a:off x="8828071" y="3601255"/>
            <a:ext cx="163444" cy="163444"/>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3"/>
          <p:cNvSpPr/>
          <p:nvPr/>
        </p:nvSpPr>
        <p:spPr>
          <a:xfrm rot="3212945">
            <a:off x="7223745" y="4593605"/>
            <a:ext cx="98463" cy="98641"/>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3"/>
          <p:cNvSpPr/>
          <p:nvPr/>
        </p:nvSpPr>
        <p:spPr>
          <a:xfrm rot="-7587055">
            <a:off x="7969056" y="4201692"/>
            <a:ext cx="98463" cy="98641"/>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3"/>
          <p:cNvSpPr/>
          <p:nvPr/>
        </p:nvSpPr>
        <p:spPr>
          <a:xfrm rot="3210522">
            <a:off x="5603511" y="4603257"/>
            <a:ext cx="163444" cy="163444"/>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15">
  <p:cSld name="CUSTOM_45">
    <p:spTree>
      <p:nvGrpSpPr>
        <p:cNvPr id="1" name="Shape 465"/>
        <p:cNvGrpSpPr/>
        <p:nvPr/>
      </p:nvGrpSpPr>
      <p:grpSpPr>
        <a:xfrm>
          <a:off x="0" y="0"/>
          <a:ext cx="0" cy="0"/>
          <a:chOff x="0" y="0"/>
          <a:chExt cx="0" cy="0"/>
        </a:xfrm>
      </p:grpSpPr>
      <p:sp>
        <p:nvSpPr>
          <p:cNvPr id="466" name="Google Shape;466;p34"/>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467" name="Google Shape;467;p34"/>
          <p:cNvSpPr/>
          <p:nvPr/>
        </p:nvSpPr>
        <p:spPr>
          <a:xfrm>
            <a:off x="-175093" y="-11"/>
            <a:ext cx="3936983" cy="1038600"/>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4"/>
          <p:cNvSpPr/>
          <p:nvPr/>
        </p:nvSpPr>
        <p:spPr>
          <a:xfrm flipH="1">
            <a:off x="-2755633" y="-11"/>
            <a:ext cx="5735030" cy="1420156"/>
          </a:xfrm>
          <a:custGeom>
            <a:avLst/>
            <a:gdLst/>
            <a:ahLst/>
            <a:cxnLst/>
            <a:rect l="l" t="t" r="r" b="b"/>
            <a:pathLst>
              <a:path w="295582" h="107710" extrusionOk="0">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4"/>
          <p:cNvSpPr/>
          <p:nvPr/>
        </p:nvSpPr>
        <p:spPr>
          <a:xfrm>
            <a:off x="-1458290" y="-11"/>
            <a:ext cx="3937105" cy="1247680"/>
          </a:xfrm>
          <a:custGeom>
            <a:avLst/>
            <a:gdLst/>
            <a:ahLst/>
            <a:cxnLst/>
            <a:rect l="l" t="t" r="r" b="b"/>
            <a:pathLst>
              <a:path w="294198" h="130204" extrusionOk="0">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rot="5400000" flipH="1">
            <a:off x="4202856" y="12475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4"/>
          <p:cNvSpPr/>
          <p:nvPr/>
        </p:nvSpPr>
        <p:spPr>
          <a:xfrm rot="5400000" flipH="1">
            <a:off x="902469" y="8019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4"/>
          <p:cNvSpPr/>
          <p:nvPr/>
        </p:nvSpPr>
        <p:spPr>
          <a:xfrm rot="-5400000" flipH="1">
            <a:off x="1597831" y="8545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4"/>
          <p:cNvSpPr/>
          <p:nvPr/>
        </p:nvSpPr>
        <p:spPr>
          <a:xfrm rot="5400000" flipH="1">
            <a:off x="246256" y="13719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16">
  <p:cSld name="CUSTOM_47">
    <p:spTree>
      <p:nvGrpSpPr>
        <p:cNvPr id="1" name="Shape 474"/>
        <p:cNvGrpSpPr/>
        <p:nvPr/>
      </p:nvGrpSpPr>
      <p:grpSpPr>
        <a:xfrm>
          <a:off x="0" y="0"/>
          <a:ext cx="0" cy="0"/>
          <a:chOff x="0" y="0"/>
          <a:chExt cx="0" cy="0"/>
        </a:xfrm>
      </p:grpSpPr>
      <p:sp>
        <p:nvSpPr>
          <p:cNvPr id="475" name="Google Shape;475;p35"/>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476" name="Google Shape;476;p35"/>
          <p:cNvSpPr/>
          <p:nvPr/>
        </p:nvSpPr>
        <p:spPr>
          <a:xfrm flipH="1">
            <a:off x="6742285" y="4150269"/>
            <a:ext cx="2443246" cy="93999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5"/>
          <p:cNvSpPr/>
          <p:nvPr/>
        </p:nvSpPr>
        <p:spPr>
          <a:xfrm rot="-1432117">
            <a:off x="6298030" y="4370786"/>
            <a:ext cx="3153951" cy="1121150"/>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5"/>
          <p:cNvSpPr/>
          <p:nvPr/>
        </p:nvSpPr>
        <p:spPr>
          <a:xfrm rot="-855778" flipH="1">
            <a:off x="6382945" y="4253784"/>
            <a:ext cx="3605366" cy="1194753"/>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5"/>
          <p:cNvSpPr/>
          <p:nvPr/>
        </p:nvSpPr>
        <p:spPr>
          <a:xfrm rot="3043967">
            <a:off x="8461110" y="3707189"/>
            <a:ext cx="163523" cy="163523"/>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5"/>
          <p:cNvSpPr/>
          <p:nvPr/>
        </p:nvSpPr>
        <p:spPr>
          <a:xfrm rot="3041162">
            <a:off x="7337669" y="4513351"/>
            <a:ext cx="98490" cy="98722"/>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5"/>
          <p:cNvSpPr/>
          <p:nvPr/>
        </p:nvSpPr>
        <p:spPr>
          <a:xfrm rot="-7758838">
            <a:off x="7842708" y="4032580"/>
            <a:ext cx="98490" cy="98722"/>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5"/>
          <p:cNvSpPr/>
          <p:nvPr/>
        </p:nvSpPr>
        <p:spPr>
          <a:xfrm rot="3043967">
            <a:off x="6441045" y="4409310"/>
            <a:ext cx="163523" cy="163523"/>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17">
  <p:cSld name="CUSTOM_48">
    <p:spTree>
      <p:nvGrpSpPr>
        <p:cNvPr id="1" name="Shape 483"/>
        <p:cNvGrpSpPr/>
        <p:nvPr/>
      </p:nvGrpSpPr>
      <p:grpSpPr>
        <a:xfrm>
          <a:off x="0" y="0"/>
          <a:ext cx="0" cy="0"/>
          <a:chOff x="0" y="0"/>
          <a:chExt cx="0" cy="0"/>
        </a:xfrm>
      </p:grpSpPr>
      <p:sp>
        <p:nvSpPr>
          <p:cNvPr id="484" name="Google Shape;484;p36"/>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485" name="Google Shape;485;p36"/>
          <p:cNvSpPr/>
          <p:nvPr/>
        </p:nvSpPr>
        <p:spPr>
          <a:xfrm rot="10800000">
            <a:off x="-1079229" y="4069511"/>
            <a:ext cx="4337666" cy="1074138"/>
          </a:xfrm>
          <a:custGeom>
            <a:avLst/>
            <a:gdLst/>
            <a:ahLst/>
            <a:cxnLst/>
            <a:rect l="l" t="t" r="r" b="b"/>
            <a:pathLst>
              <a:path w="295582" h="107710" extrusionOk="0">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6"/>
          <p:cNvSpPr/>
          <p:nvPr/>
        </p:nvSpPr>
        <p:spPr>
          <a:xfrm rot="10800000" flipH="1">
            <a:off x="-97988" y="4199995"/>
            <a:ext cx="2978019" cy="943653"/>
          </a:xfrm>
          <a:custGeom>
            <a:avLst/>
            <a:gdLst/>
            <a:ahLst/>
            <a:cxnLst/>
            <a:rect l="l" t="t" r="r" b="b"/>
            <a:pathLst>
              <a:path w="294198" h="130204" extrusionOk="0">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6"/>
          <p:cNvSpPr/>
          <p:nvPr/>
        </p:nvSpPr>
        <p:spPr>
          <a:xfrm rot="5400000">
            <a:off x="3391556" y="489755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6"/>
          <p:cNvSpPr/>
          <p:nvPr/>
        </p:nvSpPr>
        <p:spPr>
          <a:xfrm rot="-5400000">
            <a:off x="1730281" y="434039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6"/>
          <p:cNvSpPr/>
          <p:nvPr/>
        </p:nvSpPr>
        <p:spPr>
          <a:xfrm rot="5400000">
            <a:off x="628131" y="344815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1">
  <p:cSld name="CUSTOM_21">
    <p:spTree>
      <p:nvGrpSpPr>
        <p:cNvPr id="1" name="Shape 490"/>
        <p:cNvGrpSpPr/>
        <p:nvPr/>
      </p:nvGrpSpPr>
      <p:grpSpPr>
        <a:xfrm>
          <a:off x="0" y="0"/>
          <a:ext cx="0" cy="0"/>
          <a:chOff x="0" y="0"/>
          <a:chExt cx="0" cy="0"/>
        </a:xfrm>
      </p:grpSpPr>
      <p:sp>
        <p:nvSpPr>
          <p:cNvPr id="491" name="Google Shape;491;p37"/>
          <p:cNvSpPr/>
          <p:nvPr/>
        </p:nvSpPr>
        <p:spPr>
          <a:xfrm rot="10800000">
            <a:off x="7575354" y="63632"/>
            <a:ext cx="2443246" cy="93999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7"/>
          <p:cNvSpPr/>
          <p:nvPr/>
        </p:nvSpPr>
        <p:spPr>
          <a:xfrm rot="-9367883" flipH="1">
            <a:off x="7131099" y="-338044"/>
            <a:ext cx="3153951" cy="1121150"/>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7"/>
          <p:cNvSpPr/>
          <p:nvPr/>
        </p:nvSpPr>
        <p:spPr>
          <a:xfrm rot="-9944222">
            <a:off x="7216014" y="-294645"/>
            <a:ext cx="3605366" cy="1194753"/>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7"/>
          <p:cNvSpPr txBox="1">
            <a:spLocks noGrp="1"/>
          </p:cNvSpPr>
          <p:nvPr>
            <p:ph type="body" idx="1"/>
          </p:nvPr>
        </p:nvSpPr>
        <p:spPr>
          <a:xfrm>
            <a:off x="718675" y="3658150"/>
            <a:ext cx="3411600" cy="904200"/>
          </a:xfrm>
          <a:prstGeom prst="rect">
            <a:avLst/>
          </a:prstGeom>
        </p:spPr>
        <p:txBody>
          <a:bodyPr spcFirstLastPara="1" wrap="square" lIns="91425" tIns="91425" rIns="91425" bIns="91425" anchor="ctr" anchorCtr="0">
            <a:noAutofit/>
          </a:bodyPr>
          <a:lstStyle>
            <a:lvl1pPr marL="457200" lvl="0" indent="-342900" rtl="0">
              <a:lnSpc>
                <a:spcPct val="100000"/>
              </a:lnSpc>
              <a:spcBef>
                <a:spcPts val="0"/>
              </a:spcBef>
              <a:spcAft>
                <a:spcPts val="0"/>
              </a:spcAft>
              <a:buSzPts val="1800"/>
              <a:buChar char="●"/>
              <a:defRPr sz="3000" b="1">
                <a:solidFill>
                  <a:schemeClr val="lt1"/>
                </a:solidFill>
                <a:latin typeface="Josefin Sans"/>
                <a:ea typeface="Josefin Sans"/>
                <a:cs typeface="Josefin Sans"/>
                <a:sym typeface="Josefin Sans"/>
              </a:defRPr>
            </a:lvl1pPr>
            <a:lvl2pPr marL="914400" lvl="1" indent="-317500" rtl="0">
              <a:lnSpc>
                <a:spcPct val="100000"/>
              </a:lnSpc>
              <a:spcBef>
                <a:spcPts val="0"/>
              </a:spcBef>
              <a:spcAft>
                <a:spcPts val="0"/>
              </a:spcAft>
              <a:buSzPts val="1400"/>
              <a:buChar char="○"/>
              <a:defRPr sz="3000" b="1">
                <a:solidFill>
                  <a:schemeClr val="dk1"/>
                </a:solidFill>
                <a:latin typeface="Josefin Sans"/>
                <a:ea typeface="Josefin Sans"/>
                <a:cs typeface="Josefin Sans"/>
                <a:sym typeface="Josefin Sans"/>
              </a:defRPr>
            </a:lvl2pPr>
            <a:lvl3pPr marL="1371600" lvl="2" indent="-317500" rtl="0">
              <a:lnSpc>
                <a:spcPct val="100000"/>
              </a:lnSpc>
              <a:spcBef>
                <a:spcPts val="0"/>
              </a:spcBef>
              <a:spcAft>
                <a:spcPts val="0"/>
              </a:spcAft>
              <a:buSzPts val="1400"/>
              <a:buChar char="■"/>
              <a:defRPr sz="3000" b="1">
                <a:solidFill>
                  <a:schemeClr val="dk1"/>
                </a:solidFill>
                <a:latin typeface="Josefin Sans"/>
                <a:ea typeface="Josefin Sans"/>
                <a:cs typeface="Josefin Sans"/>
                <a:sym typeface="Josefin Sans"/>
              </a:defRPr>
            </a:lvl3pPr>
            <a:lvl4pPr marL="1828800" lvl="3" indent="-317500" rtl="0">
              <a:lnSpc>
                <a:spcPct val="100000"/>
              </a:lnSpc>
              <a:spcBef>
                <a:spcPts val="0"/>
              </a:spcBef>
              <a:spcAft>
                <a:spcPts val="0"/>
              </a:spcAft>
              <a:buSzPts val="1400"/>
              <a:buChar char="●"/>
              <a:defRPr sz="3000" b="1">
                <a:solidFill>
                  <a:schemeClr val="dk1"/>
                </a:solidFill>
                <a:latin typeface="Josefin Sans"/>
                <a:ea typeface="Josefin Sans"/>
                <a:cs typeface="Josefin Sans"/>
                <a:sym typeface="Josefin Sans"/>
              </a:defRPr>
            </a:lvl4pPr>
            <a:lvl5pPr marL="2286000" lvl="4" indent="-317500" rtl="0">
              <a:lnSpc>
                <a:spcPct val="100000"/>
              </a:lnSpc>
              <a:spcBef>
                <a:spcPts val="0"/>
              </a:spcBef>
              <a:spcAft>
                <a:spcPts val="0"/>
              </a:spcAft>
              <a:buSzPts val="1400"/>
              <a:buChar char="○"/>
              <a:defRPr sz="3000" b="1">
                <a:solidFill>
                  <a:schemeClr val="dk1"/>
                </a:solidFill>
                <a:latin typeface="Josefin Sans"/>
                <a:ea typeface="Josefin Sans"/>
                <a:cs typeface="Josefin Sans"/>
                <a:sym typeface="Josefin Sans"/>
              </a:defRPr>
            </a:lvl5pPr>
            <a:lvl6pPr marL="2743200" lvl="5" indent="-317500" rtl="0">
              <a:lnSpc>
                <a:spcPct val="100000"/>
              </a:lnSpc>
              <a:spcBef>
                <a:spcPts val="0"/>
              </a:spcBef>
              <a:spcAft>
                <a:spcPts val="0"/>
              </a:spcAft>
              <a:buSzPts val="1400"/>
              <a:buChar char="■"/>
              <a:defRPr sz="3000" b="1">
                <a:solidFill>
                  <a:schemeClr val="dk1"/>
                </a:solidFill>
                <a:latin typeface="Josefin Sans"/>
                <a:ea typeface="Josefin Sans"/>
                <a:cs typeface="Josefin Sans"/>
                <a:sym typeface="Josefin Sans"/>
              </a:defRPr>
            </a:lvl6pPr>
            <a:lvl7pPr marL="3200400" lvl="6" indent="-317500" rtl="0">
              <a:lnSpc>
                <a:spcPct val="100000"/>
              </a:lnSpc>
              <a:spcBef>
                <a:spcPts val="0"/>
              </a:spcBef>
              <a:spcAft>
                <a:spcPts val="0"/>
              </a:spcAft>
              <a:buSzPts val="1400"/>
              <a:buChar char="●"/>
              <a:defRPr sz="3000" b="1">
                <a:solidFill>
                  <a:schemeClr val="dk1"/>
                </a:solidFill>
                <a:latin typeface="Josefin Sans"/>
                <a:ea typeface="Josefin Sans"/>
                <a:cs typeface="Josefin Sans"/>
                <a:sym typeface="Josefin Sans"/>
              </a:defRPr>
            </a:lvl7pPr>
            <a:lvl8pPr marL="3657600" lvl="7" indent="-317500" rtl="0">
              <a:lnSpc>
                <a:spcPct val="100000"/>
              </a:lnSpc>
              <a:spcBef>
                <a:spcPts val="0"/>
              </a:spcBef>
              <a:spcAft>
                <a:spcPts val="0"/>
              </a:spcAft>
              <a:buSzPts val="1400"/>
              <a:buChar char="○"/>
              <a:defRPr sz="3000" b="1">
                <a:solidFill>
                  <a:schemeClr val="dk1"/>
                </a:solidFill>
                <a:latin typeface="Josefin Sans"/>
                <a:ea typeface="Josefin Sans"/>
                <a:cs typeface="Josefin Sans"/>
                <a:sym typeface="Josefin Sans"/>
              </a:defRPr>
            </a:lvl8pPr>
            <a:lvl9pPr marL="4114800" lvl="8" indent="-317500" rtl="0">
              <a:lnSpc>
                <a:spcPct val="100000"/>
              </a:lnSpc>
              <a:spcBef>
                <a:spcPts val="0"/>
              </a:spcBef>
              <a:spcAft>
                <a:spcPts val="0"/>
              </a:spcAft>
              <a:buSzPts val="1400"/>
              <a:buChar char="■"/>
              <a:defRPr sz="3000" b="1">
                <a:solidFill>
                  <a:schemeClr val="dk1"/>
                </a:solidFill>
                <a:latin typeface="Josefin Sans"/>
                <a:ea typeface="Josefin Sans"/>
                <a:cs typeface="Josefin Sans"/>
                <a:sym typeface="Josefin Sans"/>
              </a:defRPr>
            </a:lvl9pPr>
          </a:lstStyle>
          <a:p>
            <a:endParaRPr/>
          </a:p>
        </p:txBody>
      </p:sp>
      <p:sp>
        <p:nvSpPr>
          <p:cNvPr id="495" name="Google Shape;495;p37"/>
          <p:cNvSpPr/>
          <p:nvPr/>
        </p:nvSpPr>
        <p:spPr>
          <a:xfrm rot="5400000">
            <a:off x="8853656" y="81929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7"/>
          <p:cNvSpPr/>
          <p:nvPr/>
        </p:nvSpPr>
        <p:spPr>
          <a:xfrm rot="5400000">
            <a:off x="7501469" y="719231"/>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7"/>
          <p:cNvSpPr/>
          <p:nvPr/>
        </p:nvSpPr>
        <p:spPr>
          <a:xfrm rot="-5400000">
            <a:off x="8196831" y="66660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7"/>
          <p:cNvSpPr/>
          <p:nvPr/>
        </p:nvSpPr>
        <p:spPr>
          <a:xfrm rot="5400000">
            <a:off x="6845256" y="84469"/>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Main point 1">
  <p:cSld name="CUSTOM_40">
    <p:spTree>
      <p:nvGrpSpPr>
        <p:cNvPr id="1" name="Shape 499"/>
        <p:cNvGrpSpPr/>
        <p:nvPr/>
      </p:nvGrpSpPr>
      <p:grpSpPr>
        <a:xfrm>
          <a:off x="0" y="0"/>
          <a:ext cx="0" cy="0"/>
          <a:chOff x="0" y="0"/>
          <a:chExt cx="0" cy="0"/>
        </a:xfrm>
      </p:grpSpPr>
      <p:sp>
        <p:nvSpPr>
          <p:cNvPr id="500" name="Google Shape;500;p38"/>
          <p:cNvSpPr/>
          <p:nvPr/>
        </p:nvSpPr>
        <p:spPr>
          <a:xfrm rot="10800000" flipH="1">
            <a:off x="-913868" y="63548"/>
            <a:ext cx="2443246" cy="93999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8"/>
          <p:cNvSpPr/>
          <p:nvPr/>
        </p:nvSpPr>
        <p:spPr>
          <a:xfrm rot="9367883">
            <a:off x="-1180318" y="-338129"/>
            <a:ext cx="3153951" cy="1121150"/>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8"/>
          <p:cNvSpPr/>
          <p:nvPr/>
        </p:nvSpPr>
        <p:spPr>
          <a:xfrm rot="9944222" flipH="1">
            <a:off x="-1716649" y="-294729"/>
            <a:ext cx="3605366" cy="1194753"/>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8"/>
          <p:cNvSpPr txBox="1">
            <a:spLocks noGrp="1"/>
          </p:cNvSpPr>
          <p:nvPr>
            <p:ph type="title"/>
          </p:nvPr>
        </p:nvSpPr>
        <p:spPr>
          <a:xfrm>
            <a:off x="718675" y="1076025"/>
            <a:ext cx="3782700" cy="2839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500"/>
              <a:buNone/>
              <a:defRPr sz="6500"/>
            </a:lvl1pPr>
            <a:lvl2pPr lvl="1" algn="r" rtl="0">
              <a:spcBef>
                <a:spcPts val="0"/>
              </a:spcBef>
              <a:spcAft>
                <a:spcPts val="0"/>
              </a:spcAft>
              <a:buSzPts val="6500"/>
              <a:buNone/>
              <a:defRPr sz="6500"/>
            </a:lvl2pPr>
            <a:lvl3pPr lvl="2" algn="r" rtl="0">
              <a:spcBef>
                <a:spcPts val="0"/>
              </a:spcBef>
              <a:spcAft>
                <a:spcPts val="0"/>
              </a:spcAft>
              <a:buSzPts val="6500"/>
              <a:buNone/>
              <a:defRPr sz="6500"/>
            </a:lvl3pPr>
            <a:lvl4pPr lvl="3" algn="r" rtl="0">
              <a:spcBef>
                <a:spcPts val="0"/>
              </a:spcBef>
              <a:spcAft>
                <a:spcPts val="0"/>
              </a:spcAft>
              <a:buSzPts val="6500"/>
              <a:buNone/>
              <a:defRPr sz="6500"/>
            </a:lvl4pPr>
            <a:lvl5pPr lvl="4" algn="r" rtl="0">
              <a:spcBef>
                <a:spcPts val="0"/>
              </a:spcBef>
              <a:spcAft>
                <a:spcPts val="0"/>
              </a:spcAft>
              <a:buSzPts val="6500"/>
              <a:buNone/>
              <a:defRPr sz="6500"/>
            </a:lvl5pPr>
            <a:lvl6pPr lvl="5" algn="r" rtl="0">
              <a:spcBef>
                <a:spcPts val="0"/>
              </a:spcBef>
              <a:spcAft>
                <a:spcPts val="0"/>
              </a:spcAft>
              <a:buSzPts val="6500"/>
              <a:buNone/>
              <a:defRPr sz="6500"/>
            </a:lvl6pPr>
            <a:lvl7pPr lvl="6" algn="r" rtl="0">
              <a:spcBef>
                <a:spcPts val="0"/>
              </a:spcBef>
              <a:spcAft>
                <a:spcPts val="0"/>
              </a:spcAft>
              <a:buSzPts val="6500"/>
              <a:buNone/>
              <a:defRPr sz="6500"/>
            </a:lvl7pPr>
            <a:lvl8pPr lvl="7" algn="r" rtl="0">
              <a:spcBef>
                <a:spcPts val="0"/>
              </a:spcBef>
              <a:spcAft>
                <a:spcPts val="0"/>
              </a:spcAft>
              <a:buSzPts val="6500"/>
              <a:buNone/>
              <a:defRPr sz="6500"/>
            </a:lvl8pPr>
            <a:lvl9pPr lvl="8" algn="r" rtl="0">
              <a:spcBef>
                <a:spcPts val="0"/>
              </a:spcBef>
              <a:spcAft>
                <a:spcPts val="0"/>
              </a:spcAft>
              <a:buSzPts val="6500"/>
              <a:buNone/>
              <a:defRPr sz="6500"/>
            </a:lvl9pPr>
          </a:lstStyle>
          <a:p>
            <a:endParaRPr/>
          </a:p>
        </p:txBody>
      </p:sp>
      <p:sp>
        <p:nvSpPr>
          <p:cNvPr id="504" name="Google Shape;504;p38"/>
          <p:cNvSpPr/>
          <p:nvPr/>
        </p:nvSpPr>
        <p:spPr>
          <a:xfrm>
            <a:off x="-1041647" y="4138788"/>
            <a:ext cx="3370532" cy="93999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8"/>
          <p:cNvSpPr/>
          <p:nvPr/>
        </p:nvSpPr>
        <p:spPr>
          <a:xfrm rot="1067063" flipH="1">
            <a:off x="-1322829" y="4319279"/>
            <a:ext cx="4178350" cy="1201199"/>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8"/>
          <p:cNvSpPr/>
          <p:nvPr/>
        </p:nvSpPr>
        <p:spPr>
          <a:xfrm rot="626416">
            <a:off x="-2113010" y="4226168"/>
            <a:ext cx="4901831" cy="1227025"/>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8"/>
          <p:cNvSpPr/>
          <p:nvPr/>
        </p:nvSpPr>
        <p:spPr>
          <a:xfrm rot="5400000">
            <a:off x="393556" y="3945269"/>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8"/>
          <p:cNvSpPr/>
          <p:nvPr/>
        </p:nvSpPr>
        <p:spPr>
          <a:xfrm rot="5400000">
            <a:off x="827744" y="4359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8"/>
          <p:cNvSpPr/>
          <p:nvPr/>
        </p:nvSpPr>
        <p:spPr>
          <a:xfrm rot="-5400000">
            <a:off x="1266956" y="43673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8"/>
          <p:cNvSpPr/>
          <p:nvPr/>
        </p:nvSpPr>
        <p:spPr>
          <a:xfrm rot="5400000">
            <a:off x="110881" y="8056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ig number 1">
  <p:cSld name="CUSTOM_43">
    <p:spTree>
      <p:nvGrpSpPr>
        <p:cNvPr id="1" name="Shape 511"/>
        <p:cNvGrpSpPr/>
        <p:nvPr/>
      </p:nvGrpSpPr>
      <p:grpSpPr>
        <a:xfrm>
          <a:off x="0" y="0"/>
          <a:ext cx="0" cy="0"/>
          <a:chOff x="0" y="0"/>
          <a:chExt cx="0" cy="0"/>
        </a:xfrm>
      </p:grpSpPr>
      <p:sp>
        <p:nvSpPr>
          <p:cNvPr id="512" name="Google Shape;512;p39"/>
          <p:cNvSpPr txBox="1">
            <a:spLocks noGrp="1"/>
          </p:cNvSpPr>
          <p:nvPr>
            <p:ph type="subTitle" idx="1"/>
          </p:nvPr>
        </p:nvSpPr>
        <p:spPr>
          <a:xfrm>
            <a:off x="1262692" y="2915250"/>
            <a:ext cx="2877600" cy="694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a:lvl1pPr>
            <a:lvl2pPr lvl="1" algn="r" rtl="0">
              <a:spcBef>
                <a:spcPts val="160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513" name="Google Shape;513;p39"/>
          <p:cNvSpPr txBox="1">
            <a:spLocks noGrp="1"/>
          </p:cNvSpPr>
          <p:nvPr>
            <p:ph type="title" hasCustomPrompt="1"/>
          </p:nvPr>
        </p:nvSpPr>
        <p:spPr>
          <a:xfrm>
            <a:off x="1262643" y="1614000"/>
            <a:ext cx="2877600" cy="1209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8000"/>
              <a:buNone/>
              <a:defRPr sz="8000"/>
            </a:lvl1pPr>
            <a:lvl2pPr lvl="1" algn="r" rtl="0">
              <a:spcBef>
                <a:spcPts val="0"/>
              </a:spcBef>
              <a:spcAft>
                <a:spcPts val="0"/>
              </a:spcAft>
              <a:buSzPts val="8000"/>
              <a:buNone/>
              <a:defRPr sz="8000"/>
            </a:lvl2pPr>
            <a:lvl3pPr lvl="2" algn="r" rtl="0">
              <a:spcBef>
                <a:spcPts val="0"/>
              </a:spcBef>
              <a:spcAft>
                <a:spcPts val="0"/>
              </a:spcAft>
              <a:buSzPts val="8000"/>
              <a:buNone/>
              <a:defRPr sz="8000"/>
            </a:lvl3pPr>
            <a:lvl4pPr lvl="3" algn="r" rtl="0">
              <a:spcBef>
                <a:spcPts val="0"/>
              </a:spcBef>
              <a:spcAft>
                <a:spcPts val="0"/>
              </a:spcAft>
              <a:buSzPts val="8000"/>
              <a:buNone/>
              <a:defRPr sz="8000"/>
            </a:lvl4pPr>
            <a:lvl5pPr lvl="4" algn="r" rtl="0">
              <a:spcBef>
                <a:spcPts val="0"/>
              </a:spcBef>
              <a:spcAft>
                <a:spcPts val="0"/>
              </a:spcAft>
              <a:buSzPts val="8000"/>
              <a:buNone/>
              <a:defRPr sz="8000"/>
            </a:lvl5pPr>
            <a:lvl6pPr lvl="5" algn="r" rtl="0">
              <a:spcBef>
                <a:spcPts val="0"/>
              </a:spcBef>
              <a:spcAft>
                <a:spcPts val="0"/>
              </a:spcAft>
              <a:buSzPts val="8000"/>
              <a:buNone/>
              <a:defRPr sz="8000"/>
            </a:lvl6pPr>
            <a:lvl7pPr lvl="6" algn="r" rtl="0">
              <a:spcBef>
                <a:spcPts val="0"/>
              </a:spcBef>
              <a:spcAft>
                <a:spcPts val="0"/>
              </a:spcAft>
              <a:buSzPts val="8000"/>
              <a:buNone/>
              <a:defRPr sz="8000"/>
            </a:lvl7pPr>
            <a:lvl8pPr lvl="7" algn="r" rtl="0">
              <a:spcBef>
                <a:spcPts val="0"/>
              </a:spcBef>
              <a:spcAft>
                <a:spcPts val="0"/>
              </a:spcAft>
              <a:buSzPts val="8000"/>
              <a:buNone/>
              <a:defRPr sz="8000"/>
            </a:lvl8pPr>
            <a:lvl9pPr lvl="8" algn="r" rtl="0">
              <a:spcBef>
                <a:spcPts val="0"/>
              </a:spcBef>
              <a:spcAft>
                <a:spcPts val="0"/>
              </a:spcAft>
              <a:buSzPts val="8000"/>
              <a:buNone/>
              <a:defRPr sz="8000"/>
            </a:lvl9pPr>
          </a:lstStyle>
          <a:p>
            <a:r>
              <a:t>xx%</a:t>
            </a:r>
          </a:p>
        </p:txBody>
      </p:sp>
      <p:sp>
        <p:nvSpPr>
          <p:cNvPr id="514" name="Google Shape;514;p39"/>
          <p:cNvSpPr/>
          <p:nvPr/>
        </p:nvSpPr>
        <p:spPr>
          <a:xfrm rot="-9281215">
            <a:off x="-38626" y="4203731"/>
            <a:ext cx="2228124" cy="918929"/>
          </a:xfrm>
          <a:custGeom>
            <a:avLst/>
            <a:gdLst/>
            <a:ahLst/>
            <a:cxnLst/>
            <a:rect l="l" t="t" r="r" b="b"/>
            <a:pathLst>
              <a:path w="246008" h="61867" extrusionOk="0">
                <a:moveTo>
                  <a:pt x="1" y="0"/>
                </a:moveTo>
                <a:cubicBezTo>
                  <a:pt x="1" y="0"/>
                  <a:pt x="3900" y="44992"/>
                  <a:pt x="39194" y="57840"/>
                </a:cubicBezTo>
                <a:cubicBezTo>
                  <a:pt x="46974" y="60669"/>
                  <a:pt x="53930" y="61867"/>
                  <a:pt x="60240" y="61867"/>
                </a:cubicBezTo>
                <a:cubicBezTo>
                  <a:pt x="95172" y="61867"/>
                  <a:pt x="110319" y="25159"/>
                  <a:pt x="135837" y="25159"/>
                </a:cubicBezTo>
                <a:cubicBezTo>
                  <a:pt x="138295" y="25159"/>
                  <a:pt x="140849" y="25499"/>
                  <a:pt x="143526" y="26246"/>
                </a:cubicBezTo>
                <a:cubicBezTo>
                  <a:pt x="159260" y="30639"/>
                  <a:pt x="172714" y="32419"/>
                  <a:pt x="184185" y="32419"/>
                </a:cubicBezTo>
                <a:cubicBezTo>
                  <a:pt x="233145" y="32419"/>
                  <a:pt x="246008" y="0"/>
                  <a:pt x="2460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9"/>
          <p:cNvSpPr/>
          <p:nvPr/>
        </p:nvSpPr>
        <p:spPr>
          <a:xfrm rot="-9280772">
            <a:off x="-649223" y="4396562"/>
            <a:ext cx="3782980" cy="1428824"/>
          </a:xfrm>
          <a:custGeom>
            <a:avLst/>
            <a:gdLst/>
            <a:ahLst/>
            <a:cxnLst/>
            <a:rect l="l" t="t" r="r" b="b"/>
            <a:pathLst>
              <a:path w="264364" h="61984" extrusionOk="0">
                <a:moveTo>
                  <a:pt x="0" y="0"/>
                </a:moveTo>
                <a:lnTo>
                  <a:pt x="0" y="60406"/>
                </a:lnTo>
                <a:cubicBezTo>
                  <a:pt x="2845" y="61497"/>
                  <a:pt x="5907" y="61983"/>
                  <a:pt x="9094" y="61983"/>
                </a:cubicBezTo>
                <a:cubicBezTo>
                  <a:pt x="26664" y="61983"/>
                  <a:pt x="48053" y="47209"/>
                  <a:pt x="57950" y="37427"/>
                </a:cubicBezTo>
                <a:cubicBezTo>
                  <a:pt x="64434" y="31013"/>
                  <a:pt x="70724" y="28611"/>
                  <a:pt x="76592" y="28611"/>
                </a:cubicBezTo>
                <a:cubicBezTo>
                  <a:pt x="86364" y="28611"/>
                  <a:pt x="94966" y="35275"/>
                  <a:pt x="101344" y="41180"/>
                </a:cubicBezTo>
                <a:cubicBezTo>
                  <a:pt x="109706" y="48911"/>
                  <a:pt x="119411" y="51657"/>
                  <a:pt x="128732" y="51657"/>
                </a:cubicBezTo>
                <a:cubicBezTo>
                  <a:pt x="140963" y="51657"/>
                  <a:pt x="152533" y="46928"/>
                  <a:pt x="159536" y="42530"/>
                </a:cubicBezTo>
                <a:cubicBezTo>
                  <a:pt x="163971" y="39737"/>
                  <a:pt x="167611" y="38614"/>
                  <a:pt x="170732" y="38614"/>
                </a:cubicBezTo>
                <a:cubicBezTo>
                  <a:pt x="183490" y="38614"/>
                  <a:pt x="187572" y="57371"/>
                  <a:pt x="201829" y="57371"/>
                </a:cubicBezTo>
                <a:cubicBezTo>
                  <a:pt x="204682" y="57371"/>
                  <a:pt x="207942" y="56619"/>
                  <a:pt x="211761" y="54817"/>
                </a:cubicBezTo>
                <a:cubicBezTo>
                  <a:pt x="216023" y="52806"/>
                  <a:pt x="220035" y="52096"/>
                  <a:pt x="223864" y="52096"/>
                </a:cubicBezTo>
                <a:cubicBezTo>
                  <a:pt x="233065" y="52096"/>
                  <a:pt x="241204" y="56197"/>
                  <a:pt x="249202" y="56197"/>
                </a:cubicBezTo>
                <a:cubicBezTo>
                  <a:pt x="254235" y="56197"/>
                  <a:pt x="259212" y="54573"/>
                  <a:pt x="264364" y="49281"/>
                </a:cubicBezTo>
                <a:lnTo>
                  <a:pt x="2643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9"/>
          <p:cNvSpPr/>
          <p:nvPr/>
        </p:nvSpPr>
        <p:spPr>
          <a:xfrm rot="-9281383" flipH="1">
            <a:off x="-1125488" y="3898835"/>
            <a:ext cx="4264746" cy="1843807"/>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9"/>
          <p:cNvSpPr/>
          <p:nvPr/>
        </p:nvSpPr>
        <p:spPr>
          <a:xfrm rot="10800000" flipH="1">
            <a:off x="-874529" y="63632"/>
            <a:ext cx="2443246" cy="93999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9"/>
          <p:cNvSpPr/>
          <p:nvPr/>
        </p:nvSpPr>
        <p:spPr>
          <a:xfrm rot="9367883">
            <a:off x="-1140979" y="-338044"/>
            <a:ext cx="3153951" cy="1121150"/>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9"/>
          <p:cNvSpPr/>
          <p:nvPr/>
        </p:nvSpPr>
        <p:spPr>
          <a:xfrm rot="9944222" flipH="1">
            <a:off x="-1677309" y="-294645"/>
            <a:ext cx="3605366" cy="1194753"/>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9"/>
          <p:cNvSpPr/>
          <p:nvPr/>
        </p:nvSpPr>
        <p:spPr>
          <a:xfrm rot="5400000">
            <a:off x="1614606" y="67065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9"/>
          <p:cNvSpPr/>
          <p:nvPr/>
        </p:nvSpPr>
        <p:spPr>
          <a:xfrm rot="5400000">
            <a:off x="1071344" y="42445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9"/>
          <p:cNvSpPr/>
          <p:nvPr/>
        </p:nvSpPr>
        <p:spPr>
          <a:xfrm rot="-5400000">
            <a:off x="957781" y="5179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9"/>
          <p:cNvSpPr/>
          <p:nvPr/>
        </p:nvSpPr>
        <p:spPr>
          <a:xfrm rot="5400000">
            <a:off x="415131" y="360975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wo columns 1">
  <p:cSld name="CUSTOM_4">
    <p:spTree>
      <p:nvGrpSpPr>
        <p:cNvPr id="1" name="Shape 524"/>
        <p:cNvGrpSpPr/>
        <p:nvPr/>
      </p:nvGrpSpPr>
      <p:grpSpPr>
        <a:xfrm>
          <a:off x="0" y="0"/>
          <a:ext cx="0" cy="0"/>
          <a:chOff x="0" y="0"/>
          <a:chExt cx="0" cy="0"/>
        </a:xfrm>
      </p:grpSpPr>
      <p:sp>
        <p:nvSpPr>
          <p:cNvPr id="525" name="Google Shape;525;p40"/>
          <p:cNvSpPr txBox="1">
            <a:spLocks noGrp="1"/>
          </p:cNvSpPr>
          <p:nvPr>
            <p:ph type="title"/>
          </p:nvPr>
        </p:nvSpPr>
        <p:spPr>
          <a:xfrm>
            <a:off x="2846475" y="363275"/>
            <a:ext cx="34509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526" name="Google Shape;526;p40"/>
          <p:cNvSpPr txBox="1">
            <a:spLocks noGrp="1"/>
          </p:cNvSpPr>
          <p:nvPr>
            <p:ph type="subTitle" idx="1"/>
          </p:nvPr>
        </p:nvSpPr>
        <p:spPr>
          <a:xfrm>
            <a:off x="788350" y="1645450"/>
            <a:ext cx="27045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527" name="Google Shape;527;p40"/>
          <p:cNvSpPr txBox="1">
            <a:spLocks noGrp="1"/>
          </p:cNvSpPr>
          <p:nvPr>
            <p:ph type="subTitle" idx="2"/>
          </p:nvPr>
        </p:nvSpPr>
        <p:spPr>
          <a:xfrm>
            <a:off x="538175" y="2255400"/>
            <a:ext cx="3834000" cy="198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Char char="●"/>
              <a:defRPr sz="1200"/>
            </a:lvl1pPr>
            <a:lvl2pPr lvl="1" algn="ctr" rtl="0">
              <a:spcBef>
                <a:spcPts val="1000"/>
              </a:spcBef>
              <a:spcAft>
                <a:spcPts val="0"/>
              </a:spcAft>
              <a:buSzPts val="1400"/>
              <a:buChar char="○"/>
              <a:defRPr/>
            </a:lvl2pPr>
            <a:lvl3pPr lvl="2" algn="ctr" rtl="0">
              <a:spcBef>
                <a:spcPts val="1600"/>
              </a:spcBef>
              <a:spcAft>
                <a:spcPts val="0"/>
              </a:spcAft>
              <a:buSzPts val="1400"/>
              <a:buChar char="■"/>
              <a:defRPr/>
            </a:lvl3pPr>
            <a:lvl4pPr lvl="3" algn="ctr" rtl="0">
              <a:spcBef>
                <a:spcPts val="1600"/>
              </a:spcBef>
              <a:spcAft>
                <a:spcPts val="0"/>
              </a:spcAft>
              <a:buSzPts val="1400"/>
              <a:buChar char="●"/>
              <a:defRPr/>
            </a:lvl4pPr>
            <a:lvl5pPr lvl="4" algn="ctr" rtl="0">
              <a:spcBef>
                <a:spcPts val="1600"/>
              </a:spcBef>
              <a:spcAft>
                <a:spcPts val="0"/>
              </a:spcAft>
              <a:buSzPts val="1400"/>
              <a:buChar char="○"/>
              <a:defRPr/>
            </a:lvl5pPr>
            <a:lvl6pPr lvl="5" algn="ctr" rtl="0">
              <a:spcBef>
                <a:spcPts val="1600"/>
              </a:spcBef>
              <a:spcAft>
                <a:spcPts val="0"/>
              </a:spcAft>
              <a:buSzPts val="1400"/>
              <a:buChar char="■"/>
              <a:defRPr/>
            </a:lvl6pPr>
            <a:lvl7pPr lvl="6" algn="ctr" rtl="0">
              <a:spcBef>
                <a:spcPts val="1600"/>
              </a:spcBef>
              <a:spcAft>
                <a:spcPts val="0"/>
              </a:spcAft>
              <a:buSzPts val="1400"/>
              <a:buChar char="●"/>
              <a:defRPr/>
            </a:lvl7pPr>
            <a:lvl8pPr lvl="7" algn="ctr" rtl="0">
              <a:spcBef>
                <a:spcPts val="1600"/>
              </a:spcBef>
              <a:spcAft>
                <a:spcPts val="0"/>
              </a:spcAft>
              <a:buSzPts val="1400"/>
              <a:buChar char="○"/>
              <a:defRPr/>
            </a:lvl8pPr>
            <a:lvl9pPr lvl="8" algn="ctr" rtl="0">
              <a:spcBef>
                <a:spcPts val="1600"/>
              </a:spcBef>
              <a:spcAft>
                <a:spcPts val="1600"/>
              </a:spcAft>
              <a:buSzPts val="1400"/>
              <a:buChar char="■"/>
              <a:defRPr/>
            </a:lvl9pPr>
          </a:lstStyle>
          <a:p>
            <a:endParaRPr/>
          </a:p>
        </p:txBody>
      </p:sp>
      <p:sp>
        <p:nvSpPr>
          <p:cNvPr id="528" name="Google Shape;528;p40"/>
          <p:cNvSpPr txBox="1">
            <a:spLocks noGrp="1"/>
          </p:cNvSpPr>
          <p:nvPr>
            <p:ph type="subTitle" idx="3"/>
          </p:nvPr>
        </p:nvSpPr>
        <p:spPr>
          <a:xfrm>
            <a:off x="5158975" y="1645450"/>
            <a:ext cx="27045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529" name="Google Shape;529;p40"/>
          <p:cNvSpPr txBox="1">
            <a:spLocks noGrp="1"/>
          </p:cNvSpPr>
          <p:nvPr>
            <p:ph type="subTitle" idx="4"/>
          </p:nvPr>
        </p:nvSpPr>
        <p:spPr>
          <a:xfrm>
            <a:off x="4771825" y="2255400"/>
            <a:ext cx="3834000" cy="198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Char char="●"/>
              <a:defRPr sz="1200"/>
            </a:lvl1pPr>
            <a:lvl2pPr lvl="1" algn="ctr" rtl="0">
              <a:spcBef>
                <a:spcPts val="1000"/>
              </a:spcBef>
              <a:spcAft>
                <a:spcPts val="0"/>
              </a:spcAft>
              <a:buSzPts val="1400"/>
              <a:buChar char="○"/>
              <a:defRPr/>
            </a:lvl2pPr>
            <a:lvl3pPr lvl="2" algn="ctr" rtl="0">
              <a:spcBef>
                <a:spcPts val="1600"/>
              </a:spcBef>
              <a:spcAft>
                <a:spcPts val="0"/>
              </a:spcAft>
              <a:buSzPts val="1400"/>
              <a:buChar char="■"/>
              <a:defRPr/>
            </a:lvl3pPr>
            <a:lvl4pPr lvl="3" algn="ctr" rtl="0">
              <a:spcBef>
                <a:spcPts val="1600"/>
              </a:spcBef>
              <a:spcAft>
                <a:spcPts val="0"/>
              </a:spcAft>
              <a:buSzPts val="1400"/>
              <a:buChar char="●"/>
              <a:defRPr/>
            </a:lvl4pPr>
            <a:lvl5pPr lvl="4" algn="ctr" rtl="0">
              <a:spcBef>
                <a:spcPts val="1600"/>
              </a:spcBef>
              <a:spcAft>
                <a:spcPts val="0"/>
              </a:spcAft>
              <a:buSzPts val="1400"/>
              <a:buChar char="○"/>
              <a:defRPr/>
            </a:lvl5pPr>
            <a:lvl6pPr lvl="5" algn="ctr" rtl="0">
              <a:spcBef>
                <a:spcPts val="1600"/>
              </a:spcBef>
              <a:spcAft>
                <a:spcPts val="0"/>
              </a:spcAft>
              <a:buSzPts val="1400"/>
              <a:buChar char="■"/>
              <a:defRPr/>
            </a:lvl6pPr>
            <a:lvl7pPr lvl="6" algn="ctr" rtl="0">
              <a:spcBef>
                <a:spcPts val="1600"/>
              </a:spcBef>
              <a:spcAft>
                <a:spcPts val="0"/>
              </a:spcAft>
              <a:buSzPts val="1400"/>
              <a:buChar char="●"/>
              <a:defRPr/>
            </a:lvl7pPr>
            <a:lvl8pPr lvl="7" algn="ctr" rtl="0">
              <a:spcBef>
                <a:spcPts val="1600"/>
              </a:spcBef>
              <a:spcAft>
                <a:spcPts val="0"/>
              </a:spcAft>
              <a:buSzPts val="1400"/>
              <a:buChar char="○"/>
              <a:defRPr/>
            </a:lvl8pPr>
            <a:lvl9pPr lvl="8" algn="ctr" rtl="0">
              <a:spcBef>
                <a:spcPts val="1600"/>
              </a:spcBef>
              <a:spcAft>
                <a:spcPts val="1600"/>
              </a:spcAft>
              <a:buSzPts val="1400"/>
              <a:buChar char="■"/>
              <a:defRPr/>
            </a:lvl9pPr>
          </a:lstStyle>
          <a:p>
            <a:endParaRPr/>
          </a:p>
        </p:txBody>
      </p:sp>
      <p:sp>
        <p:nvSpPr>
          <p:cNvPr id="530" name="Google Shape;530;p40"/>
          <p:cNvSpPr/>
          <p:nvPr/>
        </p:nvSpPr>
        <p:spPr>
          <a:xfrm rot="-10350985" flipH="1">
            <a:off x="6450155" y="-124771"/>
            <a:ext cx="3444934" cy="1167477"/>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0"/>
          <p:cNvSpPr/>
          <p:nvPr/>
        </p:nvSpPr>
        <p:spPr>
          <a:xfrm flipH="1">
            <a:off x="8345826" y="984624"/>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0"/>
          <p:cNvSpPr/>
          <p:nvPr/>
        </p:nvSpPr>
        <p:spPr>
          <a:xfrm flipH="1">
            <a:off x="8977776" y="1325449"/>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0"/>
          <p:cNvSpPr/>
          <p:nvPr/>
        </p:nvSpPr>
        <p:spPr>
          <a:xfrm flipH="1">
            <a:off x="6236651" y="18837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0"/>
          <p:cNvSpPr/>
          <p:nvPr/>
        </p:nvSpPr>
        <p:spPr>
          <a:xfrm flipH="1">
            <a:off x="7070376" y="539299"/>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0"/>
          <p:cNvSpPr/>
          <p:nvPr/>
        </p:nvSpPr>
        <p:spPr>
          <a:xfrm>
            <a:off x="7168769" y="-99365"/>
            <a:ext cx="2517610" cy="104157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0"/>
          <p:cNvSpPr/>
          <p:nvPr/>
        </p:nvSpPr>
        <p:spPr>
          <a:xfrm rot="10800000" flipH="1">
            <a:off x="7678176" y="-210266"/>
            <a:ext cx="2057229" cy="778974"/>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0"/>
          <p:cNvSpPr/>
          <p:nvPr/>
        </p:nvSpPr>
        <p:spPr>
          <a:xfrm rot="10350985">
            <a:off x="-562292" y="-173408"/>
            <a:ext cx="3444934" cy="1167477"/>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0"/>
          <p:cNvSpPr/>
          <p:nvPr/>
        </p:nvSpPr>
        <p:spPr>
          <a:xfrm>
            <a:off x="823471" y="935986"/>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0"/>
          <p:cNvSpPr/>
          <p:nvPr/>
        </p:nvSpPr>
        <p:spPr>
          <a:xfrm>
            <a:off x="256621" y="1276811"/>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0"/>
          <p:cNvSpPr/>
          <p:nvPr/>
        </p:nvSpPr>
        <p:spPr>
          <a:xfrm>
            <a:off x="2997746" y="13973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0"/>
          <p:cNvSpPr/>
          <p:nvPr/>
        </p:nvSpPr>
        <p:spPr>
          <a:xfrm>
            <a:off x="2164021" y="490661"/>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0"/>
          <p:cNvSpPr/>
          <p:nvPr/>
        </p:nvSpPr>
        <p:spPr>
          <a:xfrm flipH="1">
            <a:off x="-353582" y="-148002"/>
            <a:ext cx="2517610" cy="104157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0"/>
          <p:cNvSpPr/>
          <p:nvPr/>
        </p:nvSpPr>
        <p:spPr>
          <a:xfrm rot="10800000">
            <a:off x="-402608" y="-258904"/>
            <a:ext cx="2057229" cy="778974"/>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1"/>
        <p:cNvGrpSpPr/>
        <p:nvPr/>
      </p:nvGrpSpPr>
      <p:grpSpPr>
        <a:xfrm>
          <a:off x="0" y="0"/>
          <a:ext cx="0" cy="0"/>
          <a:chOff x="0" y="0"/>
          <a:chExt cx="0" cy="0"/>
        </a:xfrm>
      </p:grpSpPr>
      <p:sp>
        <p:nvSpPr>
          <p:cNvPr id="62" name="Google Shape;62;p5"/>
          <p:cNvSpPr txBox="1">
            <a:spLocks noGrp="1"/>
          </p:cNvSpPr>
          <p:nvPr>
            <p:ph type="subTitle" idx="1"/>
          </p:nvPr>
        </p:nvSpPr>
        <p:spPr>
          <a:xfrm>
            <a:off x="5069450" y="2590588"/>
            <a:ext cx="28848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63" name="Google Shape;63;p5"/>
          <p:cNvSpPr txBox="1">
            <a:spLocks noGrp="1"/>
          </p:cNvSpPr>
          <p:nvPr>
            <p:ph type="subTitle" idx="2"/>
          </p:nvPr>
        </p:nvSpPr>
        <p:spPr>
          <a:xfrm>
            <a:off x="5069400" y="2882600"/>
            <a:ext cx="2884800" cy="78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1600"/>
              </a:spcBef>
              <a:spcAft>
                <a:spcPts val="0"/>
              </a:spcAft>
              <a:buClr>
                <a:schemeClr val="dk1"/>
              </a:buClr>
              <a:buSzPts val="1400"/>
              <a:buNone/>
              <a:defRPr>
                <a:solidFill>
                  <a:schemeClr val="dk1"/>
                </a:solidFill>
              </a:defRPr>
            </a:lvl3pPr>
            <a:lvl4pPr lvl="3" algn="ctr" rtl="0">
              <a:spcBef>
                <a:spcPts val="1600"/>
              </a:spcBef>
              <a:spcAft>
                <a:spcPts val="0"/>
              </a:spcAft>
              <a:buClr>
                <a:schemeClr val="dk1"/>
              </a:buClr>
              <a:buSzPts val="1400"/>
              <a:buNone/>
              <a:defRPr>
                <a:solidFill>
                  <a:schemeClr val="dk1"/>
                </a:solidFill>
              </a:defRPr>
            </a:lvl4pPr>
            <a:lvl5pPr lvl="4" algn="ctr" rtl="0">
              <a:spcBef>
                <a:spcPts val="1600"/>
              </a:spcBef>
              <a:spcAft>
                <a:spcPts val="0"/>
              </a:spcAft>
              <a:buClr>
                <a:schemeClr val="dk1"/>
              </a:buClr>
              <a:buSzPts val="1400"/>
              <a:buNone/>
              <a:defRPr>
                <a:solidFill>
                  <a:schemeClr val="dk1"/>
                </a:solidFill>
              </a:defRPr>
            </a:lvl5pPr>
            <a:lvl6pPr lvl="5" algn="ctr" rtl="0">
              <a:spcBef>
                <a:spcPts val="1600"/>
              </a:spcBef>
              <a:spcAft>
                <a:spcPts val="0"/>
              </a:spcAft>
              <a:buClr>
                <a:schemeClr val="dk1"/>
              </a:buClr>
              <a:buSzPts val="1400"/>
              <a:buNone/>
              <a:defRPr>
                <a:solidFill>
                  <a:schemeClr val="dk1"/>
                </a:solidFill>
              </a:defRPr>
            </a:lvl6pPr>
            <a:lvl7pPr lvl="6" algn="ctr" rtl="0">
              <a:spcBef>
                <a:spcPts val="1600"/>
              </a:spcBef>
              <a:spcAft>
                <a:spcPts val="0"/>
              </a:spcAft>
              <a:buClr>
                <a:schemeClr val="dk1"/>
              </a:buClr>
              <a:buSzPts val="1400"/>
              <a:buNone/>
              <a:defRPr>
                <a:solidFill>
                  <a:schemeClr val="dk1"/>
                </a:solidFill>
              </a:defRPr>
            </a:lvl7pPr>
            <a:lvl8pPr lvl="7" algn="ctr" rtl="0">
              <a:spcBef>
                <a:spcPts val="1600"/>
              </a:spcBef>
              <a:spcAft>
                <a:spcPts val="0"/>
              </a:spcAft>
              <a:buClr>
                <a:schemeClr val="dk1"/>
              </a:buClr>
              <a:buSzPts val="1400"/>
              <a:buNone/>
              <a:defRPr>
                <a:solidFill>
                  <a:schemeClr val="dk1"/>
                </a:solidFill>
              </a:defRPr>
            </a:lvl8pPr>
            <a:lvl9pPr lvl="8" algn="ctr" rtl="0">
              <a:spcBef>
                <a:spcPts val="1600"/>
              </a:spcBef>
              <a:spcAft>
                <a:spcPts val="1600"/>
              </a:spcAft>
              <a:buClr>
                <a:schemeClr val="dk1"/>
              </a:buClr>
              <a:buSzPts val="1400"/>
              <a:buNone/>
              <a:defRPr>
                <a:solidFill>
                  <a:schemeClr val="dk1"/>
                </a:solidFill>
              </a:defRPr>
            </a:lvl9pPr>
          </a:lstStyle>
          <a:p>
            <a:endParaRPr/>
          </a:p>
        </p:txBody>
      </p:sp>
      <p:sp>
        <p:nvSpPr>
          <p:cNvPr id="64" name="Google Shape;64;p5"/>
          <p:cNvSpPr txBox="1">
            <a:spLocks noGrp="1"/>
          </p:cNvSpPr>
          <p:nvPr>
            <p:ph type="subTitle" idx="3"/>
          </p:nvPr>
        </p:nvSpPr>
        <p:spPr>
          <a:xfrm>
            <a:off x="1189788" y="2590588"/>
            <a:ext cx="28848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65" name="Google Shape;65;p5"/>
          <p:cNvSpPr txBox="1">
            <a:spLocks noGrp="1"/>
          </p:cNvSpPr>
          <p:nvPr>
            <p:ph type="subTitle" idx="4"/>
          </p:nvPr>
        </p:nvSpPr>
        <p:spPr>
          <a:xfrm>
            <a:off x="1189800" y="2882600"/>
            <a:ext cx="2884800" cy="78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1600"/>
              </a:spcBef>
              <a:spcAft>
                <a:spcPts val="0"/>
              </a:spcAft>
              <a:buClr>
                <a:schemeClr val="dk1"/>
              </a:buClr>
              <a:buSzPts val="1400"/>
              <a:buNone/>
              <a:defRPr>
                <a:solidFill>
                  <a:schemeClr val="dk1"/>
                </a:solidFill>
              </a:defRPr>
            </a:lvl3pPr>
            <a:lvl4pPr lvl="3" algn="ctr" rtl="0">
              <a:spcBef>
                <a:spcPts val="1600"/>
              </a:spcBef>
              <a:spcAft>
                <a:spcPts val="0"/>
              </a:spcAft>
              <a:buClr>
                <a:schemeClr val="dk1"/>
              </a:buClr>
              <a:buSzPts val="1400"/>
              <a:buNone/>
              <a:defRPr>
                <a:solidFill>
                  <a:schemeClr val="dk1"/>
                </a:solidFill>
              </a:defRPr>
            </a:lvl4pPr>
            <a:lvl5pPr lvl="4" algn="ctr" rtl="0">
              <a:spcBef>
                <a:spcPts val="1600"/>
              </a:spcBef>
              <a:spcAft>
                <a:spcPts val="0"/>
              </a:spcAft>
              <a:buClr>
                <a:schemeClr val="dk1"/>
              </a:buClr>
              <a:buSzPts val="1400"/>
              <a:buNone/>
              <a:defRPr>
                <a:solidFill>
                  <a:schemeClr val="dk1"/>
                </a:solidFill>
              </a:defRPr>
            </a:lvl5pPr>
            <a:lvl6pPr lvl="5" algn="ctr" rtl="0">
              <a:spcBef>
                <a:spcPts val="1600"/>
              </a:spcBef>
              <a:spcAft>
                <a:spcPts val="0"/>
              </a:spcAft>
              <a:buClr>
                <a:schemeClr val="dk1"/>
              </a:buClr>
              <a:buSzPts val="1400"/>
              <a:buNone/>
              <a:defRPr>
                <a:solidFill>
                  <a:schemeClr val="dk1"/>
                </a:solidFill>
              </a:defRPr>
            </a:lvl6pPr>
            <a:lvl7pPr lvl="6" algn="ctr" rtl="0">
              <a:spcBef>
                <a:spcPts val="1600"/>
              </a:spcBef>
              <a:spcAft>
                <a:spcPts val="0"/>
              </a:spcAft>
              <a:buClr>
                <a:schemeClr val="dk1"/>
              </a:buClr>
              <a:buSzPts val="1400"/>
              <a:buNone/>
              <a:defRPr>
                <a:solidFill>
                  <a:schemeClr val="dk1"/>
                </a:solidFill>
              </a:defRPr>
            </a:lvl7pPr>
            <a:lvl8pPr lvl="7" algn="ctr" rtl="0">
              <a:spcBef>
                <a:spcPts val="1600"/>
              </a:spcBef>
              <a:spcAft>
                <a:spcPts val="0"/>
              </a:spcAft>
              <a:buClr>
                <a:schemeClr val="dk1"/>
              </a:buClr>
              <a:buSzPts val="1400"/>
              <a:buNone/>
              <a:defRPr>
                <a:solidFill>
                  <a:schemeClr val="dk1"/>
                </a:solidFill>
              </a:defRPr>
            </a:lvl8pPr>
            <a:lvl9pPr lvl="8" algn="ctr" rtl="0">
              <a:spcBef>
                <a:spcPts val="1600"/>
              </a:spcBef>
              <a:spcAft>
                <a:spcPts val="1600"/>
              </a:spcAft>
              <a:buClr>
                <a:schemeClr val="dk1"/>
              </a:buClr>
              <a:buSzPts val="1400"/>
              <a:buNone/>
              <a:defRPr>
                <a:solidFill>
                  <a:schemeClr val="dk1"/>
                </a:solidFill>
              </a:defRPr>
            </a:lvl9pPr>
          </a:lstStyle>
          <a:p>
            <a:endParaRPr/>
          </a:p>
        </p:txBody>
      </p:sp>
      <p:sp>
        <p:nvSpPr>
          <p:cNvPr id="66" name="Google Shape;66;p5"/>
          <p:cNvSpPr/>
          <p:nvPr/>
        </p:nvSpPr>
        <p:spPr>
          <a:xfrm rot="10376871">
            <a:off x="-495921" y="-203555"/>
            <a:ext cx="4143688" cy="1411694"/>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3812651" y="348974"/>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593226" y="838649"/>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4418776" y="63342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a:off x="2981851" y="25027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flipH="1">
            <a:off x="-201027" y="-164602"/>
            <a:ext cx="3007352" cy="1244123"/>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rot="10800000">
            <a:off x="-259611" y="-297078"/>
            <a:ext cx="2457436" cy="930503"/>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rot="-448972">
            <a:off x="5418223" y="3906226"/>
            <a:ext cx="4114989" cy="1394558"/>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rot="10800000">
            <a:off x="4710711" y="4724448"/>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rot="10800000">
            <a:off x="8391336" y="4168473"/>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rot="10800000">
            <a:off x="5390761" y="416847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rot="10800000">
            <a:off x="6002711" y="4756848"/>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rot="10800000" flipH="1">
            <a:off x="6276637" y="4026301"/>
            <a:ext cx="3007352" cy="1244123"/>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6885137" y="4472397"/>
            <a:ext cx="2457436" cy="930503"/>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wo columns 4">
  <p:cSld name="CUSTOM_18">
    <p:spTree>
      <p:nvGrpSpPr>
        <p:cNvPr id="1" name="Shape 544"/>
        <p:cNvGrpSpPr/>
        <p:nvPr/>
      </p:nvGrpSpPr>
      <p:grpSpPr>
        <a:xfrm>
          <a:off x="0" y="0"/>
          <a:ext cx="0" cy="0"/>
          <a:chOff x="0" y="0"/>
          <a:chExt cx="0" cy="0"/>
        </a:xfrm>
      </p:grpSpPr>
      <p:sp>
        <p:nvSpPr>
          <p:cNvPr id="545" name="Google Shape;545;p41"/>
          <p:cNvSpPr txBox="1">
            <a:spLocks noGrp="1"/>
          </p:cNvSpPr>
          <p:nvPr>
            <p:ph type="subTitle" idx="1"/>
          </p:nvPr>
        </p:nvSpPr>
        <p:spPr>
          <a:xfrm>
            <a:off x="4658775" y="3441800"/>
            <a:ext cx="2087700" cy="945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546" name="Google Shape;546;p41"/>
          <p:cNvSpPr txBox="1">
            <a:spLocks noGrp="1"/>
          </p:cNvSpPr>
          <p:nvPr>
            <p:ph type="subTitle" idx="2"/>
          </p:nvPr>
        </p:nvSpPr>
        <p:spPr>
          <a:xfrm>
            <a:off x="2397771" y="1400250"/>
            <a:ext cx="2087700" cy="94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47" name="Google Shape;547;p41"/>
          <p:cNvSpPr txBox="1">
            <a:spLocks noGrp="1"/>
          </p:cNvSpPr>
          <p:nvPr>
            <p:ph type="title"/>
          </p:nvPr>
        </p:nvSpPr>
        <p:spPr>
          <a:xfrm>
            <a:off x="4658771" y="2806100"/>
            <a:ext cx="2087700" cy="635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700"/>
              <a:buNone/>
              <a:defRPr sz="2700"/>
            </a:lvl1pPr>
            <a:lvl2pPr lvl="1" algn="r" rtl="0">
              <a:spcBef>
                <a:spcPts val="0"/>
              </a:spcBef>
              <a:spcAft>
                <a:spcPts val="0"/>
              </a:spcAft>
              <a:buSzPts val="2700"/>
              <a:buFont typeface="Fira Sans Condensed"/>
              <a:buNone/>
              <a:defRPr sz="2700" b="1">
                <a:latin typeface="Fira Sans Condensed"/>
                <a:ea typeface="Fira Sans Condensed"/>
                <a:cs typeface="Fira Sans Condensed"/>
                <a:sym typeface="Fira Sans Condensed"/>
              </a:defRPr>
            </a:lvl2pPr>
            <a:lvl3pPr lvl="2" algn="r" rtl="0">
              <a:spcBef>
                <a:spcPts val="0"/>
              </a:spcBef>
              <a:spcAft>
                <a:spcPts val="0"/>
              </a:spcAft>
              <a:buSzPts val="2700"/>
              <a:buFont typeface="Fira Sans Condensed"/>
              <a:buNone/>
              <a:defRPr sz="2700" b="1">
                <a:latin typeface="Fira Sans Condensed"/>
                <a:ea typeface="Fira Sans Condensed"/>
                <a:cs typeface="Fira Sans Condensed"/>
                <a:sym typeface="Fira Sans Condensed"/>
              </a:defRPr>
            </a:lvl3pPr>
            <a:lvl4pPr lvl="3" algn="r" rtl="0">
              <a:spcBef>
                <a:spcPts val="0"/>
              </a:spcBef>
              <a:spcAft>
                <a:spcPts val="0"/>
              </a:spcAft>
              <a:buSzPts val="2700"/>
              <a:buFont typeface="Fira Sans Condensed"/>
              <a:buNone/>
              <a:defRPr sz="2700" b="1">
                <a:latin typeface="Fira Sans Condensed"/>
                <a:ea typeface="Fira Sans Condensed"/>
                <a:cs typeface="Fira Sans Condensed"/>
                <a:sym typeface="Fira Sans Condensed"/>
              </a:defRPr>
            </a:lvl4pPr>
            <a:lvl5pPr lvl="4" algn="r" rtl="0">
              <a:spcBef>
                <a:spcPts val="0"/>
              </a:spcBef>
              <a:spcAft>
                <a:spcPts val="0"/>
              </a:spcAft>
              <a:buSzPts val="2700"/>
              <a:buFont typeface="Fira Sans Condensed"/>
              <a:buNone/>
              <a:defRPr sz="2700" b="1">
                <a:latin typeface="Fira Sans Condensed"/>
                <a:ea typeface="Fira Sans Condensed"/>
                <a:cs typeface="Fira Sans Condensed"/>
                <a:sym typeface="Fira Sans Condensed"/>
              </a:defRPr>
            </a:lvl5pPr>
            <a:lvl6pPr lvl="5" algn="r" rtl="0">
              <a:spcBef>
                <a:spcPts val="0"/>
              </a:spcBef>
              <a:spcAft>
                <a:spcPts val="0"/>
              </a:spcAft>
              <a:buSzPts val="2700"/>
              <a:buFont typeface="Fira Sans Condensed"/>
              <a:buNone/>
              <a:defRPr sz="2700" b="1">
                <a:latin typeface="Fira Sans Condensed"/>
                <a:ea typeface="Fira Sans Condensed"/>
                <a:cs typeface="Fira Sans Condensed"/>
                <a:sym typeface="Fira Sans Condensed"/>
              </a:defRPr>
            </a:lvl6pPr>
            <a:lvl7pPr lvl="6" algn="r" rtl="0">
              <a:spcBef>
                <a:spcPts val="0"/>
              </a:spcBef>
              <a:spcAft>
                <a:spcPts val="0"/>
              </a:spcAft>
              <a:buSzPts val="2700"/>
              <a:buFont typeface="Fira Sans Condensed"/>
              <a:buNone/>
              <a:defRPr sz="2700" b="1">
                <a:latin typeface="Fira Sans Condensed"/>
                <a:ea typeface="Fira Sans Condensed"/>
                <a:cs typeface="Fira Sans Condensed"/>
                <a:sym typeface="Fira Sans Condensed"/>
              </a:defRPr>
            </a:lvl7pPr>
            <a:lvl8pPr lvl="7" algn="r" rtl="0">
              <a:spcBef>
                <a:spcPts val="0"/>
              </a:spcBef>
              <a:spcAft>
                <a:spcPts val="0"/>
              </a:spcAft>
              <a:buSzPts val="2700"/>
              <a:buFont typeface="Fira Sans Condensed"/>
              <a:buNone/>
              <a:defRPr sz="2700" b="1">
                <a:latin typeface="Fira Sans Condensed"/>
                <a:ea typeface="Fira Sans Condensed"/>
                <a:cs typeface="Fira Sans Condensed"/>
                <a:sym typeface="Fira Sans Condensed"/>
              </a:defRPr>
            </a:lvl8pPr>
            <a:lvl9pPr lvl="8" algn="r" rtl="0">
              <a:spcBef>
                <a:spcPts val="0"/>
              </a:spcBef>
              <a:spcAft>
                <a:spcPts val="0"/>
              </a:spcAft>
              <a:buSzPts val="2700"/>
              <a:buFont typeface="Fira Sans Condensed"/>
              <a:buNone/>
              <a:defRPr sz="2700" b="1">
                <a:latin typeface="Fira Sans Condensed"/>
                <a:ea typeface="Fira Sans Condensed"/>
                <a:cs typeface="Fira Sans Condensed"/>
                <a:sym typeface="Fira Sans Condensed"/>
              </a:defRPr>
            </a:lvl9pPr>
          </a:lstStyle>
          <a:p>
            <a:endParaRPr/>
          </a:p>
        </p:txBody>
      </p:sp>
      <p:sp>
        <p:nvSpPr>
          <p:cNvPr id="548" name="Google Shape;548;p41"/>
          <p:cNvSpPr txBox="1">
            <a:spLocks noGrp="1"/>
          </p:cNvSpPr>
          <p:nvPr>
            <p:ph type="title" idx="3"/>
          </p:nvPr>
        </p:nvSpPr>
        <p:spPr>
          <a:xfrm>
            <a:off x="2397771" y="764550"/>
            <a:ext cx="2087700" cy="6357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700"/>
              <a:buNone/>
              <a:defRPr sz="2700"/>
            </a:lvl1pPr>
            <a:lvl2pPr lvl="1" rtl="0">
              <a:spcBef>
                <a:spcPts val="0"/>
              </a:spcBef>
              <a:spcAft>
                <a:spcPts val="0"/>
              </a:spcAft>
              <a:buSzPts val="2700"/>
              <a:buFont typeface="Fira Sans Condensed"/>
              <a:buNone/>
              <a:defRPr sz="2700" b="1">
                <a:latin typeface="Fira Sans Condensed"/>
                <a:ea typeface="Fira Sans Condensed"/>
                <a:cs typeface="Fira Sans Condensed"/>
                <a:sym typeface="Fira Sans Condensed"/>
              </a:defRPr>
            </a:lvl2pPr>
            <a:lvl3pPr lvl="2" rtl="0">
              <a:spcBef>
                <a:spcPts val="0"/>
              </a:spcBef>
              <a:spcAft>
                <a:spcPts val="0"/>
              </a:spcAft>
              <a:buSzPts val="2700"/>
              <a:buFont typeface="Fira Sans Condensed"/>
              <a:buNone/>
              <a:defRPr sz="2700" b="1">
                <a:latin typeface="Fira Sans Condensed"/>
                <a:ea typeface="Fira Sans Condensed"/>
                <a:cs typeface="Fira Sans Condensed"/>
                <a:sym typeface="Fira Sans Condensed"/>
              </a:defRPr>
            </a:lvl3pPr>
            <a:lvl4pPr lvl="3" rtl="0">
              <a:spcBef>
                <a:spcPts val="0"/>
              </a:spcBef>
              <a:spcAft>
                <a:spcPts val="0"/>
              </a:spcAft>
              <a:buSzPts val="2700"/>
              <a:buFont typeface="Fira Sans Condensed"/>
              <a:buNone/>
              <a:defRPr sz="2700" b="1">
                <a:latin typeface="Fira Sans Condensed"/>
                <a:ea typeface="Fira Sans Condensed"/>
                <a:cs typeface="Fira Sans Condensed"/>
                <a:sym typeface="Fira Sans Condensed"/>
              </a:defRPr>
            </a:lvl4pPr>
            <a:lvl5pPr lvl="4" rtl="0">
              <a:spcBef>
                <a:spcPts val="0"/>
              </a:spcBef>
              <a:spcAft>
                <a:spcPts val="0"/>
              </a:spcAft>
              <a:buSzPts val="2700"/>
              <a:buFont typeface="Fira Sans Condensed"/>
              <a:buNone/>
              <a:defRPr sz="2700" b="1">
                <a:latin typeface="Fira Sans Condensed"/>
                <a:ea typeface="Fira Sans Condensed"/>
                <a:cs typeface="Fira Sans Condensed"/>
                <a:sym typeface="Fira Sans Condensed"/>
              </a:defRPr>
            </a:lvl5pPr>
            <a:lvl6pPr lvl="5" rtl="0">
              <a:spcBef>
                <a:spcPts val="0"/>
              </a:spcBef>
              <a:spcAft>
                <a:spcPts val="0"/>
              </a:spcAft>
              <a:buSzPts val="2700"/>
              <a:buFont typeface="Fira Sans Condensed"/>
              <a:buNone/>
              <a:defRPr sz="2700" b="1">
                <a:latin typeface="Fira Sans Condensed"/>
                <a:ea typeface="Fira Sans Condensed"/>
                <a:cs typeface="Fira Sans Condensed"/>
                <a:sym typeface="Fira Sans Condensed"/>
              </a:defRPr>
            </a:lvl6pPr>
            <a:lvl7pPr lvl="6" rtl="0">
              <a:spcBef>
                <a:spcPts val="0"/>
              </a:spcBef>
              <a:spcAft>
                <a:spcPts val="0"/>
              </a:spcAft>
              <a:buSzPts val="2700"/>
              <a:buFont typeface="Fira Sans Condensed"/>
              <a:buNone/>
              <a:defRPr sz="2700" b="1">
                <a:latin typeface="Fira Sans Condensed"/>
                <a:ea typeface="Fira Sans Condensed"/>
                <a:cs typeface="Fira Sans Condensed"/>
                <a:sym typeface="Fira Sans Condensed"/>
              </a:defRPr>
            </a:lvl7pPr>
            <a:lvl8pPr lvl="7" rtl="0">
              <a:spcBef>
                <a:spcPts val="0"/>
              </a:spcBef>
              <a:spcAft>
                <a:spcPts val="0"/>
              </a:spcAft>
              <a:buSzPts val="2700"/>
              <a:buFont typeface="Fira Sans Condensed"/>
              <a:buNone/>
              <a:defRPr sz="2700" b="1">
                <a:latin typeface="Fira Sans Condensed"/>
                <a:ea typeface="Fira Sans Condensed"/>
                <a:cs typeface="Fira Sans Condensed"/>
                <a:sym typeface="Fira Sans Condensed"/>
              </a:defRPr>
            </a:lvl8pPr>
            <a:lvl9pPr lvl="8" rtl="0">
              <a:spcBef>
                <a:spcPts val="0"/>
              </a:spcBef>
              <a:spcAft>
                <a:spcPts val="0"/>
              </a:spcAft>
              <a:buSzPts val="2700"/>
              <a:buFont typeface="Fira Sans Condensed"/>
              <a:buNone/>
              <a:defRPr sz="2700" b="1">
                <a:latin typeface="Fira Sans Condensed"/>
                <a:ea typeface="Fira Sans Condensed"/>
                <a:cs typeface="Fira Sans Condensed"/>
                <a:sym typeface="Fira Sans Condensed"/>
              </a:defRPr>
            </a:lvl9pPr>
          </a:lstStyle>
          <a:p>
            <a:endParaRPr/>
          </a:p>
        </p:txBody>
      </p:sp>
      <p:sp>
        <p:nvSpPr>
          <p:cNvPr id="549" name="Google Shape;549;p41"/>
          <p:cNvSpPr/>
          <p:nvPr/>
        </p:nvSpPr>
        <p:spPr>
          <a:xfrm>
            <a:off x="485275" y="3859450"/>
            <a:ext cx="3336529" cy="1283560"/>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1"/>
          <p:cNvSpPr/>
          <p:nvPr/>
        </p:nvSpPr>
        <p:spPr>
          <a:xfrm rot="1432232" flipH="1">
            <a:off x="-470789" y="4165605"/>
            <a:ext cx="4306753" cy="1531081"/>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1"/>
          <p:cNvSpPr/>
          <p:nvPr/>
        </p:nvSpPr>
        <p:spPr>
          <a:xfrm rot="5772258">
            <a:off x="7200936" y="-653045"/>
            <a:ext cx="2023504" cy="1935148"/>
          </a:xfrm>
          <a:custGeom>
            <a:avLst/>
            <a:gdLst/>
            <a:ahLst/>
            <a:cxnLst/>
            <a:rect l="l" t="t" r="r" b="b"/>
            <a:pathLst>
              <a:path w="184937" h="139852" extrusionOk="0">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1"/>
          <p:cNvSpPr/>
          <p:nvPr/>
        </p:nvSpPr>
        <p:spPr>
          <a:xfrm rot="707044">
            <a:off x="5289054" y="-380400"/>
            <a:ext cx="4307387" cy="1170580"/>
          </a:xfrm>
          <a:custGeom>
            <a:avLst/>
            <a:gdLst/>
            <a:ahLst/>
            <a:cxnLst/>
            <a:rect l="l" t="t" r="r" b="b"/>
            <a:pathLst>
              <a:path w="264364" h="48804" extrusionOk="0">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1"/>
          <p:cNvSpPr/>
          <p:nvPr/>
        </p:nvSpPr>
        <p:spPr>
          <a:xfrm>
            <a:off x="5289100" y="-380553"/>
            <a:ext cx="4306711" cy="1283653"/>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1"/>
          <p:cNvSpPr/>
          <p:nvPr/>
        </p:nvSpPr>
        <p:spPr>
          <a:xfrm rot="855605">
            <a:off x="-610970" y="4000688"/>
            <a:ext cx="4923475" cy="1631508"/>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1"/>
          <p:cNvSpPr/>
          <p:nvPr/>
        </p:nvSpPr>
        <p:spPr>
          <a:xfrm rot="5400000">
            <a:off x="2493669" y="4094519"/>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1"/>
          <p:cNvSpPr/>
          <p:nvPr/>
        </p:nvSpPr>
        <p:spPr>
          <a:xfrm rot="5400000">
            <a:off x="1141481" y="399445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1"/>
          <p:cNvSpPr/>
          <p:nvPr/>
        </p:nvSpPr>
        <p:spPr>
          <a:xfrm rot="-5400000">
            <a:off x="1836844" y="3941831"/>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1"/>
          <p:cNvSpPr/>
          <p:nvPr/>
        </p:nvSpPr>
        <p:spPr>
          <a:xfrm rot="5400000">
            <a:off x="485269" y="335969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1"/>
          <p:cNvSpPr/>
          <p:nvPr/>
        </p:nvSpPr>
        <p:spPr>
          <a:xfrm rot="5400000">
            <a:off x="7169406" y="9648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1"/>
          <p:cNvSpPr/>
          <p:nvPr/>
        </p:nvSpPr>
        <p:spPr>
          <a:xfrm rot="5400000">
            <a:off x="5817219" y="8647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1"/>
          <p:cNvSpPr/>
          <p:nvPr/>
        </p:nvSpPr>
        <p:spPr>
          <a:xfrm rot="-5400000">
            <a:off x="6512581" y="8121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1"/>
          <p:cNvSpPr/>
          <p:nvPr/>
        </p:nvSpPr>
        <p:spPr>
          <a:xfrm rot="5400000">
            <a:off x="5161006" y="2299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header 2">
  <p:cSld name="CUSTOM_5">
    <p:spTree>
      <p:nvGrpSpPr>
        <p:cNvPr id="1" name="Shape 563"/>
        <p:cNvGrpSpPr/>
        <p:nvPr/>
      </p:nvGrpSpPr>
      <p:grpSpPr>
        <a:xfrm>
          <a:off x="0" y="0"/>
          <a:ext cx="0" cy="0"/>
          <a:chOff x="0" y="0"/>
          <a:chExt cx="0" cy="0"/>
        </a:xfrm>
      </p:grpSpPr>
      <p:sp>
        <p:nvSpPr>
          <p:cNvPr id="564" name="Google Shape;564;p42"/>
          <p:cNvSpPr txBox="1">
            <a:spLocks noGrp="1"/>
          </p:cNvSpPr>
          <p:nvPr>
            <p:ph type="title"/>
          </p:nvPr>
        </p:nvSpPr>
        <p:spPr>
          <a:xfrm>
            <a:off x="2141950" y="1922950"/>
            <a:ext cx="4860000" cy="8223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65" name="Google Shape;565;p42"/>
          <p:cNvSpPr txBox="1">
            <a:spLocks noGrp="1"/>
          </p:cNvSpPr>
          <p:nvPr>
            <p:ph type="subTitle" idx="1"/>
          </p:nvPr>
        </p:nvSpPr>
        <p:spPr>
          <a:xfrm>
            <a:off x="2142050" y="2757125"/>
            <a:ext cx="4860000" cy="49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566" name="Google Shape;566;p42"/>
          <p:cNvSpPr/>
          <p:nvPr/>
        </p:nvSpPr>
        <p:spPr>
          <a:xfrm rot="-5400000">
            <a:off x="-1029861" y="815281"/>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2"/>
          <p:cNvSpPr/>
          <p:nvPr/>
        </p:nvSpPr>
        <p:spPr>
          <a:xfrm rot="-5400000">
            <a:off x="-1888219" y="1592238"/>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2"/>
          <p:cNvSpPr/>
          <p:nvPr/>
        </p:nvSpPr>
        <p:spPr>
          <a:xfrm rot="5400000">
            <a:off x="387256" y="3610781"/>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2"/>
          <p:cNvSpPr/>
          <p:nvPr/>
        </p:nvSpPr>
        <p:spPr>
          <a:xfrm rot="5400000">
            <a:off x="603369" y="1722219"/>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2"/>
          <p:cNvSpPr/>
          <p:nvPr/>
        </p:nvSpPr>
        <p:spPr>
          <a:xfrm rot="5400000">
            <a:off x="-751978" y="255224"/>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2"/>
          <p:cNvSpPr/>
          <p:nvPr/>
        </p:nvSpPr>
        <p:spPr>
          <a:xfrm rot="5400000">
            <a:off x="1033906" y="1143081"/>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2"/>
          <p:cNvSpPr/>
          <p:nvPr/>
        </p:nvSpPr>
        <p:spPr>
          <a:xfrm rot="5400000">
            <a:off x="1978444" y="2009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2"/>
          <p:cNvSpPr/>
          <p:nvPr/>
        </p:nvSpPr>
        <p:spPr>
          <a:xfrm rot="5400000">
            <a:off x="6115544" y="2556136"/>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2"/>
          <p:cNvSpPr/>
          <p:nvPr/>
        </p:nvSpPr>
        <p:spPr>
          <a:xfrm rot="5400000">
            <a:off x="6901950" y="2423794"/>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2"/>
          <p:cNvSpPr/>
          <p:nvPr/>
        </p:nvSpPr>
        <p:spPr>
          <a:xfrm rot="-5400000">
            <a:off x="8658344" y="13917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2"/>
          <p:cNvSpPr/>
          <p:nvPr/>
        </p:nvSpPr>
        <p:spPr>
          <a:xfrm rot="-5400000">
            <a:off x="8377131" y="32154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2"/>
          <p:cNvSpPr/>
          <p:nvPr/>
        </p:nvSpPr>
        <p:spPr>
          <a:xfrm rot="-5400000">
            <a:off x="7021777" y="3324160"/>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2"/>
          <p:cNvSpPr/>
          <p:nvPr/>
        </p:nvSpPr>
        <p:spPr>
          <a:xfrm rot="-5400000">
            <a:off x="8011694" y="38594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2"/>
          <p:cNvSpPr/>
          <p:nvPr/>
        </p:nvSpPr>
        <p:spPr>
          <a:xfrm rot="-5400000">
            <a:off x="7002056" y="49176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six columns">
  <p:cSld name="CUSTOM_6">
    <p:spTree>
      <p:nvGrpSpPr>
        <p:cNvPr id="1" name="Shape 580"/>
        <p:cNvGrpSpPr/>
        <p:nvPr/>
      </p:nvGrpSpPr>
      <p:grpSpPr>
        <a:xfrm>
          <a:off x="0" y="0"/>
          <a:ext cx="0" cy="0"/>
          <a:chOff x="0" y="0"/>
          <a:chExt cx="0" cy="0"/>
        </a:xfrm>
      </p:grpSpPr>
      <p:sp>
        <p:nvSpPr>
          <p:cNvPr id="581" name="Google Shape;581;p43"/>
          <p:cNvSpPr txBox="1">
            <a:spLocks noGrp="1"/>
          </p:cNvSpPr>
          <p:nvPr>
            <p:ph type="title"/>
          </p:nvPr>
        </p:nvSpPr>
        <p:spPr>
          <a:xfrm>
            <a:off x="3145775" y="363275"/>
            <a:ext cx="28524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582" name="Google Shape;582;p43"/>
          <p:cNvSpPr txBox="1">
            <a:spLocks noGrp="1"/>
          </p:cNvSpPr>
          <p:nvPr>
            <p:ph type="subTitle" idx="1"/>
          </p:nvPr>
        </p:nvSpPr>
        <p:spPr>
          <a:xfrm>
            <a:off x="3328941" y="19044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583" name="Google Shape;583;p43"/>
          <p:cNvSpPr txBox="1">
            <a:spLocks noGrp="1"/>
          </p:cNvSpPr>
          <p:nvPr>
            <p:ph type="subTitle" idx="2"/>
          </p:nvPr>
        </p:nvSpPr>
        <p:spPr>
          <a:xfrm>
            <a:off x="3610941" y="2223600"/>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584" name="Google Shape;584;p43"/>
          <p:cNvSpPr txBox="1">
            <a:spLocks noGrp="1"/>
          </p:cNvSpPr>
          <p:nvPr>
            <p:ph type="subTitle" idx="3"/>
          </p:nvPr>
        </p:nvSpPr>
        <p:spPr>
          <a:xfrm>
            <a:off x="659663" y="19044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585" name="Google Shape;585;p43"/>
          <p:cNvSpPr txBox="1">
            <a:spLocks noGrp="1"/>
          </p:cNvSpPr>
          <p:nvPr>
            <p:ph type="subTitle" idx="4"/>
          </p:nvPr>
        </p:nvSpPr>
        <p:spPr>
          <a:xfrm>
            <a:off x="941663" y="2223600"/>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586" name="Google Shape;586;p43"/>
          <p:cNvSpPr txBox="1">
            <a:spLocks noGrp="1"/>
          </p:cNvSpPr>
          <p:nvPr>
            <p:ph type="subTitle" idx="5"/>
          </p:nvPr>
        </p:nvSpPr>
        <p:spPr>
          <a:xfrm>
            <a:off x="3328941" y="38145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587" name="Google Shape;587;p43"/>
          <p:cNvSpPr txBox="1">
            <a:spLocks noGrp="1"/>
          </p:cNvSpPr>
          <p:nvPr>
            <p:ph type="subTitle" idx="6"/>
          </p:nvPr>
        </p:nvSpPr>
        <p:spPr>
          <a:xfrm>
            <a:off x="3610941" y="4133628"/>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588" name="Google Shape;588;p43"/>
          <p:cNvSpPr txBox="1">
            <a:spLocks noGrp="1"/>
          </p:cNvSpPr>
          <p:nvPr>
            <p:ph type="subTitle" idx="7"/>
          </p:nvPr>
        </p:nvSpPr>
        <p:spPr>
          <a:xfrm>
            <a:off x="659663" y="38145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589" name="Google Shape;589;p43"/>
          <p:cNvSpPr txBox="1">
            <a:spLocks noGrp="1"/>
          </p:cNvSpPr>
          <p:nvPr>
            <p:ph type="subTitle" idx="8"/>
          </p:nvPr>
        </p:nvSpPr>
        <p:spPr>
          <a:xfrm>
            <a:off x="941663" y="4133628"/>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590" name="Google Shape;590;p43"/>
          <p:cNvSpPr txBox="1">
            <a:spLocks noGrp="1"/>
          </p:cNvSpPr>
          <p:nvPr>
            <p:ph type="subTitle" idx="9"/>
          </p:nvPr>
        </p:nvSpPr>
        <p:spPr>
          <a:xfrm>
            <a:off x="5998216" y="19044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591" name="Google Shape;591;p43"/>
          <p:cNvSpPr txBox="1">
            <a:spLocks noGrp="1"/>
          </p:cNvSpPr>
          <p:nvPr>
            <p:ph type="subTitle" idx="13"/>
          </p:nvPr>
        </p:nvSpPr>
        <p:spPr>
          <a:xfrm>
            <a:off x="6280216" y="2223600"/>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592" name="Google Shape;592;p43"/>
          <p:cNvSpPr txBox="1">
            <a:spLocks noGrp="1"/>
          </p:cNvSpPr>
          <p:nvPr>
            <p:ph type="subTitle" idx="14"/>
          </p:nvPr>
        </p:nvSpPr>
        <p:spPr>
          <a:xfrm>
            <a:off x="5998216" y="38145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593" name="Google Shape;593;p43"/>
          <p:cNvSpPr txBox="1">
            <a:spLocks noGrp="1"/>
          </p:cNvSpPr>
          <p:nvPr>
            <p:ph type="subTitle" idx="15"/>
          </p:nvPr>
        </p:nvSpPr>
        <p:spPr>
          <a:xfrm>
            <a:off x="6280216" y="4133628"/>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594" name="Google Shape;594;p43"/>
          <p:cNvSpPr/>
          <p:nvPr/>
        </p:nvSpPr>
        <p:spPr>
          <a:xfrm>
            <a:off x="5587299" y="-209550"/>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3"/>
          <p:cNvSpPr/>
          <p:nvPr/>
        </p:nvSpPr>
        <p:spPr>
          <a:xfrm rot="10800000" flipH="1">
            <a:off x="6906325" y="-525151"/>
            <a:ext cx="2379314" cy="972101"/>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3"/>
          <p:cNvSpPr/>
          <p:nvPr/>
        </p:nvSpPr>
        <p:spPr>
          <a:xfrm rot="-3279262">
            <a:off x="7901589" y="-973008"/>
            <a:ext cx="1404819" cy="2093810"/>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3"/>
          <p:cNvSpPr/>
          <p:nvPr/>
        </p:nvSpPr>
        <p:spPr>
          <a:xfrm rot="10800000">
            <a:off x="6406991" y="11359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3"/>
          <p:cNvSpPr/>
          <p:nvPr/>
        </p:nvSpPr>
        <p:spPr>
          <a:xfrm rot="10800000">
            <a:off x="8154416" y="34986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3"/>
          <p:cNvSpPr/>
          <p:nvPr/>
        </p:nvSpPr>
        <p:spPr>
          <a:xfrm rot="10800000">
            <a:off x="7681066" y="739068"/>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3"/>
          <p:cNvSpPr/>
          <p:nvPr/>
        </p:nvSpPr>
        <p:spPr>
          <a:xfrm flipH="1">
            <a:off x="-3333926" y="-210750"/>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3"/>
          <p:cNvSpPr/>
          <p:nvPr/>
        </p:nvSpPr>
        <p:spPr>
          <a:xfrm rot="10800000">
            <a:off x="-142195" y="-526351"/>
            <a:ext cx="2379314" cy="972101"/>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3"/>
          <p:cNvSpPr/>
          <p:nvPr/>
        </p:nvSpPr>
        <p:spPr>
          <a:xfrm rot="3279262" flipH="1">
            <a:off x="-162965" y="-974208"/>
            <a:ext cx="1404819" cy="2093810"/>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3"/>
          <p:cNvSpPr/>
          <p:nvPr/>
        </p:nvSpPr>
        <p:spPr>
          <a:xfrm rot="10800000" flipH="1">
            <a:off x="2572953" y="11239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3"/>
          <p:cNvSpPr/>
          <p:nvPr/>
        </p:nvSpPr>
        <p:spPr>
          <a:xfrm rot="10800000" flipH="1">
            <a:off x="890628" y="34866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3"/>
          <p:cNvSpPr/>
          <p:nvPr/>
        </p:nvSpPr>
        <p:spPr>
          <a:xfrm rot="10800000" flipH="1">
            <a:off x="201303" y="105274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3"/>
          <p:cNvSpPr/>
          <p:nvPr/>
        </p:nvSpPr>
        <p:spPr>
          <a:xfrm rot="10800000" flipH="1">
            <a:off x="1363978" y="737868"/>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3"/>
          <p:cNvSpPr/>
          <p:nvPr/>
        </p:nvSpPr>
        <p:spPr>
          <a:xfrm rot="10800000">
            <a:off x="8843741" y="105394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six columns 1">
  <p:cSld name="CUSTOM_20">
    <p:spTree>
      <p:nvGrpSpPr>
        <p:cNvPr id="1" name="Shape 608"/>
        <p:cNvGrpSpPr/>
        <p:nvPr/>
      </p:nvGrpSpPr>
      <p:grpSpPr>
        <a:xfrm>
          <a:off x="0" y="0"/>
          <a:ext cx="0" cy="0"/>
          <a:chOff x="0" y="0"/>
          <a:chExt cx="0" cy="0"/>
        </a:xfrm>
      </p:grpSpPr>
      <p:sp>
        <p:nvSpPr>
          <p:cNvPr id="609" name="Google Shape;609;p44"/>
          <p:cNvSpPr/>
          <p:nvPr/>
        </p:nvSpPr>
        <p:spPr>
          <a:xfrm rot="-5400000" flipH="1">
            <a:off x="7394663" y="2761041"/>
            <a:ext cx="2443246" cy="56873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4"/>
          <p:cNvSpPr/>
          <p:nvPr/>
        </p:nvSpPr>
        <p:spPr>
          <a:xfrm rot="-5399497">
            <a:off x="6547057" y="1922604"/>
            <a:ext cx="4515337" cy="678344"/>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4"/>
          <p:cNvSpPr/>
          <p:nvPr/>
        </p:nvSpPr>
        <p:spPr>
          <a:xfrm rot="-5400440" flipH="1">
            <a:off x="6201606" y="2210242"/>
            <a:ext cx="5161707" cy="722922"/>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4"/>
          <p:cNvSpPr txBox="1">
            <a:spLocks noGrp="1"/>
          </p:cNvSpPr>
          <p:nvPr>
            <p:ph type="subTitle" idx="1"/>
          </p:nvPr>
        </p:nvSpPr>
        <p:spPr>
          <a:xfrm>
            <a:off x="3328941" y="19044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613" name="Google Shape;613;p44"/>
          <p:cNvSpPr txBox="1">
            <a:spLocks noGrp="1"/>
          </p:cNvSpPr>
          <p:nvPr>
            <p:ph type="subTitle" idx="2"/>
          </p:nvPr>
        </p:nvSpPr>
        <p:spPr>
          <a:xfrm>
            <a:off x="3610941" y="2223600"/>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614" name="Google Shape;614;p44"/>
          <p:cNvSpPr txBox="1">
            <a:spLocks noGrp="1"/>
          </p:cNvSpPr>
          <p:nvPr>
            <p:ph type="subTitle" idx="3"/>
          </p:nvPr>
        </p:nvSpPr>
        <p:spPr>
          <a:xfrm>
            <a:off x="812063" y="19044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615" name="Google Shape;615;p44"/>
          <p:cNvSpPr txBox="1">
            <a:spLocks noGrp="1"/>
          </p:cNvSpPr>
          <p:nvPr>
            <p:ph type="subTitle" idx="4"/>
          </p:nvPr>
        </p:nvSpPr>
        <p:spPr>
          <a:xfrm>
            <a:off x="1094063" y="2223600"/>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616" name="Google Shape;616;p44"/>
          <p:cNvSpPr txBox="1">
            <a:spLocks noGrp="1"/>
          </p:cNvSpPr>
          <p:nvPr>
            <p:ph type="subTitle" idx="5"/>
          </p:nvPr>
        </p:nvSpPr>
        <p:spPr>
          <a:xfrm>
            <a:off x="3328941" y="35097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617" name="Google Shape;617;p44"/>
          <p:cNvSpPr txBox="1">
            <a:spLocks noGrp="1"/>
          </p:cNvSpPr>
          <p:nvPr>
            <p:ph type="subTitle" idx="6"/>
          </p:nvPr>
        </p:nvSpPr>
        <p:spPr>
          <a:xfrm>
            <a:off x="3610941" y="3828828"/>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618" name="Google Shape;618;p44"/>
          <p:cNvSpPr txBox="1">
            <a:spLocks noGrp="1"/>
          </p:cNvSpPr>
          <p:nvPr>
            <p:ph type="subTitle" idx="7"/>
          </p:nvPr>
        </p:nvSpPr>
        <p:spPr>
          <a:xfrm>
            <a:off x="812063" y="35097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619" name="Google Shape;619;p44"/>
          <p:cNvSpPr txBox="1">
            <a:spLocks noGrp="1"/>
          </p:cNvSpPr>
          <p:nvPr>
            <p:ph type="subTitle" idx="8"/>
          </p:nvPr>
        </p:nvSpPr>
        <p:spPr>
          <a:xfrm>
            <a:off x="1094063" y="3828828"/>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620" name="Google Shape;620;p44"/>
          <p:cNvSpPr txBox="1">
            <a:spLocks noGrp="1"/>
          </p:cNvSpPr>
          <p:nvPr>
            <p:ph type="subTitle" idx="9"/>
          </p:nvPr>
        </p:nvSpPr>
        <p:spPr>
          <a:xfrm>
            <a:off x="5845816" y="19044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621" name="Google Shape;621;p44"/>
          <p:cNvSpPr txBox="1">
            <a:spLocks noGrp="1"/>
          </p:cNvSpPr>
          <p:nvPr>
            <p:ph type="subTitle" idx="13"/>
          </p:nvPr>
        </p:nvSpPr>
        <p:spPr>
          <a:xfrm>
            <a:off x="6127816" y="2223600"/>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622" name="Google Shape;622;p44"/>
          <p:cNvSpPr txBox="1">
            <a:spLocks noGrp="1"/>
          </p:cNvSpPr>
          <p:nvPr>
            <p:ph type="subTitle" idx="14"/>
          </p:nvPr>
        </p:nvSpPr>
        <p:spPr>
          <a:xfrm>
            <a:off x="5845816" y="35097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623" name="Google Shape;623;p44"/>
          <p:cNvSpPr txBox="1">
            <a:spLocks noGrp="1"/>
          </p:cNvSpPr>
          <p:nvPr>
            <p:ph type="subTitle" idx="15"/>
          </p:nvPr>
        </p:nvSpPr>
        <p:spPr>
          <a:xfrm>
            <a:off x="6127816" y="3828828"/>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624" name="Google Shape;624;p44"/>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atin typeface="Open Sans"/>
                <a:ea typeface="Open Sans"/>
                <a:cs typeface="Open Sans"/>
                <a:sym typeface="Open Sans"/>
              </a:defRPr>
            </a:lvl1pPr>
            <a:lvl2pPr lvl="1" rtl="0">
              <a:spcBef>
                <a:spcPts val="0"/>
              </a:spcBef>
              <a:spcAft>
                <a:spcPts val="0"/>
              </a:spcAft>
              <a:buSzPts val="3000"/>
              <a:buNone/>
              <a:defRPr>
                <a:latin typeface="Open Sans"/>
                <a:ea typeface="Open Sans"/>
                <a:cs typeface="Open Sans"/>
                <a:sym typeface="Open Sans"/>
              </a:defRPr>
            </a:lvl2pPr>
            <a:lvl3pPr lvl="2" rtl="0">
              <a:spcBef>
                <a:spcPts val="0"/>
              </a:spcBef>
              <a:spcAft>
                <a:spcPts val="0"/>
              </a:spcAft>
              <a:buSzPts val="3000"/>
              <a:buNone/>
              <a:defRPr>
                <a:latin typeface="Open Sans"/>
                <a:ea typeface="Open Sans"/>
                <a:cs typeface="Open Sans"/>
                <a:sym typeface="Open Sans"/>
              </a:defRPr>
            </a:lvl3pPr>
            <a:lvl4pPr lvl="3" rtl="0">
              <a:spcBef>
                <a:spcPts val="0"/>
              </a:spcBef>
              <a:spcAft>
                <a:spcPts val="0"/>
              </a:spcAft>
              <a:buSzPts val="3000"/>
              <a:buNone/>
              <a:defRPr>
                <a:latin typeface="Open Sans"/>
                <a:ea typeface="Open Sans"/>
                <a:cs typeface="Open Sans"/>
                <a:sym typeface="Open Sans"/>
              </a:defRPr>
            </a:lvl4pPr>
            <a:lvl5pPr lvl="4" rtl="0">
              <a:spcBef>
                <a:spcPts val="0"/>
              </a:spcBef>
              <a:spcAft>
                <a:spcPts val="0"/>
              </a:spcAft>
              <a:buSzPts val="3000"/>
              <a:buNone/>
              <a:defRPr>
                <a:latin typeface="Open Sans"/>
                <a:ea typeface="Open Sans"/>
                <a:cs typeface="Open Sans"/>
                <a:sym typeface="Open Sans"/>
              </a:defRPr>
            </a:lvl5pPr>
            <a:lvl6pPr lvl="5" rtl="0">
              <a:spcBef>
                <a:spcPts val="0"/>
              </a:spcBef>
              <a:spcAft>
                <a:spcPts val="0"/>
              </a:spcAft>
              <a:buSzPts val="3000"/>
              <a:buNone/>
              <a:defRPr>
                <a:latin typeface="Open Sans"/>
                <a:ea typeface="Open Sans"/>
                <a:cs typeface="Open Sans"/>
                <a:sym typeface="Open Sans"/>
              </a:defRPr>
            </a:lvl6pPr>
            <a:lvl7pPr lvl="6" rtl="0">
              <a:spcBef>
                <a:spcPts val="0"/>
              </a:spcBef>
              <a:spcAft>
                <a:spcPts val="0"/>
              </a:spcAft>
              <a:buSzPts val="3000"/>
              <a:buNone/>
              <a:defRPr>
                <a:latin typeface="Open Sans"/>
                <a:ea typeface="Open Sans"/>
                <a:cs typeface="Open Sans"/>
                <a:sym typeface="Open Sans"/>
              </a:defRPr>
            </a:lvl7pPr>
            <a:lvl8pPr lvl="7" rtl="0">
              <a:spcBef>
                <a:spcPts val="0"/>
              </a:spcBef>
              <a:spcAft>
                <a:spcPts val="0"/>
              </a:spcAft>
              <a:buSzPts val="3000"/>
              <a:buNone/>
              <a:defRPr>
                <a:latin typeface="Open Sans"/>
                <a:ea typeface="Open Sans"/>
                <a:cs typeface="Open Sans"/>
                <a:sym typeface="Open Sans"/>
              </a:defRPr>
            </a:lvl8pPr>
            <a:lvl9pPr lvl="8" rtl="0">
              <a:spcBef>
                <a:spcPts val="0"/>
              </a:spcBef>
              <a:spcAft>
                <a:spcPts val="0"/>
              </a:spcAft>
              <a:buSzPts val="3000"/>
              <a:buNone/>
              <a:defRPr>
                <a:latin typeface="Open Sans"/>
                <a:ea typeface="Open Sans"/>
                <a:cs typeface="Open Sans"/>
                <a:sym typeface="Open Sans"/>
              </a:defRPr>
            </a:lvl9pPr>
          </a:lstStyle>
          <a:p>
            <a:endParaRPr/>
          </a:p>
        </p:txBody>
      </p:sp>
      <p:sp>
        <p:nvSpPr>
          <p:cNvPr id="625" name="Google Shape;625;p44"/>
          <p:cNvSpPr/>
          <p:nvPr/>
        </p:nvSpPr>
        <p:spPr>
          <a:xfrm>
            <a:off x="8351719" y="16884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4"/>
          <p:cNvSpPr/>
          <p:nvPr/>
        </p:nvSpPr>
        <p:spPr>
          <a:xfrm>
            <a:off x="8364481" y="480825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4"/>
          <p:cNvSpPr/>
          <p:nvPr/>
        </p:nvSpPr>
        <p:spPr>
          <a:xfrm rot="10800000">
            <a:off x="8515231" y="149059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4"/>
          <p:cNvSpPr/>
          <p:nvPr/>
        </p:nvSpPr>
        <p:spPr>
          <a:xfrm>
            <a:off x="7940944" y="299724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4"/>
          <p:cNvSpPr/>
          <p:nvPr/>
        </p:nvSpPr>
        <p:spPr>
          <a:xfrm rot="5400000">
            <a:off x="-1539825" y="1069929"/>
            <a:ext cx="3336529" cy="605972"/>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4"/>
          <p:cNvSpPr/>
          <p:nvPr/>
        </p:nvSpPr>
        <p:spPr>
          <a:xfrm rot="6392579" flipH="1">
            <a:off x="-2086596" y="339210"/>
            <a:ext cx="4108425" cy="1125528"/>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4"/>
          <p:cNvSpPr/>
          <p:nvPr/>
        </p:nvSpPr>
        <p:spPr>
          <a:xfrm rot="5980549">
            <a:off x="-2375690" y="502831"/>
            <a:ext cx="4840630" cy="1134631"/>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4"/>
          <p:cNvSpPr/>
          <p:nvPr/>
        </p:nvSpPr>
        <p:spPr>
          <a:xfrm rot="10800000">
            <a:off x="115388" y="209797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4"/>
          <p:cNvSpPr/>
          <p:nvPr/>
        </p:nvSpPr>
        <p:spPr>
          <a:xfrm rot="10800000">
            <a:off x="361275" y="42206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4"/>
          <p:cNvSpPr/>
          <p:nvPr/>
        </p:nvSpPr>
        <p:spPr>
          <a:xfrm>
            <a:off x="333025" y="144100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4"/>
          <p:cNvSpPr/>
          <p:nvPr/>
        </p:nvSpPr>
        <p:spPr>
          <a:xfrm rot="10800000">
            <a:off x="1593613" y="-330622"/>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five columns 1">
  <p:cSld name="CUSTOM_19">
    <p:spTree>
      <p:nvGrpSpPr>
        <p:cNvPr id="1" name="Shape 636"/>
        <p:cNvGrpSpPr/>
        <p:nvPr/>
      </p:nvGrpSpPr>
      <p:grpSpPr>
        <a:xfrm>
          <a:off x="0" y="0"/>
          <a:ext cx="0" cy="0"/>
          <a:chOff x="0" y="0"/>
          <a:chExt cx="0" cy="0"/>
        </a:xfrm>
      </p:grpSpPr>
      <p:sp>
        <p:nvSpPr>
          <p:cNvPr id="637" name="Google Shape;637;p45"/>
          <p:cNvSpPr txBox="1">
            <a:spLocks noGrp="1"/>
          </p:cNvSpPr>
          <p:nvPr>
            <p:ph type="title"/>
          </p:nvPr>
        </p:nvSpPr>
        <p:spPr>
          <a:xfrm>
            <a:off x="1098938" y="1256925"/>
            <a:ext cx="2022300" cy="38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700"/>
              <a:buNone/>
              <a:defRPr sz="2700"/>
            </a:lvl1pPr>
            <a:lvl2pPr lvl="1" algn="ctr" rtl="0">
              <a:spcBef>
                <a:spcPts val="0"/>
              </a:spcBef>
              <a:spcAft>
                <a:spcPts val="0"/>
              </a:spcAft>
              <a:buSzPts val="2700"/>
              <a:buNone/>
              <a:defRPr sz="2700"/>
            </a:lvl2pPr>
            <a:lvl3pPr lvl="2" algn="ctr" rtl="0">
              <a:spcBef>
                <a:spcPts val="0"/>
              </a:spcBef>
              <a:spcAft>
                <a:spcPts val="0"/>
              </a:spcAft>
              <a:buSzPts val="2700"/>
              <a:buNone/>
              <a:defRPr sz="2700"/>
            </a:lvl3pPr>
            <a:lvl4pPr lvl="3" algn="ctr" rtl="0">
              <a:spcBef>
                <a:spcPts val="0"/>
              </a:spcBef>
              <a:spcAft>
                <a:spcPts val="0"/>
              </a:spcAft>
              <a:buSzPts val="2700"/>
              <a:buNone/>
              <a:defRPr sz="2700"/>
            </a:lvl4pPr>
            <a:lvl5pPr lvl="4" algn="ctr" rtl="0">
              <a:spcBef>
                <a:spcPts val="0"/>
              </a:spcBef>
              <a:spcAft>
                <a:spcPts val="0"/>
              </a:spcAft>
              <a:buSzPts val="2700"/>
              <a:buNone/>
              <a:defRPr sz="2700"/>
            </a:lvl5pPr>
            <a:lvl6pPr lvl="5" algn="ctr" rtl="0">
              <a:spcBef>
                <a:spcPts val="0"/>
              </a:spcBef>
              <a:spcAft>
                <a:spcPts val="0"/>
              </a:spcAft>
              <a:buSzPts val="2700"/>
              <a:buNone/>
              <a:defRPr sz="2700"/>
            </a:lvl6pPr>
            <a:lvl7pPr lvl="6" algn="ctr" rtl="0">
              <a:spcBef>
                <a:spcPts val="0"/>
              </a:spcBef>
              <a:spcAft>
                <a:spcPts val="0"/>
              </a:spcAft>
              <a:buSzPts val="2700"/>
              <a:buNone/>
              <a:defRPr sz="2700"/>
            </a:lvl7pPr>
            <a:lvl8pPr lvl="7" algn="ctr" rtl="0">
              <a:spcBef>
                <a:spcPts val="0"/>
              </a:spcBef>
              <a:spcAft>
                <a:spcPts val="0"/>
              </a:spcAft>
              <a:buSzPts val="2700"/>
              <a:buNone/>
              <a:defRPr sz="2700"/>
            </a:lvl8pPr>
            <a:lvl9pPr lvl="8" algn="ctr" rtl="0">
              <a:spcBef>
                <a:spcPts val="0"/>
              </a:spcBef>
              <a:spcAft>
                <a:spcPts val="0"/>
              </a:spcAft>
              <a:buSzPts val="2700"/>
              <a:buNone/>
              <a:defRPr sz="2700"/>
            </a:lvl9pPr>
          </a:lstStyle>
          <a:p>
            <a:endParaRPr/>
          </a:p>
        </p:txBody>
      </p:sp>
      <p:sp>
        <p:nvSpPr>
          <p:cNvPr id="638" name="Google Shape;638;p45"/>
          <p:cNvSpPr txBox="1">
            <a:spLocks noGrp="1"/>
          </p:cNvSpPr>
          <p:nvPr>
            <p:ph type="subTitle" idx="1"/>
          </p:nvPr>
        </p:nvSpPr>
        <p:spPr>
          <a:xfrm>
            <a:off x="1098938" y="1574098"/>
            <a:ext cx="2022300" cy="64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39" name="Google Shape;639;p45"/>
          <p:cNvSpPr txBox="1">
            <a:spLocks noGrp="1"/>
          </p:cNvSpPr>
          <p:nvPr>
            <p:ph type="title" idx="2"/>
          </p:nvPr>
        </p:nvSpPr>
        <p:spPr>
          <a:xfrm>
            <a:off x="6001463" y="1256925"/>
            <a:ext cx="2022300" cy="38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700"/>
              <a:buNone/>
              <a:defRPr sz="2700"/>
            </a:lvl1pPr>
            <a:lvl2pPr lvl="1" algn="ctr" rtl="0">
              <a:spcBef>
                <a:spcPts val="0"/>
              </a:spcBef>
              <a:spcAft>
                <a:spcPts val="0"/>
              </a:spcAft>
              <a:buSzPts val="2700"/>
              <a:buNone/>
              <a:defRPr sz="2700"/>
            </a:lvl2pPr>
            <a:lvl3pPr lvl="2" algn="ctr" rtl="0">
              <a:spcBef>
                <a:spcPts val="0"/>
              </a:spcBef>
              <a:spcAft>
                <a:spcPts val="0"/>
              </a:spcAft>
              <a:buSzPts val="2700"/>
              <a:buNone/>
              <a:defRPr sz="2700"/>
            </a:lvl3pPr>
            <a:lvl4pPr lvl="3" algn="ctr" rtl="0">
              <a:spcBef>
                <a:spcPts val="0"/>
              </a:spcBef>
              <a:spcAft>
                <a:spcPts val="0"/>
              </a:spcAft>
              <a:buSzPts val="2700"/>
              <a:buNone/>
              <a:defRPr sz="2700"/>
            </a:lvl4pPr>
            <a:lvl5pPr lvl="4" algn="ctr" rtl="0">
              <a:spcBef>
                <a:spcPts val="0"/>
              </a:spcBef>
              <a:spcAft>
                <a:spcPts val="0"/>
              </a:spcAft>
              <a:buSzPts val="2700"/>
              <a:buNone/>
              <a:defRPr sz="2700"/>
            </a:lvl5pPr>
            <a:lvl6pPr lvl="5" algn="ctr" rtl="0">
              <a:spcBef>
                <a:spcPts val="0"/>
              </a:spcBef>
              <a:spcAft>
                <a:spcPts val="0"/>
              </a:spcAft>
              <a:buSzPts val="2700"/>
              <a:buNone/>
              <a:defRPr sz="2700"/>
            </a:lvl6pPr>
            <a:lvl7pPr lvl="6" algn="ctr" rtl="0">
              <a:spcBef>
                <a:spcPts val="0"/>
              </a:spcBef>
              <a:spcAft>
                <a:spcPts val="0"/>
              </a:spcAft>
              <a:buSzPts val="2700"/>
              <a:buNone/>
              <a:defRPr sz="2700"/>
            </a:lvl7pPr>
            <a:lvl8pPr lvl="7" algn="ctr" rtl="0">
              <a:spcBef>
                <a:spcPts val="0"/>
              </a:spcBef>
              <a:spcAft>
                <a:spcPts val="0"/>
              </a:spcAft>
              <a:buSzPts val="2700"/>
              <a:buNone/>
              <a:defRPr sz="2700"/>
            </a:lvl8pPr>
            <a:lvl9pPr lvl="8" algn="ctr" rtl="0">
              <a:spcBef>
                <a:spcPts val="0"/>
              </a:spcBef>
              <a:spcAft>
                <a:spcPts val="0"/>
              </a:spcAft>
              <a:buSzPts val="2700"/>
              <a:buNone/>
              <a:defRPr sz="2700"/>
            </a:lvl9pPr>
          </a:lstStyle>
          <a:p>
            <a:endParaRPr/>
          </a:p>
        </p:txBody>
      </p:sp>
      <p:sp>
        <p:nvSpPr>
          <p:cNvPr id="640" name="Google Shape;640;p45"/>
          <p:cNvSpPr txBox="1">
            <a:spLocks noGrp="1"/>
          </p:cNvSpPr>
          <p:nvPr>
            <p:ph type="subTitle" idx="3"/>
          </p:nvPr>
        </p:nvSpPr>
        <p:spPr>
          <a:xfrm>
            <a:off x="6001463" y="1574098"/>
            <a:ext cx="2022300" cy="64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41" name="Google Shape;641;p45"/>
          <p:cNvSpPr txBox="1">
            <a:spLocks noGrp="1"/>
          </p:cNvSpPr>
          <p:nvPr>
            <p:ph type="title" idx="4"/>
          </p:nvPr>
        </p:nvSpPr>
        <p:spPr>
          <a:xfrm>
            <a:off x="1120238" y="3403200"/>
            <a:ext cx="2022300" cy="38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700"/>
              <a:buNone/>
              <a:defRPr sz="2700"/>
            </a:lvl1pPr>
            <a:lvl2pPr lvl="1" algn="ctr" rtl="0">
              <a:spcBef>
                <a:spcPts val="0"/>
              </a:spcBef>
              <a:spcAft>
                <a:spcPts val="0"/>
              </a:spcAft>
              <a:buSzPts val="2700"/>
              <a:buNone/>
              <a:defRPr sz="2700"/>
            </a:lvl2pPr>
            <a:lvl3pPr lvl="2" algn="ctr" rtl="0">
              <a:spcBef>
                <a:spcPts val="0"/>
              </a:spcBef>
              <a:spcAft>
                <a:spcPts val="0"/>
              </a:spcAft>
              <a:buSzPts val="2700"/>
              <a:buNone/>
              <a:defRPr sz="2700"/>
            </a:lvl3pPr>
            <a:lvl4pPr lvl="3" algn="ctr" rtl="0">
              <a:spcBef>
                <a:spcPts val="0"/>
              </a:spcBef>
              <a:spcAft>
                <a:spcPts val="0"/>
              </a:spcAft>
              <a:buSzPts val="2700"/>
              <a:buNone/>
              <a:defRPr sz="2700"/>
            </a:lvl4pPr>
            <a:lvl5pPr lvl="4" algn="ctr" rtl="0">
              <a:spcBef>
                <a:spcPts val="0"/>
              </a:spcBef>
              <a:spcAft>
                <a:spcPts val="0"/>
              </a:spcAft>
              <a:buSzPts val="2700"/>
              <a:buNone/>
              <a:defRPr sz="2700"/>
            </a:lvl5pPr>
            <a:lvl6pPr lvl="5" algn="ctr" rtl="0">
              <a:spcBef>
                <a:spcPts val="0"/>
              </a:spcBef>
              <a:spcAft>
                <a:spcPts val="0"/>
              </a:spcAft>
              <a:buSzPts val="2700"/>
              <a:buNone/>
              <a:defRPr sz="2700"/>
            </a:lvl6pPr>
            <a:lvl7pPr lvl="6" algn="ctr" rtl="0">
              <a:spcBef>
                <a:spcPts val="0"/>
              </a:spcBef>
              <a:spcAft>
                <a:spcPts val="0"/>
              </a:spcAft>
              <a:buSzPts val="2700"/>
              <a:buNone/>
              <a:defRPr sz="2700"/>
            </a:lvl7pPr>
            <a:lvl8pPr lvl="7" algn="ctr" rtl="0">
              <a:spcBef>
                <a:spcPts val="0"/>
              </a:spcBef>
              <a:spcAft>
                <a:spcPts val="0"/>
              </a:spcAft>
              <a:buSzPts val="2700"/>
              <a:buNone/>
              <a:defRPr sz="2700"/>
            </a:lvl8pPr>
            <a:lvl9pPr lvl="8" algn="ctr" rtl="0">
              <a:spcBef>
                <a:spcPts val="0"/>
              </a:spcBef>
              <a:spcAft>
                <a:spcPts val="0"/>
              </a:spcAft>
              <a:buSzPts val="2700"/>
              <a:buNone/>
              <a:defRPr sz="2700"/>
            </a:lvl9pPr>
          </a:lstStyle>
          <a:p>
            <a:endParaRPr/>
          </a:p>
        </p:txBody>
      </p:sp>
      <p:sp>
        <p:nvSpPr>
          <p:cNvPr id="642" name="Google Shape;642;p45"/>
          <p:cNvSpPr txBox="1">
            <a:spLocks noGrp="1"/>
          </p:cNvSpPr>
          <p:nvPr>
            <p:ph type="subTitle" idx="5"/>
          </p:nvPr>
        </p:nvSpPr>
        <p:spPr>
          <a:xfrm>
            <a:off x="1120238" y="3720373"/>
            <a:ext cx="2022300" cy="64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43" name="Google Shape;643;p45"/>
          <p:cNvSpPr txBox="1">
            <a:spLocks noGrp="1"/>
          </p:cNvSpPr>
          <p:nvPr>
            <p:ph type="title" idx="6"/>
          </p:nvPr>
        </p:nvSpPr>
        <p:spPr>
          <a:xfrm>
            <a:off x="6022763" y="3403200"/>
            <a:ext cx="2022300" cy="38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700"/>
              <a:buNone/>
              <a:defRPr sz="2700"/>
            </a:lvl1pPr>
            <a:lvl2pPr lvl="1" algn="ctr" rtl="0">
              <a:spcBef>
                <a:spcPts val="0"/>
              </a:spcBef>
              <a:spcAft>
                <a:spcPts val="0"/>
              </a:spcAft>
              <a:buSzPts val="2700"/>
              <a:buNone/>
              <a:defRPr sz="2700"/>
            </a:lvl2pPr>
            <a:lvl3pPr lvl="2" algn="ctr" rtl="0">
              <a:spcBef>
                <a:spcPts val="0"/>
              </a:spcBef>
              <a:spcAft>
                <a:spcPts val="0"/>
              </a:spcAft>
              <a:buSzPts val="2700"/>
              <a:buNone/>
              <a:defRPr sz="2700"/>
            </a:lvl3pPr>
            <a:lvl4pPr lvl="3" algn="ctr" rtl="0">
              <a:spcBef>
                <a:spcPts val="0"/>
              </a:spcBef>
              <a:spcAft>
                <a:spcPts val="0"/>
              </a:spcAft>
              <a:buSzPts val="2700"/>
              <a:buNone/>
              <a:defRPr sz="2700"/>
            </a:lvl4pPr>
            <a:lvl5pPr lvl="4" algn="ctr" rtl="0">
              <a:spcBef>
                <a:spcPts val="0"/>
              </a:spcBef>
              <a:spcAft>
                <a:spcPts val="0"/>
              </a:spcAft>
              <a:buSzPts val="2700"/>
              <a:buNone/>
              <a:defRPr sz="2700"/>
            </a:lvl5pPr>
            <a:lvl6pPr lvl="5" algn="ctr" rtl="0">
              <a:spcBef>
                <a:spcPts val="0"/>
              </a:spcBef>
              <a:spcAft>
                <a:spcPts val="0"/>
              </a:spcAft>
              <a:buSzPts val="2700"/>
              <a:buNone/>
              <a:defRPr sz="2700"/>
            </a:lvl6pPr>
            <a:lvl7pPr lvl="6" algn="ctr" rtl="0">
              <a:spcBef>
                <a:spcPts val="0"/>
              </a:spcBef>
              <a:spcAft>
                <a:spcPts val="0"/>
              </a:spcAft>
              <a:buSzPts val="2700"/>
              <a:buNone/>
              <a:defRPr sz="2700"/>
            </a:lvl7pPr>
            <a:lvl8pPr lvl="7" algn="ctr" rtl="0">
              <a:spcBef>
                <a:spcPts val="0"/>
              </a:spcBef>
              <a:spcAft>
                <a:spcPts val="0"/>
              </a:spcAft>
              <a:buSzPts val="2700"/>
              <a:buNone/>
              <a:defRPr sz="2700"/>
            </a:lvl8pPr>
            <a:lvl9pPr lvl="8" algn="ctr" rtl="0">
              <a:spcBef>
                <a:spcPts val="0"/>
              </a:spcBef>
              <a:spcAft>
                <a:spcPts val="0"/>
              </a:spcAft>
              <a:buSzPts val="2700"/>
              <a:buNone/>
              <a:defRPr sz="2700"/>
            </a:lvl9pPr>
          </a:lstStyle>
          <a:p>
            <a:endParaRPr/>
          </a:p>
        </p:txBody>
      </p:sp>
      <p:sp>
        <p:nvSpPr>
          <p:cNvPr id="644" name="Google Shape;644;p45"/>
          <p:cNvSpPr txBox="1">
            <a:spLocks noGrp="1"/>
          </p:cNvSpPr>
          <p:nvPr>
            <p:ph type="subTitle" idx="7"/>
          </p:nvPr>
        </p:nvSpPr>
        <p:spPr>
          <a:xfrm>
            <a:off x="6022763" y="3720373"/>
            <a:ext cx="2022300" cy="64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45" name="Google Shape;645;p45"/>
          <p:cNvSpPr txBox="1">
            <a:spLocks noGrp="1"/>
          </p:cNvSpPr>
          <p:nvPr>
            <p:ph type="title" idx="8"/>
          </p:nvPr>
        </p:nvSpPr>
        <p:spPr>
          <a:xfrm>
            <a:off x="3550200" y="2330063"/>
            <a:ext cx="2022300" cy="38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700"/>
              <a:buNone/>
              <a:defRPr sz="2700"/>
            </a:lvl1pPr>
            <a:lvl2pPr lvl="1" algn="ctr" rtl="0">
              <a:spcBef>
                <a:spcPts val="0"/>
              </a:spcBef>
              <a:spcAft>
                <a:spcPts val="0"/>
              </a:spcAft>
              <a:buSzPts val="2700"/>
              <a:buNone/>
              <a:defRPr sz="2700"/>
            </a:lvl2pPr>
            <a:lvl3pPr lvl="2" algn="ctr" rtl="0">
              <a:spcBef>
                <a:spcPts val="0"/>
              </a:spcBef>
              <a:spcAft>
                <a:spcPts val="0"/>
              </a:spcAft>
              <a:buSzPts val="2700"/>
              <a:buNone/>
              <a:defRPr sz="2700"/>
            </a:lvl3pPr>
            <a:lvl4pPr lvl="3" algn="ctr" rtl="0">
              <a:spcBef>
                <a:spcPts val="0"/>
              </a:spcBef>
              <a:spcAft>
                <a:spcPts val="0"/>
              </a:spcAft>
              <a:buSzPts val="2700"/>
              <a:buNone/>
              <a:defRPr sz="2700"/>
            </a:lvl4pPr>
            <a:lvl5pPr lvl="4" algn="ctr" rtl="0">
              <a:spcBef>
                <a:spcPts val="0"/>
              </a:spcBef>
              <a:spcAft>
                <a:spcPts val="0"/>
              </a:spcAft>
              <a:buSzPts val="2700"/>
              <a:buNone/>
              <a:defRPr sz="2700"/>
            </a:lvl5pPr>
            <a:lvl6pPr lvl="5" algn="ctr" rtl="0">
              <a:spcBef>
                <a:spcPts val="0"/>
              </a:spcBef>
              <a:spcAft>
                <a:spcPts val="0"/>
              </a:spcAft>
              <a:buSzPts val="2700"/>
              <a:buNone/>
              <a:defRPr sz="2700"/>
            </a:lvl6pPr>
            <a:lvl7pPr lvl="6" algn="ctr" rtl="0">
              <a:spcBef>
                <a:spcPts val="0"/>
              </a:spcBef>
              <a:spcAft>
                <a:spcPts val="0"/>
              </a:spcAft>
              <a:buSzPts val="2700"/>
              <a:buNone/>
              <a:defRPr sz="2700"/>
            </a:lvl7pPr>
            <a:lvl8pPr lvl="7" algn="ctr" rtl="0">
              <a:spcBef>
                <a:spcPts val="0"/>
              </a:spcBef>
              <a:spcAft>
                <a:spcPts val="0"/>
              </a:spcAft>
              <a:buSzPts val="2700"/>
              <a:buNone/>
              <a:defRPr sz="2700"/>
            </a:lvl8pPr>
            <a:lvl9pPr lvl="8" algn="ctr" rtl="0">
              <a:spcBef>
                <a:spcPts val="0"/>
              </a:spcBef>
              <a:spcAft>
                <a:spcPts val="0"/>
              </a:spcAft>
              <a:buSzPts val="2700"/>
              <a:buNone/>
              <a:defRPr sz="2700"/>
            </a:lvl9pPr>
          </a:lstStyle>
          <a:p>
            <a:endParaRPr/>
          </a:p>
        </p:txBody>
      </p:sp>
      <p:sp>
        <p:nvSpPr>
          <p:cNvPr id="646" name="Google Shape;646;p45"/>
          <p:cNvSpPr txBox="1">
            <a:spLocks noGrp="1"/>
          </p:cNvSpPr>
          <p:nvPr>
            <p:ph type="subTitle" idx="9"/>
          </p:nvPr>
        </p:nvSpPr>
        <p:spPr>
          <a:xfrm>
            <a:off x="3550200" y="2647235"/>
            <a:ext cx="2022300" cy="64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47" name="Google Shape;647;p45"/>
          <p:cNvSpPr/>
          <p:nvPr/>
        </p:nvSpPr>
        <p:spPr>
          <a:xfrm rot="-1518785" flipH="1">
            <a:off x="108221" y="-13636"/>
            <a:ext cx="2228124" cy="918929"/>
          </a:xfrm>
          <a:custGeom>
            <a:avLst/>
            <a:gdLst/>
            <a:ahLst/>
            <a:cxnLst/>
            <a:rect l="l" t="t" r="r" b="b"/>
            <a:pathLst>
              <a:path w="246008" h="61867" extrusionOk="0">
                <a:moveTo>
                  <a:pt x="1" y="0"/>
                </a:moveTo>
                <a:cubicBezTo>
                  <a:pt x="1" y="0"/>
                  <a:pt x="3900" y="44992"/>
                  <a:pt x="39194" y="57840"/>
                </a:cubicBezTo>
                <a:cubicBezTo>
                  <a:pt x="46974" y="60669"/>
                  <a:pt x="53930" y="61867"/>
                  <a:pt x="60240" y="61867"/>
                </a:cubicBezTo>
                <a:cubicBezTo>
                  <a:pt x="95172" y="61867"/>
                  <a:pt x="110319" y="25159"/>
                  <a:pt x="135837" y="25159"/>
                </a:cubicBezTo>
                <a:cubicBezTo>
                  <a:pt x="138295" y="25159"/>
                  <a:pt x="140849" y="25499"/>
                  <a:pt x="143526" y="26246"/>
                </a:cubicBezTo>
                <a:cubicBezTo>
                  <a:pt x="159260" y="30639"/>
                  <a:pt x="172714" y="32419"/>
                  <a:pt x="184185" y="32419"/>
                </a:cubicBezTo>
                <a:cubicBezTo>
                  <a:pt x="233145" y="32419"/>
                  <a:pt x="246008" y="0"/>
                  <a:pt x="2460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5"/>
          <p:cNvSpPr/>
          <p:nvPr/>
        </p:nvSpPr>
        <p:spPr>
          <a:xfrm rot="-1519228" flipH="1">
            <a:off x="-502377" y="-716362"/>
            <a:ext cx="3782980" cy="1428824"/>
          </a:xfrm>
          <a:custGeom>
            <a:avLst/>
            <a:gdLst/>
            <a:ahLst/>
            <a:cxnLst/>
            <a:rect l="l" t="t" r="r" b="b"/>
            <a:pathLst>
              <a:path w="264364" h="61984" extrusionOk="0">
                <a:moveTo>
                  <a:pt x="0" y="0"/>
                </a:moveTo>
                <a:lnTo>
                  <a:pt x="0" y="60406"/>
                </a:lnTo>
                <a:cubicBezTo>
                  <a:pt x="2845" y="61497"/>
                  <a:pt x="5907" y="61983"/>
                  <a:pt x="9094" y="61983"/>
                </a:cubicBezTo>
                <a:cubicBezTo>
                  <a:pt x="26664" y="61983"/>
                  <a:pt x="48053" y="47209"/>
                  <a:pt x="57950" y="37427"/>
                </a:cubicBezTo>
                <a:cubicBezTo>
                  <a:pt x="64434" y="31013"/>
                  <a:pt x="70724" y="28611"/>
                  <a:pt x="76592" y="28611"/>
                </a:cubicBezTo>
                <a:cubicBezTo>
                  <a:pt x="86364" y="28611"/>
                  <a:pt x="94966" y="35275"/>
                  <a:pt x="101344" y="41180"/>
                </a:cubicBezTo>
                <a:cubicBezTo>
                  <a:pt x="109706" y="48911"/>
                  <a:pt x="119411" y="51657"/>
                  <a:pt x="128732" y="51657"/>
                </a:cubicBezTo>
                <a:cubicBezTo>
                  <a:pt x="140963" y="51657"/>
                  <a:pt x="152533" y="46928"/>
                  <a:pt x="159536" y="42530"/>
                </a:cubicBezTo>
                <a:cubicBezTo>
                  <a:pt x="163971" y="39737"/>
                  <a:pt x="167611" y="38614"/>
                  <a:pt x="170732" y="38614"/>
                </a:cubicBezTo>
                <a:cubicBezTo>
                  <a:pt x="183490" y="38614"/>
                  <a:pt x="187572" y="57371"/>
                  <a:pt x="201829" y="57371"/>
                </a:cubicBezTo>
                <a:cubicBezTo>
                  <a:pt x="204682" y="57371"/>
                  <a:pt x="207942" y="56619"/>
                  <a:pt x="211761" y="54817"/>
                </a:cubicBezTo>
                <a:cubicBezTo>
                  <a:pt x="216023" y="52806"/>
                  <a:pt x="220035" y="52096"/>
                  <a:pt x="223864" y="52096"/>
                </a:cubicBezTo>
                <a:cubicBezTo>
                  <a:pt x="233065" y="52096"/>
                  <a:pt x="241204" y="56197"/>
                  <a:pt x="249202" y="56197"/>
                </a:cubicBezTo>
                <a:cubicBezTo>
                  <a:pt x="254235" y="56197"/>
                  <a:pt x="259212" y="54573"/>
                  <a:pt x="264364" y="49281"/>
                </a:cubicBezTo>
                <a:lnTo>
                  <a:pt x="2643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5"/>
          <p:cNvSpPr/>
          <p:nvPr/>
        </p:nvSpPr>
        <p:spPr>
          <a:xfrm rot="-1518617">
            <a:off x="-978642" y="-633617"/>
            <a:ext cx="4264746" cy="1843807"/>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5"/>
          <p:cNvSpPr/>
          <p:nvPr/>
        </p:nvSpPr>
        <p:spPr>
          <a:xfrm>
            <a:off x="-727683" y="4105400"/>
            <a:ext cx="2443246" cy="93999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5"/>
          <p:cNvSpPr/>
          <p:nvPr/>
        </p:nvSpPr>
        <p:spPr>
          <a:xfrm rot="1432117" flipH="1">
            <a:off x="-994133" y="4325918"/>
            <a:ext cx="3153951" cy="1121150"/>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5"/>
          <p:cNvSpPr/>
          <p:nvPr/>
        </p:nvSpPr>
        <p:spPr>
          <a:xfrm rot="855778">
            <a:off x="-1530463" y="4208916"/>
            <a:ext cx="3605366" cy="1194753"/>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5"/>
          <p:cNvSpPr txBox="1">
            <a:spLocks noGrp="1"/>
          </p:cNvSpPr>
          <p:nvPr>
            <p:ph type="title" idx="13"/>
          </p:nvPr>
        </p:nvSpPr>
        <p:spPr>
          <a:xfrm>
            <a:off x="540000" y="363275"/>
            <a:ext cx="806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atin typeface="Open Sans"/>
                <a:ea typeface="Open Sans"/>
                <a:cs typeface="Open Sans"/>
                <a:sym typeface="Open Sans"/>
              </a:defRPr>
            </a:lvl1pPr>
            <a:lvl2pPr lvl="1" rtl="0">
              <a:spcBef>
                <a:spcPts val="0"/>
              </a:spcBef>
              <a:spcAft>
                <a:spcPts val="0"/>
              </a:spcAft>
              <a:buSzPts val="3000"/>
              <a:buNone/>
              <a:defRPr>
                <a:latin typeface="Open Sans"/>
                <a:ea typeface="Open Sans"/>
                <a:cs typeface="Open Sans"/>
                <a:sym typeface="Open Sans"/>
              </a:defRPr>
            </a:lvl2pPr>
            <a:lvl3pPr lvl="2" rtl="0">
              <a:spcBef>
                <a:spcPts val="0"/>
              </a:spcBef>
              <a:spcAft>
                <a:spcPts val="0"/>
              </a:spcAft>
              <a:buSzPts val="3000"/>
              <a:buNone/>
              <a:defRPr>
                <a:latin typeface="Open Sans"/>
                <a:ea typeface="Open Sans"/>
                <a:cs typeface="Open Sans"/>
                <a:sym typeface="Open Sans"/>
              </a:defRPr>
            </a:lvl3pPr>
            <a:lvl4pPr lvl="3" rtl="0">
              <a:spcBef>
                <a:spcPts val="0"/>
              </a:spcBef>
              <a:spcAft>
                <a:spcPts val="0"/>
              </a:spcAft>
              <a:buSzPts val="3000"/>
              <a:buNone/>
              <a:defRPr>
                <a:latin typeface="Open Sans"/>
                <a:ea typeface="Open Sans"/>
                <a:cs typeface="Open Sans"/>
                <a:sym typeface="Open Sans"/>
              </a:defRPr>
            </a:lvl4pPr>
            <a:lvl5pPr lvl="4" rtl="0">
              <a:spcBef>
                <a:spcPts val="0"/>
              </a:spcBef>
              <a:spcAft>
                <a:spcPts val="0"/>
              </a:spcAft>
              <a:buSzPts val="3000"/>
              <a:buNone/>
              <a:defRPr>
                <a:latin typeface="Open Sans"/>
                <a:ea typeface="Open Sans"/>
                <a:cs typeface="Open Sans"/>
                <a:sym typeface="Open Sans"/>
              </a:defRPr>
            </a:lvl5pPr>
            <a:lvl6pPr lvl="5" rtl="0">
              <a:spcBef>
                <a:spcPts val="0"/>
              </a:spcBef>
              <a:spcAft>
                <a:spcPts val="0"/>
              </a:spcAft>
              <a:buSzPts val="3000"/>
              <a:buNone/>
              <a:defRPr>
                <a:latin typeface="Open Sans"/>
                <a:ea typeface="Open Sans"/>
                <a:cs typeface="Open Sans"/>
                <a:sym typeface="Open Sans"/>
              </a:defRPr>
            </a:lvl6pPr>
            <a:lvl7pPr lvl="6" rtl="0">
              <a:spcBef>
                <a:spcPts val="0"/>
              </a:spcBef>
              <a:spcAft>
                <a:spcPts val="0"/>
              </a:spcAft>
              <a:buSzPts val="3000"/>
              <a:buNone/>
              <a:defRPr>
                <a:latin typeface="Open Sans"/>
                <a:ea typeface="Open Sans"/>
                <a:cs typeface="Open Sans"/>
                <a:sym typeface="Open Sans"/>
              </a:defRPr>
            </a:lvl7pPr>
            <a:lvl8pPr lvl="7" rtl="0">
              <a:spcBef>
                <a:spcPts val="0"/>
              </a:spcBef>
              <a:spcAft>
                <a:spcPts val="0"/>
              </a:spcAft>
              <a:buSzPts val="3000"/>
              <a:buNone/>
              <a:defRPr>
                <a:latin typeface="Open Sans"/>
                <a:ea typeface="Open Sans"/>
                <a:cs typeface="Open Sans"/>
                <a:sym typeface="Open Sans"/>
              </a:defRPr>
            </a:lvl8pPr>
            <a:lvl9pPr lvl="8" rtl="0">
              <a:spcBef>
                <a:spcPts val="0"/>
              </a:spcBef>
              <a:spcAft>
                <a:spcPts val="0"/>
              </a:spcAft>
              <a:buSzPts val="3000"/>
              <a:buNone/>
              <a:defRPr>
                <a:latin typeface="Open Sans"/>
                <a:ea typeface="Open Sans"/>
                <a:cs typeface="Open Sans"/>
                <a:sym typeface="Open Sans"/>
              </a:defRPr>
            </a:lvl9pPr>
          </a:lstStyle>
          <a:p>
            <a:endParaRPr/>
          </a:p>
        </p:txBody>
      </p:sp>
      <p:sp>
        <p:nvSpPr>
          <p:cNvPr id="654" name="Google Shape;654;p45"/>
          <p:cNvSpPr/>
          <p:nvPr/>
        </p:nvSpPr>
        <p:spPr>
          <a:xfrm rot="5400000">
            <a:off x="2668844" y="1525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5"/>
          <p:cNvSpPr/>
          <p:nvPr/>
        </p:nvSpPr>
        <p:spPr>
          <a:xfrm rot="5400000">
            <a:off x="1006581" y="44671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5"/>
          <p:cNvSpPr/>
          <p:nvPr/>
        </p:nvSpPr>
        <p:spPr>
          <a:xfrm rot="-5400000">
            <a:off x="2012019" y="-15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5"/>
          <p:cNvSpPr/>
          <p:nvPr/>
        </p:nvSpPr>
        <p:spPr>
          <a:xfrm rot="5400000">
            <a:off x="350369" y="38324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five columns">
  <p:cSld name="CUSTOM_23">
    <p:spTree>
      <p:nvGrpSpPr>
        <p:cNvPr id="1" name="Shape 658"/>
        <p:cNvGrpSpPr/>
        <p:nvPr/>
      </p:nvGrpSpPr>
      <p:grpSpPr>
        <a:xfrm>
          <a:off x="0" y="0"/>
          <a:ext cx="0" cy="0"/>
          <a:chOff x="0" y="0"/>
          <a:chExt cx="0" cy="0"/>
        </a:xfrm>
      </p:grpSpPr>
      <p:sp>
        <p:nvSpPr>
          <p:cNvPr id="659" name="Google Shape;659;p46"/>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660" name="Google Shape;660;p46"/>
          <p:cNvSpPr txBox="1">
            <a:spLocks noGrp="1"/>
          </p:cNvSpPr>
          <p:nvPr>
            <p:ph type="title" idx="2"/>
          </p:nvPr>
        </p:nvSpPr>
        <p:spPr>
          <a:xfrm>
            <a:off x="990875" y="1530450"/>
            <a:ext cx="2034600" cy="45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sz="2700"/>
            </a:lvl1pPr>
            <a:lvl2pPr lvl="1" algn="ctr" rtl="0">
              <a:spcBef>
                <a:spcPts val="0"/>
              </a:spcBef>
              <a:spcAft>
                <a:spcPts val="0"/>
              </a:spcAft>
              <a:buSzPts val="2700"/>
              <a:buNone/>
              <a:defRPr sz="2700"/>
            </a:lvl2pPr>
            <a:lvl3pPr lvl="2" algn="ctr" rtl="0">
              <a:spcBef>
                <a:spcPts val="0"/>
              </a:spcBef>
              <a:spcAft>
                <a:spcPts val="0"/>
              </a:spcAft>
              <a:buSzPts val="2700"/>
              <a:buNone/>
              <a:defRPr sz="2700"/>
            </a:lvl3pPr>
            <a:lvl4pPr lvl="3" algn="ctr" rtl="0">
              <a:spcBef>
                <a:spcPts val="0"/>
              </a:spcBef>
              <a:spcAft>
                <a:spcPts val="0"/>
              </a:spcAft>
              <a:buSzPts val="2700"/>
              <a:buNone/>
              <a:defRPr sz="2700"/>
            </a:lvl4pPr>
            <a:lvl5pPr lvl="4" algn="ctr" rtl="0">
              <a:spcBef>
                <a:spcPts val="0"/>
              </a:spcBef>
              <a:spcAft>
                <a:spcPts val="0"/>
              </a:spcAft>
              <a:buSzPts val="2700"/>
              <a:buNone/>
              <a:defRPr sz="2700"/>
            </a:lvl5pPr>
            <a:lvl6pPr lvl="5" algn="ctr" rtl="0">
              <a:spcBef>
                <a:spcPts val="0"/>
              </a:spcBef>
              <a:spcAft>
                <a:spcPts val="0"/>
              </a:spcAft>
              <a:buSzPts val="2700"/>
              <a:buNone/>
              <a:defRPr sz="2700"/>
            </a:lvl6pPr>
            <a:lvl7pPr lvl="6" algn="ctr" rtl="0">
              <a:spcBef>
                <a:spcPts val="0"/>
              </a:spcBef>
              <a:spcAft>
                <a:spcPts val="0"/>
              </a:spcAft>
              <a:buSzPts val="2700"/>
              <a:buNone/>
              <a:defRPr sz="2700"/>
            </a:lvl7pPr>
            <a:lvl8pPr lvl="7" algn="ctr" rtl="0">
              <a:spcBef>
                <a:spcPts val="0"/>
              </a:spcBef>
              <a:spcAft>
                <a:spcPts val="0"/>
              </a:spcAft>
              <a:buSzPts val="2700"/>
              <a:buNone/>
              <a:defRPr sz="2700"/>
            </a:lvl8pPr>
            <a:lvl9pPr lvl="8" algn="ctr" rtl="0">
              <a:spcBef>
                <a:spcPts val="0"/>
              </a:spcBef>
              <a:spcAft>
                <a:spcPts val="0"/>
              </a:spcAft>
              <a:buSzPts val="2700"/>
              <a:buNone/>
              <a:defRPr sz="2700"/>
            </a:lvl9pPr>
          </a:lstStyle>
          <a:p>
            <a:endParaRPr/>
          </a:p>
        </p:txBody>
      </p:sp>
      <p:sp>
        <p:nvSpPr>
          <p:cNvPr id="661" name="Google Shape;661;p46"/>
          <p:cNvSpPr txBox="1">
            <a:spLocks noGrp="1"/>
          </p:cNvSpPr>
          <p:nvPr>
            <p:ph type="subTitle" idx="1"/>
          </p:nvPr>
        </p:nvSpPr>
        <p:spPr>
          <a:xfrm>
            <a:off x="990875" y="1984050"/>
            <a:ext cx="2034600" cy="63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2" name="Google Shape;662;p46"/>
          <p:cNvSpPr txBox="1">
            <a:spLocks noGrp="1"/>
          </p:cNvSpPr>
          <p:nvPr>
            <p:ph type="title" idx="3"/>
          </p:nvPr>
        </p:nvSpPr>
        <p:spPr>
          <a:xfrm>
            <a:off x="2272775" y="2963850"/>
            <a:ext cx="2034600" cy="45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sz="2700"/>
            </a:lvl1pPr>
            <a:lvl2pPr lvl="1" algn="ctr" rtl="0">
              <a:spcBef>
                <a:spcPts val="0"/>
              </a:spcBef>
              <a:spcAft>
                <a:spcPts val="0"/>
              </a:spcAft>
              <a:buSzPts val="2700"/>
              <a:buNone/>
              <a:defRPr sz="2700"/>
            </a:lvl2pPr>
            <a:lvl3pPr lvl="2" algn="ctr" rtl="0">
              <a:spcBef>
                <a:spcPts val="0"/>
              </a:spcBef>
              <a:spcAft>
                <a:spcPts val="0"/>
              </a:spcAft>
              <a:buSzPts val="2700"/>
              <a:buNone/>
              <a:defRPr sz="2700"/>
            </a:lvl3pPr>
            <a:lvl4pPr lvl="3" algn="ctr" rtl="0">
              <a:spcBef>
                <a:spcPts val="0"/>
              </a:spcBef>
              <a:spcAft>
                <a:spcPts val="0"/>
              </a:spcAft>
              <a:buSzPts val="2700"/>
              <a:buNone/>
              <a:defRPr sz="2700"/>
            </a:lvl4pPr>
            <a:lvl5pPr lvl="4" algn="ctr" rtl="0">
              <a:spcBef>
                <a:spcPts val="0"/>
              </a:spcBef>
              <a:spcAft>
                <a:spcPts val="0"/>
              </a:spcAft>
              <a:buSzPts val="2700"/>
              <a:buNone/>
              <a:defRPr sz="2700"/>
            </a:lvl5pPr>
            <a:lvl6pPr lvl="5" algn="ctr" rtl="0">
              <a:spcBef>
                <a:spcPts val="0"/>
              </a:spcBef>
              <a:spcAft>
                <a:spcPts val="0"/>
              </a:spcAft>
              <a:buSzPts val="2700"/>
              <a:buNone/>
              <a:defRPr sz="2700"/>
            </a:lvl6pPr>
            <a:lvl7pPr lvl="6" algn="ctr" rtl="0">
              <a:spcBef>
                <a:spcPts val="0"/>
              </a:spcBef>
              <a:spcAft>
                <a:spcPts val="0"/>
              </a:spcAft>
              <a:buSzPts val="2700"/>
              <a:buNone/>
              <a:defRPr sz="2700"/>
            </a:lvl7pPr>
            <a:lvl8pPr lvl="7" algn="ctr" rtl="0">
              <a:spcBef>
                <a:spcPts val="0"/>
              </a:spcBef>
              <a:spcAft>
                <a:spcPts val="0"/>
              </a:spcAft>
              <a:buSzPts val="2700"/>
              <a:buNone/>
              <a:defRPr sz="2700"/>
            </a:lvl8pPr>
            <a:lvl9pPr lvl="8" algn="ctr" rtl="0">
              <a:spcBef>
                <a:spcPts val="0"/>
              </a:spcBef>
              <a:spcAft>
                <a:spcPts val="0"/>
              </a:spcAft>
              <a:buSzPts val="2700"/>
              <a:buNone/>
              <a:defRPr sz="2700"/>
            </a:lvl9pPr>
          </a:lstStyle>
          <a:p>
            <a:endParaRPr/>
          </a:p>
        </p:txBody>
      </p:sp>
      <p:sp>
        <p:nvSpPr>
          <p:cNvPr id="663" name="Google Shape;663;p46"/>
          <p:cNvSpPr txBox="1">
            <a:spLocks noGrp="1"/>
          </p:cNvSpPr>
          <p:nvPr>
            <p:ph type="subTitle" idx="4"/>
          </p:nvPr>
        </p:nvSpPr>
        <p:spPr>
          <a:xfrm>
            <a:off x="2272775" y="3417450"/>
            <a:ext cx="2034600" cy="63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4" name="Google Shape;664;p46"/>
          <p:cNvSpPr txBox="1">
            <a:spLocks noGrp="1"/>
          </p:cNvSpPr>
          <p:nvPr>
            <p:ph type="title" idx="5"/>
          </p:nvPr>
        </p:nvSpPr>
        <p:spPr>
          <a:xfrm>
            <a:off x="6118525" y="1530450"/>
            <a:ext cx="2034600" cy="45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sz="2700"/>
            </a:lvl1pPr>
            <a:lvl2pPr lvl="1" algn="ctr" rtl="0">
              <a:spcBef>
                <a:spcPts val="0"/>
              </a:spcBef>
              <a:spcAft>
                <a:spcPts val="0"/>
              </a:spcAft>
              <a:buSzPts val="2700"/>
              <a:buNone/>
              <a:defRPr sz="2700"/>
            </a:lvl2pPr>
            <a:lvl3pPr lvl="2" algn="ctr" rtl="0">
              <a:spcBef>
                <a:spcPts val="0"/>
              </a:spcBef>
              <a:spcAft>
                <a:spcPts val="0"/>
              </a:spcAft>
              <a:buSzPts val="2700"/>
              <a:buNone/>
              <a:defRPr sz="2700"/>
            </a:lvl3pPr>
            <a:lvl4pPr lvl="3" algn="ctr" rtl="0">
              <a:spcBef>
                <a:spcPts val="0"/>
              </a:spcBef>
              <a:spcAft>
                <a:spcPts val="0"/>
              </a:spcAft>
              <a:buSzPts val="2700"/>
              <a:buNone/>
              <a:defRPr sz="2700"/>
            </a:lvl4pPr>
            <a:lvl5pPr lvl="4" algn="ctr" rtl="0">
              <a:spcBef>
                <a:spcPts val="0"/>
              </a:spcBef>
              <a:spcAft>
                <a:spcPts val="0"/>
              </a:spcAft>
              <a:buSzPts val="2700"/>
              <a:buNone/>
              <a:defRPr sz="2700"/>
            </a:lvl5pPr>
            <a:lvl6pPr lvl="5" algn="ctr" rtl="0">
              <a:spcBef>
                <a:spcPts val="0"/>
              </a:spcBef>
              <a:spcAft>
                <a:spcPts val="0"/>
              </a:spcAft>
              <a:buSzPts val="2700"/>
              <a:buNone/>
              <a:defRPr sz="2700"/>
            </a:lvl6pPr>
            <a:lvl7pPr lvl="6" algn="ctr" rtl="0">
              <a:spcBef>
                <a:spcPts val="0"/>
              </a:spcBef>
              <a:spcAft>
                <a:spcPts val="0"/>
              </a:spcAft>
              <a:buSzPts val="2700"/>
              <a:buNone/>
              <a:defRPr sz="2700"/>
            </a:lvl7pPr>
            <a:lvl8pPr lvl="7" algn="ctr" rtl="0">
              <a:spcBef>
                <a:spcPts val="0"/>
              </a:spcBef>
              <a:spcAft>
                <a:spcPts val="0"/>
              </a:spcAft>
              <a:buSzPts val="2700"/>
              <a:buNone/>
              <a:defRPr sz="2700"/>
            </a:lvl8pPr>
            <a:lvl9pPr lvl="8" algn="ctr" rtl="0">
              <a:spcBef>
                <a:spcPts val="0"/>
              </a:spcBef>
              <a:spcAft>
                <a:spcPts val="0"/>
              </a:spcAft>
              <a:buSzPts val="2700"/>
              <a:buNone/>
              <a:defRPr sz="2700"/>
            </a:lvl9pPr>
          </a:lstStyle>
          <a:p>
            <a:endParaRPr/>
          </a:p>
        </p:txBody>
      </p:sp>
      <p:sp>
        <p:nvSpPr>
          <p:cNvPr id="665" name="Google Shape;665;p46"/>
          <p:cNvSpPr txBox="1">
            <a:spLocks noGrp="1"/>
          </p:cNvSpPr>
          <p:nvPr>
            <p:ph type="subTitle" idx="6"/>
          </p:nvPr>
        </p:nvSpPr>
        <p:spPr>
          <a:xfrm>
            <a:off x="6118525" y="1984050"/>
            <a:ext cx="2034600" cy="63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6" name="Google Shape;666;p46"/>
          <p:cNvSpPr txBox="1">
            <a:spLocks noGrp="1"/>
          </p:cNvSpPr>
          <p:nvPr>
            <p:ph type="title" idx="7"/>
          </p:nvPr>
        </p:nvSpPr>
        <p:spPr>
          <a:xfrm>
            <a:off x="4836600" y="2963850"/>
            <a:ext cx="2034600" cy="45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sz="2700"/>
            </a:lvl1pPr>
            <a:lvl2pPr lvl="1" algn="ctr" rtl="0">
              <a:spcBef>
                <a:spcPts val="0"/>
              </a:spcBef>
              <a:spcAft>
                <a:spcPts val="0"/>
              </a:spcAft>
              <a:buSzPts val="2700"/>
              <a:buNone/>
              <a:defRPr sz="2700"/>
            </a:lvl2pPr>
            <a:lvl3pPr lvl="2" algn="ctr" rtl="0">
              <a:spcBef>
                <a:spcPts val="0"/>
              </a:spcBef>
              <a:spcAft>
                <a:spcPts val="0"/>
              </a:spcAft>
              <a:buSzPts val="2700"/>
              <a:buNone/>
              <a:defRPr sz="2700"/>
            </a:lvl3pPr>
            <a:lvl4pPr lvl="3" algn="ctr" rtl="0">
              <a:spcBef>
                <a:spcPts val="0"/>
              </a:spcBef>
              <a:spcAft>
                <a:spcPts val="0"/>
              </a:spcAft>
              <a:buSzPts val="2700"/>
              <a:buNone/>
              <a:defRPr sz="2700"/>
            </a:lvl4pPr>
            <a:lvl5pPr lvl="4" algn="ctr" rtl="0">
              <a:spcBef>
                <a:spcPts val="0"/>
              </a:spcBef>
              <a:spcAft>
                <a:spcPts val="0"/>
              </a:spcAft>
              <a:buSzPts val="2700"/>
              <a:buNone/>
              <a:defRPr sz="2700"/>
            </a:lvl5pPr>
            <a:lvl6pPr lvl="5" algn="ctr" rtl="0">
              <a:spcBef>
                <a:spcPts val="0"/>
              </a:spcBef>
              <a:spcAft>
                <a:spcPts val="0"/>
              </a:spcAft>
              <a:buSzPts val="2700"/>
              <a:buNone/>
              <a:defRPr sz="2700"/>
            </a:lvl6pPr>
            <a:lvl7pPr lvl="6" algn="ctr" rtl="0">
              <a:spcBef>
                <a:spcPts val="0"/>
              </a:spcBef>
              <a:spcAft>
                <a:spcPts val="0"/>
              </a:spcAft>
              <a:buSzPts val="2700"/>
              <a:buNone/>
              <a:defRPr sz="2700"/>
            </a:lvl7pPr>
            <a:lvl8pPr lvl="7" algn="ctr" rtl="0">
              <a:spcBef>
                <a:spcPts val="0"/>
              </a:spcBef>
              <a:spcAft>
                <a:spcPts val="0"/>
              </a:spcAft>
              <a:buSzPts val="2700"/>
              <a:buNone/>
              <a:defRPr sz="2700"/>
            </a:lvl8pPr>
            <a:lvl9pPr lvl="8" algn="ctr" rtl="0">
              <a:spcBef>
                <a:spcPts val="0"/>
              </a:spcBef>
              <a:spcAft>
                <a:spcPts val="0"/>
              </a:spcAft>
              <a:buSzPts val="2700"/>
              <a:buNone/>
              <a:defRPr sz="2700"/>
            </a:lvl9pPr>
          </a:lstStyle>
          <a:p>
            <a:endParaRPr/>
          </a:p>
        </p:txBody>
      </p:sp>
      <p:sp>
        <p:nvSpPr>
          <p:cNvPr id="667" name="Google Shape;667;p46"/>
          <p:cNvSpPr txBox="1">
            <a:spLocks noGrp="1"/>
          </p:cNvSpPr>
          <p:nvPr>
            <p:ph type="subTitle" idx="8"/>
          </p:nvPr>
        </p:nvSpPr>
        <p:spPr>
          <a:xfrm>
            <a:off x="4836600" y="3417450"/>
            <a:ext cx="2034600" cy="63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8" name="Google Shape;668;p46"/>
          <p:cNvSpPr txBox="1">
            <a:spLocks noGrp="1"/>
          </p:cNvSpPr>
          <p:nvPr>
            <p:ph type="title" idx="9"/>
          </p:nvPr>
        </p:nvSpPr>
        <p:spPr>
          <a:xfrm>
            <a:off x="3554675" y="1530450"/>
            <a:ext cx="2034600" cy="45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700"/>
              <a:buNone/>
              <a:defRPr sz="2700"/>
            </a:lvl1pPr>
            <a:lvl2pPr lvl="1" algn="ctr" rtl="0">
              <a:spcBef>
                <a:spcPts val="0"/>
              </a:spcBef>
              <a:spcAft>
                <a:spcPts val="0"/>
              </a:spcAft>
              <a:buSzPts val="2700"/>
              <a:buNone/>
              <a:defRPr sz="2700"/>
            </a:lvl2pPr>
            <a:lvl3pPr lvl="2" algn="ctr" rtl="0">
              <a:spcBef>
                <a:spcPts val="0"/>
              </a:spcBef>
              <a:spcAft>
                <a:spcPts val="0"/>
              </a:spcAft>
              <a:buSzPts val="2700"/>
              <a:buNone/>
              <a:defRPr sz="2700"/>
            </a:lvl3pPr>
            <a:lvl4pPr lvl="3" algn="ctr" rtl="0">
              <a:spcBef>
                <a:spcPts val="0"/>
              </a:spcBef>
              <a:spcAft>
                <a:spcPts val="0"/>
              </a:spcAft>
              <a:buSzPts val="2700"/>
              <a:buNone/>
              <a:defRPr sz="2700"/>
            </a:lvl4pPr>
            <a:lvl5pPr lvl="4" algn="ctr" rtl="0">
              <a:spcBef>
                <a:spcPts val="0"/>
              </a:spcBef>
              <a:spcAft>
                <a:spcPts val="0"/>
              </a:spcAft>
              <a:buSzPts val="2700"/>
              <a:buNone/>
              <a:defRPr sz="2700"/>
            </a:lvl5pPr>
            <a:lvl6pPr lvl="5" algn="ctr" rtl="0">
              <a:spcBef>
                <a:spcPts val="0"/>
              </a:spcBef>
              <a:spcAft>
                <a:spcPts val="0"/>
              </a:spcAft>
              <a:buSzPts val="2700"/>
              <a:buNone/>
              <a:defRPr sz="2700"/>
            </a:lvl6pPr>
            <a:lvl7pPr lvl="6" algn="ctr" rtl="0">
              <a:spcBef>
                <a:spcPts val="0"/>
              </a:spcBef>
              <a:spcAft>
                <a:spcPts val="0"/>
              </a:spcAft>
              <a:buSzPts val="2700"/>
              <a:buNone/>
              <a:defRPr sz="2700"/>
            </a:lvl7pPr>
            <a:lvl8pPr lvl="7" algn="ctr" rtl="0">
              <a:spcBef>
                <a:spcPts val="0"/>
              </a:spcBef>
              <a:spcAft>
                <a:spcPts val="0"/>
              </a:spcAft>
              <a:buSzPts val="2700"/>
              <a:buNone/>
              <a:defRPr sz="2700"/>
            </a:lvl8pPr>
            <a:lvl9pPr lvl="8" algn="ctr" rtl="0">
              <a:spcBef>
                <a:spcPts val="0"/>
              </a:spcBef>
              <a:spcAft>
                <a:spcPts val="0"/>
              </a:spcAft>
              <a:buSzPts val="2700"/>
              <a:buNone/>
              <a:defRPr sz="2700"/>
            </a:lvl9pPr>
          </a:lstStyle>
          <a:p>
            <a:endParaRPr/>
          </a:p>
        </p:txBody>
      </p:sp>
      <p:sp>
        <p:nvSpPr>
          <p:cNvPr id="669" name="Google Shape;669;p46"/>
          <p:cNvSpPr txBox="1">
            <a:spLocks noGrp="1"/>
          </p:cNvSpPr>
          <p:nvPr>
            <p:ph type="subTitle" idx="13"/>
          </p:nvPr>
        </p:nvSpPr>
        <p:spPr>
          <a:xfrm>
            <a:off x="3554675" y="1984050"/>
            <a:ext cx="2034600" cy="63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70" name="Google Shape;670;p46"/>
          <p:cNvSpPr/>
          <p:nvPr/>
        </p:nvSpPr>
        <p:spPr>
          <a:xfrm>
            <a:off x="-614789" y="4059903"/>
            <a:ext cx="2443246" cy="93999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6"/>
          <p:cNvSpPr/>
          <p:nvPr/>
        </p:nvSpPr>
        <p:spPr>
          <a:xfrm rot="1432117" flipH="1">
            <a:off x="-881240" y="4280420"/>
            <a:ext cx="3153951" cy="1121150"/>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6"/>
          <p:cNvSpPr/>
          <p:nvPr/>
        </p:nvSpPr>
        <p:spPr>
          <a:xfrm rot="855778">
            <a:off x="-1417570" y="4163418"/>
            <a:ext cx="3605366" cy="1194753"/>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6"/>
          <p:cNvSpPr/>
          <p:nvPr/>
        </p:nvSpPr>
        <p:spPr>
          <a:xfrm rot="5027361" flipH="1">
            <a:off x="8598824" y="4042096"/>
            <a:ext cx="1671004" cy="1597787"/>
          </a:xfrm>
          <a:custGeom>
            <a:avLst/>
            <a:gdLst/>
            <a:ahLst/>
            <a:cxnLst/>
            <a:rect l="l" t="t" r="r" b="b"/>
            <a:pathLst>
              <a:path w="184937" h="139852" extrusionOk="0">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6"/>
          <p:cNvSpPr/>
          <p:nvPr/>
        </p:nvSpPr>
        <p:spPr>
          <a:xfrm rot="10093095" flipH="1">
            <a:off x="7020027" y="4448297"/>
            <a:ext cx="3557278" cy="966682"/>
          </a:xfrm>
          <a:custGeom>
            <a:avLst/>
            <a:gdLst/>
            <a:ahLst/>
            <a:cxnLst/>
            <a:rect l="l" t="t" r="r" b="b"/>
            <a:pathLst>
              <a:path w="264364" h="48804" extrusionOk="0">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6"/>
          <p:cNvSpPr/>
          <p:nvPr/>
        </p:nvSpPr>
        <p:spPr>
          <a:xfrm rot="10800000" flipH="1">
            <a:off x="7020070" y="4354984"/>
            <a:ext cx="3556654" cy="1060078"/>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6"/>
          <p:cNvSpPr/>
          <p:nvPr/>
        </p:nvSpPr>
        <p:spPr>
          <a:xfrm rot="5400000">
            <a:off x="8594081" y="424785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6"/>
          <p:cNvSpPr/>
          <p:nvPr/>
        </p:nvSpPr>
        <p:spPr>
          <a:xfrm rot="5400000">
            <a:off x="810844" y="43237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6"/>
          <p:cNvSpPr/>
          <p:nvPr/>
        </p:nvSpPr>
        <p:spPr>
          <a:xfrm rot="-5400000">
            <a:off x="7937256" y="40951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6"/>
          <p:cNvSpPr/>
          <p:nvPr/>
        </p:nvSpPr>
        <p:spPr>
          <a:xfrm rot="5400000">
            <a:off x="154631" y="368895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four columns">
  <p:cSld name="CUSTOM_7">
    <p:spTree>
      <p:nvGrpSpPr>
        <p:cNvPr id="1" name="Shape 680"/>
        <p:cNvGrpSpPr/>
        <p:nvPr/>
      </p:nvGrpSpPr>
      <p:grpSpPr>
        <a:xfrm>
          <a:off x="0" y="0"/>
          <a:ext cx="0" cy="0"/>
          <a:chOff x="0" y="0"/>
          <a:chExt cx="0" cy="0"/>
        </a:xfrm>
      </p:grpSpPr>
      <p:sp>
        <p:nvSpPr>
          <p:cNvPr id="681" name="Google Shape;681;p47"/>
          <p:cNvSpPr txBox="1">
            <a:spLocks noGrp="1"/>
          </p:cNvSpPr>
          <p:nvPr>
            <p:ph type="title"/>
          </p:nvPr>
        </p:nvSpPr>
        <p:spPr>
          <a:xfrm>
            <a:off x="1543350" y="363275"/>
            <a:ext cx="60573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82" name="Google Shape;682;p47"/>
          <p:cNvSpPr txBox="1">
            <a:spLocks noGrp="1"/>
          </p:cNvSpPr>
          <p:nvPr>
            <p:ph type="subTitle" idx="1"/>
          </p:nvPr>
        </p:nvSpPr>
        <p:spPr>
          <a:xfrm>
            <a:off x="4875632" y="19044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683" name="Google Shape;683;p47"/>
          <p:cNvSpPr txBox="1">
            <a:spLocks noGrp="1"/>
          </p:cNvSpPr>
          <p:nvPr>
            <p:ph type="subTitle" idx="2"/>
          </p:nvPr>
        </p:nvSpPr>
        <p:spPr>
          <a:xfrm>
            <a:off x="5157563" y="2223600"/>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684" name="Google Shape;684;p47"/>
          <p:cNvSpPr txBox="1">
            <a:spLocks noGrp="1"/>
          </p:cNvSpPr>
          <p:nvPr>
            <p:ph type="subTitle" idx="3"/>
          </p:nvPr>
        </p:nvSpPr>
        <p:spPr>
          <a:xfrm>
            <a:off x="1782263" y="19044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685" name="Google Shape;685;p47"/>
          <p:cNvSpPr txBox="1">
            <a:spLocks noGrp="1"/>
          </p:cNvSpPr>
          <p:nvPr>
            <p:ph type="subTitle" idx="4"/>
          </p:nvPr>
        </p:nvSpPr>
        <p:spPr>
          <a:xfrm>
            <a:off x="2064375" y="2223600"/>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686" name="Google Shape;686;p47"/>
          <p:cNvSpPr txBox="1">
            <a:spLocks noGrp="1"/>
          </p:cNvSpPr>
          <p:nvPr>
            <p:ph type="subTitle" idx="5"/>
          </p:nvPr>
        </p:nvSpPr>
        <p:spPr>
          <a:xfrm>
            <a:off x="4875600" y="38145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687" name="Google Shape;687;p47"/>
          <p:cNvSpPr txBox="1">
            <a:spLocks noGrp="1"/>
          </p:cNvSpPr>
          <p:nvPr>
            <p:ph type="subTitle" idx="6"/>
          </p:nvPr>
        </p:nvSpPr>
        <p:spPr>
          <a:xfrm>
            <a:off x="5157563" y="4133628"/>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688" name="Google Shape;688;p47"/>
          <p:cNvSpPr txBox="1">
            <a:spLocks noGrp="1"/>
          </p:cNvSpPr>
          <p:nvPr>
            <p:ph type="subTitle" idx="7"/>
          </p:nvPr>
        </p:nvSpPr>
        <p:spPr>
          <a:xfrm>
            <a:off x="1782263" y="38145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689" name="Google Shape;689;p47"/>
          <p:cNvSpPr txBox="1">
            <a:spLocks noGrp="1"/>
          </p:cNvSpPr>
          <p:nvPr>
            <p:ph type="subTitle" idx="8"/>
          </p:nvPr>
        </p:nvSpPr>
        <p:spPr>
          <a:xfrm>
            <a:off x="2064375" y="4133628"/>
            <a:ext cx="1922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690" name="Google Shape;690;p47"/>
          <p:cNvSpPr/>
          <p:nvPr/>
        </p:nvSpPr>
        <p:spPr>
          <a:xfrm rot="-5400000" flipH="1">
            <a:off x="-3096997" y="2192121"/>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7"/>
          <p:cNvSpPr/>
          <p:nvPr/>
        </p:nvSpPr>
        <p:spPr>
          <a:xfrm rot="5400000">
            <a:off x="-1921300" y="3098438"/>
            <a:ext cx="4271825" cy="1177450"/>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7"/>
          <p:cNvSpPr/>
          <p:nvPr/>
        </p:nvSpPr>
        <p:spPr>
          <a:xfrm rot="147" flipH="1">
            <a:off x="-401896" y="3180097"/>
            <a:ext cx="1404839" cy="2093848"/>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7"/>
          <p:cNvSpPr/>
          <p:nvPr/>
        </p:nvSpPr>
        <p:spPr>
          <a:xfrm rot="-5400000" flipH="1">
            <a:off x="839461" y="386456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7"/>
          <p:cNvSpPr/>
          <p:nvPr/>
        </p:nvSpPr>
        <p:spPr>
          <a:xfrm rot="-5400000" flipH="1">
            <a:off x="376511" y="1084989"/>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7"/>
          <p:cNvSpPr/>
          <p:nvPr/>
        </p:nvSpPr>
        <p:spPr>
          <a:xfrm rot="-5400000" flipH="1">
            <a:off x="948986" y="173088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7"/>
          <p:cNvSpPr/>
          <p:nvPr/>
        </p:nvSpPr>
        <p:spPr>
          <a:xfrm rot="5400000" flipH="1">
            <a:off x="5330692" y="2192121"/>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7"/>
          <p:cNvSpPr/>
          <p:nvPr/>
        </p:nvSpPr>
        <p:spPr>
          <a:xfrm rot="-5400000">
            <a:off x="6773240" y="988358"/>
            <a:ext cx="4271825" cy="1177450"/>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7"/>
          <p:cNvSpPr/>
          <p:nvPr/>
        </p:nvSpPr>
        <p:spPr>
          <a:xfrm rot="-10799853" flipH="1">
            <a:off x="8120822" y="-9700"/>
            <a:ext cx="1404839" cy="2093848"/>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7"/>
          <p:cNvSpPr/>
          <p:nvPr/>
        </p:nvSpPr>
        <p:spPr>
          <a:xfrm rot="5400000" flipH="1">
            <a:off x="7855079" y="511882"/>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7"/>
          <p:cNvSpPr/>
          <p:nvPr/>
        </p:nvSpPr>
        <p:spPr>
          <a:xfrm rot="5400000" flipH="1">
            <a:off x="8120804" y="1236182"/>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7"/>
          <p:cNvSpPr/>
          <p:nvPr/>
        </p:nvSpPr>
        <p:spPr>
          <a:xfrm rot="5400000" flipH="1">
            <a:off x="8583754" y="4015757"/>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7"/>
          <p:cNvSpPr/>
          <p:nvPr/>
        </p:nvSpPr>
        <p:spPr>
          <a:xfrm rot="5400000" flipH="1">
            <a:off x="8076379" y="3434657"/>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7"/>
          <p:cNvSpPr/>
          <p:nvPr/>
        </p:nvSpPr>
        <p:spPr>
          <a:xfrm rot="-5400000" flipH="1">
            <a:off x="1170286" y="465366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ext">
  <p:cSld name="CUSTOM_8">
    <p:spTree>
      <p:nvGrpSpPr>
        <p:cNvPr id="1" name="Shape 704"/>
        <p:cNvGrpSpPr/>
        <p:nvPr/>
      </p:nvGrpSpPr>
      <p:grpSpPr>
        <a:xfrm>
          <a:off x="0" y="0"/>
          <a:ext cx="0" cy="0"/>
          <a:chOff x="0" y="0"/>
          <a:chExt cx="0" cy="0"/>
        </a:xfrm>
      </p:grpSpPr>
      <p:sp>
        <p:nvSpPr>
          <p:cNvPr id="705" name="Google Shape;705;p48"/>
          <p:cNvSpPr txBox="1">
            <a:spLocks noGrp="1"/>
          </p:cNvSpPr>
          <p:nvPr>
            <p:ph type="title"/>
          </p:nvPr>
        </p:nvSpPr>
        <p:spPr>
          <a:xfrm flipH="1">
            <a:off x="959002" y="2019725"/>
            <a:ext cx="3931200" cy="657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706" name="Google Shape;706;p48"/>
          <p:cNvSpPr txBox="1">
            <a:spLocks noGrp="1"/>
          </p:cNvSpPr>
          <p:nvPr>
            <p:ph type="subTitle" idx="1"/>
          </p:nvPr>
        </p:nvSpPr>
        <p:spPr>
          <a:xfrm flipH="1">
            <a:off x="959090" y="2565775"/>
            <a:ext cx="2998800" cy="5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Font typeface="Josefin Sans"/>
              <a:buNone/>
              <a:defRPr sz="15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07" name="Google Shape;707;p48"/>
          <p:cNvSpPr/>
          <p:nvPr/>
        </p:nvSpPr>
        <p:spPr>
          <a:xfrm rot="-132439" flipH="1">
            <a:off x="305871" y="-39916"/>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8"/>
          <p:cNvSpPr/>
          <p:nvPr/>
        </p:nvSpPr>
        <p:spPr>
          <a:xfrm flipH="1">
            <a:off x="402459" y="-132676"/>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8"/>
          <p:cNvSpPr/>
          <p:nvPr/>
        </p:nvSpPr>
        <p:spPr>
          <a:xfrm rot="10800000" flipH="1">
            <a:off x="-272112" y="-10878"/>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8"/>
          <p:cNvSpPr/>
          <p:nvPr/>
        </p:nvSpPr>
        <p:spPr>
          <a:xfrm rot="10800000" flipH="1">
            <a:off x="402451" y="1086487"/>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8"/>
          <p:cNvSpPr/>
          <p:nvPr/>
        </p:nvSpPr>
        <p:spPr>
          <a:xfrm rot="10800000" flipH="1">
            <a:off x="1153051" y="648062"/>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8"/>
          <p:cNvSpPr/>
          <p:nvPr/>
        </p:nvSpPr>
        <p:spPr>
          <a:xfrm rot="10800000" flipH="1">
            <a:off x="2859751" y="301212"/>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8"/>
          <p:cNvSpPr/>
          <p:nvPr/>
        </p:nvSpPr>
        <p:spPr>
          <a:xfrm rot="-10667561">
            <a:off x="305871" y="4393835"/>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8"/>
          <p:cNvSpPr/>
          <p:nvPr/>
        </p:nvSpPr>
        <p:spPr>
          <a:xfrm rot="10800000">
            <a:off x="402459" y="4301097"/>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8"/>
          <p:cNvSpPr/>
          <p:nvPr/>
        </p:nvSpPr>
        <p:spPr>
          <a:xfrm>
            <a:off x="-272112" y="4156612"/>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8"/>
          <p:cNvSpPr/>
          <p:nvPr/>
        </p:nvSpPr>
        <p:spPr>
          <a:xfrm>
            <a:off x="402451" y="3949699"/>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8"/>
          <p:cNvSpPr/>
          <p:nvPr/>
        </p:nvSpPr>
        <p:spPr>
          <a:xfrm>
            <a:off x="1153051" y="438812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8"/>
          <p:cNvSpPr/>
          <p:nvPr/>
        </p:nvSpPr>
        <p:spPr>
          <a:xfrm>
            <a:off x="2859751" y="473497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8"/>
          <p:cNvSpPr/>
          <p:nvPr/>
        </p:nvSpPr>
        <p:spPr>
          <a:xfrm>
            <a:off x="5246676" y="481827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8"/>
          <p:cNvSpPr/>
          <p:nvPr/>
        </p:nvSpPr>
        <p:spPr>
          <a:xfrm rot="10800000" flipH="1">
            <a:off x="5246676" y="153112"/>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ext 1">
  <p:cSld name="CUSTOM_24">
    <p:spTree>
      <p:nvGrpSpPr>
        <p:cNvPr id="1" name="Shape 721"/>
        <p:cNvGrpSpPr/>
        <p:nvPr/>
      </p:nvGrpSpPr>
      <p:grpSpPr>
        <a:xfrm>
          <a:off x="0" y="0"/>
          <a:ext cx="0" cy="0"/>
          <a:chOff x="0" y="0"/>
          <a:chExt cx="0" cy="0"/>
        </a:xfrm>
      </p:grpSpPr>
      <p:sp>
        <p:nvSpPr>
          <p:cNvPr id="722" name="Google Shape;722;p49"/>
          <p:cNvSpPr txBox="1">
            <a:spLocks noGrp="1"/>
          </p:cNvSpPr>
          <p:nvPr>
            <p:ph type="title"/>
          </p:nvPr>
        </p:nvSpPr>
        <p:spPr>
          <a:xfrm flipH="1">
            <a:off x="1031425" y="1334306"/>
            <a:ext cx="3201000" cy="1298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algn="r" rtl="0">
              <a:spcBef>
                <a:spcPts val="0"/>
              </a:spcBef>
              <a:spcAft>
                <a:spcPts val="0"/>
              </a:spcAft>
              <a:buSzPts val="3000"/>
              <a:buNone/>
              <a:defRPr/>
            </a:lvl2pPr>
            <a:lvl3pPr lvl="2" algn="r" rtl="0">
              <a:spcBef>
                <a:spcPts val="0"/>
              </a:spcBef>
              <a:spcAft>
                <a:spcPts val="0"/>
              </a:spcAft>
              <a:buSzPts val="3000"/>
              <a:buNone/>
              <a:defRPr/>
            </a:lvl3pPr>
            <a:lvl4pPr lvl="3" algn="r" rtl="0">
              <a:spcBef>
                <a:spcPts val="0"/>
              </a:spcBef>
              <a:spcAft>
                <a:spcPts val="0"/>
              </a:spcAft>
              <a:buSzPts val="3000"/>
              <a:buNone/>
              <a:defRPr/>
            </a:lvl4pPr>
            <a:lvl5pPr lvl="4" algn="r" rtl="0">
              <a:spcBef>
                <a:spcPts val="0"/>
              </a:spcBef>
              <a:spcAft>
                <a:spcPts val="0"/>
              </a:spcAft>
              <a:buSzPts val="3000"/>
              <a:buNone/>
              <a:defRPr/>
            </a:lvl5pPr>
            <a:lvl6pPr lvl="5" algn="r" rtl="0">
              <a:spcBef>
                <a:spcPts val="0"/>
              </a:spcBef>
              <a:spcAft>
                <a:spcPts val="0"/>
              </a:spcAft>
              <a:buSzPts val="3000"/>
              <a:buNone/>
              <a:defRPr/>
            </a:lvl6pPr>
            <a:lvl7pPr lvl="6" algn="r" rtl="0">
              <a:spcBef>
                <a:spcPts val="0"/>
              </a:spcBef>
              <a:spcAft>
                <a:spcPts val="0"/>
              </a:spcAft>
              <a:buSzPts val="3000"/>
              <a:buNone/>
              <a:defRPr/>
            </a:lvl7pPr>
            <a:lvl8pPr lvl="7" algn="r" rtl="0">
              <a:spcBef>
                <a:spcPts val="0"/>
              </a:spcBef>
              <a:spcAft>
                <a:spcPts val="0"/>
              </a:spcAft>
              <a:buSzPts val="3000"/>
              <a:buNone/>
              <a:defRPr/>
            </a:lvl8pPr>
            <a:lvl9pPr lvl="8" algn="r" rtl="0">
              <a:spcBef>
                <a:spcPts val="0"/>
              </a:spcBef>
              <a:spcAft>
                <a:spcPts val="0"/>
              </a:spcAft>
              <a:buSzPts val="3000"/>
              <a:buNone/>
              <a:defRPr/>
            </a:lvl9pPr>
          </a:lstStyle>
          <a:p>
            <a:endParaRPr/>
          </a:p>
        </p:txBody>
      </p:sp>
      <p:sp>
        <p:nvSpPr>
          <p:cNvPr id="723" name="Google Shape;723;p49"/>
          <p:cNvSpPr txBox="1">
            <a:spLocks noGrp="1"/>
          </p:cNvSpPr>
          <p:nvPr>
            <p:ph type="subTitle" idx="1"/>
          </p:nvPr>
        </p:nvSpPr>
        <p:spPr>
          <a:xfrm flipH="1">
            <a:off x="1212018" y="2794294"/>
            <a:ext cx="3020400" cy="1167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160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724" name="Google Shape;724;p49"/>
          <p:cNvSpPr/>
          <p:nvPr/>
        </p:nvSpPr>
        <p:spPr>
          <a:xfrm>
            <a:off x="0" y="0"/>
            <a:ext cx="444900" cy="444900"/>
          </a:xfrm>
          <a:prstGeom prst="ellipse">
            <a:avLst/>
          </a:prstGeom>
          <a:solidFill>
            <a:srgbClr val="FF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9"/>
          <p:cNvSpPr/>
          <p:nvPr/>
        </p:nvSpPr>
        <p:spPr>
          <a:xfrm rot="-9281215">
            <a:off x="165301" y="4203731"/>
            <a:ext cx="2228124" cy="918929"/>
          </a:xfrm>
          <a:custGeom>
            <a:avLst/>
            <a:gdLst/>
            <a:ahLst/>
            <a:cxnLst/>
            <a:rect l="l" t="t" r="r" b="b"/>
            <a:pathLst>
              <a:path w="246008" h="61867" extrusionOk="0">
                <a:moveTo>
                  <a:pt x="1" y="0"/>
                </a:moveTo>
                <a:cubicBezTo>
                  <a:pt x="1" y="0"/>
                  <a:pt x="3900" y="44992"/>
                  <a:pt x="39194" y="57840"/>
                </a:cubicBezTo>
                <a:cubicBezTo>
                  <a:pt x="46974" y="60669"/>
                  <a:pt x="53930" y="61867"/>
                  <a:pt x="60240" y="61867"/>
                </a:cubicBezTo>
                <a:cubicBezTo>
                  <a:pt x="95172" y="61867"/>
                  <a:pt x="110319" y="25159"/>
                  <a:pt x="135837" y="25159"/>
                </a:cubicBezTo>
                <a:cubicBezTo>
                  <a:pt x="138295" y="25159"/>
                  <a:pt x="140849" y="25499"/>
                  <a:pt x="143526" y="26246"/>
                </a:cubicBezTo>
                <a:cubicBezTo>
                  <a:pt x="159260" y="30639"/>
                  <a:pt x="172714" y="32419"/>
                  <a:pt x="184185" y="32419"/>
                </a:cubicBezTo>
                <a:cubicBezTo>
                  <a:pt x="233145" y="32419"/>
                  <a:pt x="246008" y="0"/>
                  <a:pt x="2460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9"/>
          <p:cNvSpPr/>
          <p:nvPr/>
        </p:nvSpPr>
        <p:spPr>
          <a:xfrm rot="-9280772">
            <a:off x="-445297" y="4396562"/>
            <a:ext cx="3782980" cy="1428824"/>
          </a:xfrm>
          <a:custGeom>
            <a:avLst/>
            <a:gdLst/>
            <a:ahLst/>
            <a:cxnLst/>
            <a:rect l="l" t="t" r="r" b="b"/>
            <a:pathLst>
              <a:path w="264364" h="61984" extrusionOk="0">
                <a:moveTo>
                  <a:pt x="0" y="0"/>
                </a:moveTo>
                <a:lnTo>
                  <a:pt x="0" y="60406"/>
                </a:lnTo>
                <a:cubicBezTo>
                  <a:pt x="2845" y="61497"/>
                  <a:pt x="5907" y="61983"/>
                  <a:pt x="9094" y="61983"/>
                </a:cubicBezTo>
                <a:cubicBezTo>
                  <a:pt x="26664" y="61983"/>
                  <a:pt x="48053" y="47209"/>
                  <a:pt x="57950" y="37427"/>
                </a:cubicBezTo>
                <a:cubicBezTo>
                  <a:pt x="64434" y="31013"/>
                  <a:pt x="70724" y="28611"/>
                  <a:pt x="76592" y="28611"/>
                </a:cubicBezTo>
                <a:cubicBezTo>
                  <a:pt x="86364" y="28611"/>
                  <a:pt x="94966" y="35275"/>
                  <a:pt x="101344" y="41180"/>
                </a:cubicBezTo>
                <a:cubicBezTo>
                  <a:pt x="109706" y="48911"/>
                  <a:pt x="119411" y="51657"/>
                  <a:pt x="128732" y="51657"/>
                </a:cubicBezTo>
                <a:cubicBezTo>
                  <a:pt x="140963" y="51657"/>
                  <a:pt x="152533" y="46928"/>
                  <a:pt x="159536" y="42530"/>
                </a:cubicBezTo>
                <a:cubicBezTo>
                  <a:pt x="163971" y="39737"/>
                  <a:pt x="167611" y="38614"/>
                  <a:pt x="170732" y="38614"/>
                </a:cubicBezTo>
                <a:cubicBezTo>
                  <a:pt x="183490" y="38614"/>
                  <a:pt x="187572" y="57371"/>
                  <a:pt x="201829" y="57371"/>
                </a:cubicBezTo>
                <a:cubicBezTo>
                  <a:pt x="204682" y="57371"/>
                  <a:pt x="207942" y="56619"/>
                  <a:pt x="211761" y="54817"/>
                </a:cubicBezTo>
                <a:cubicBezTo>
                  <a:pt x="216023" y="52806"/>
                  <a:pt x="220035" y="52096"/>
                  <a:pt x="223864" y="52096"/>
                </a:cubicBezTo>
                <a:cubicBezTo>
                  <a:pt x="233065" y="52096"/>
                  <a:pt x="241204" y="56197"/>
                  <a:pt x="249202" y="56197"/>
                </a:cubicBezTo>
                <a:cubicBezTo>
                  <a:pt x="254235" y="56197"/>
                  <a:pt x="259212" y="54573"/>
                  <a:pt x="264364" y="49281"/>
                </a:cubicBezTo>
                <a:lnTo>
                  <a:pt x="2643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9"/>
          <p:cNvSpPr/>
          <p:nvPr/>
        </p:nvSpPr>
        <p:spPr>
          <a:xfrm rot="-9281383" flipH="1">
            <a:off x="-921562" y="3898835"/>
            <a:ext cx="4264746" cy="1843807"/>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9"/>
          <p:cNvSpPr/>
          <p:nvPr/>
        </p:nvSpPr>
        <p:spPr>
          <a:xfrm rot="10800000" flipH="1">
            <a:off x="-670603" y="7"/>
            <a:ext cx="2443246" cy="93999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9"/>
          <p:cNvSpPr/>
          <p:nvPr/>
        </p:nvSpPr>
        <p:spPr>
          <a:xfrm rot="9367883">
            <a:off x="-937053" y="-338044"/>
            <a:ext cx="3153951" cy="1121150"/>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9"/>
          <p:cNvSpPr/>
          <p:nvPr/>
        </p:nvSpPr>
        <p:spPr>
          <a:xfrm rot="-1518617">
            <a:off x="-992817" y="-870267"/>
            <a:ext cx="4264746" cy="1843807"/>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9"/>
          <p:cNvSpPr/>
          <p:nvPr/>
        </p:nvSpPr>
        <p:spPr>
          <a:xfrm rot="5400000">
            <a:off x="1221931" y="9753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9"/>
          <p:cNvSpPr/>
          <p:nvPr/>
        </p:nvSpPr>
        <p:spPr>
          <a:xfrm rot="5400000">
            <a:off x="2202194" y="45963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9"/>
          <p:cNvSpPr/>
          <p:nvPr/>
        </p:nvSpPr>
        <p:spPr>
          <a:xfrm rot="-5400000">
            <a:off x="565106" y="8226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9"/>
          <p:cNvSpPr/>
          <p:nvPr/>
        </p:nvSpPr>
        <p:spPr>
          <a:xfrm rot="5400000">
            <a:off x="1545981" y="39616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ext 3">
  <p:cSld name="CUSTOM_25">
    <p:spTree>
      <p:nvGrpSpPr>
        <p:cNvPr id="1" name="Shape 735"/>
        <p:cNvGrpSpPr/>
        <p:nvPr/>
      </p:nvGrpSpPr>
      <p:grpSpPr>
        <a:xfrm>
          <a:off x="0" y="0"/>
          <a:ext cx="0" cy="0"/>
          <a:chOff x="0" y="0"/>
          <a:chExt cx="0" cy="0"/>
        </a:xfrm>
      </p:grpSpPr>
      <p:sp>
        <p:nvSpPr>
          <p:cNvPr id="736" name="Google Shape;736;p50"/>
          <p:cNvSpPr txBox="1">
            <a:spLocks noGrp="1"/>
          </p:cNvSpPr>
          <p:nvPr>
            <p:ph type="title"/>
          </p:nvPr>
        </p:nvSpPr>
        <p:spPr>
          <a:xfrm>
            <a:off x="4253800" y="2019725"/>
            <a:ext cx="3931200" cy="657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algn="r" rtl="0">
              <a:spcBef>
                <a:spcPts val="0"/>
              </a:spcBef>
              <a:spcAft>
                <a:spcPts val="0"/>
              </a:spcAft>
              <a:buSzPts val="3000"/>
              <a:buNone/>
              <a:defRPr>
                <a:latin typeface="Open Sans SemiBold"/>
                <a:ea typeface="Open Sans SemiBold"/>
                <a:cs typeface="Open Sans SemiBold"/>
                <a:sym typeface="Open Sans SemiBold"/>
              </a:defRPr>
            </a:lvl2pPr>
            <a:lvl3pPr lvl="2" algn="r" rtl="0">
              <a:spcBef>
                <a:spcPts val="0"/>
              </a:spcBef>
              <a:spcAft>
                <a:spcPts val="0"/>
              </a:spcAft>
              <a:buSzPts val="3000"/>
              <a:buNone/>
              <a:defRPr>
                <a:latin typeface="Open Sans SemiBold"/>
                <a:ea typeface="Open Sans SemiBold"/>
                <a:cs typeface="Open Sans SemiBold"/>
                <a:sym typeface="Open Sans SemiBold"/>
              </a:defRPr>
            </a:lvl3pPr>
            <a:lvl4pPr lvl="3" algn="r" rtl="0">
              <a:spcBef>
                <a:spcPts val="0"/>
              </a:spcBef>
              <a:spcAft>
                <a:spcPts val="0"/>
              </a:spcAft>
              <a:buSzPts val="3000"/>
              <a:buNone/>
              <a:defRPr>
                <a:latin typeface="Open Sans SemiBold"/>
                <a:ea typeface="Open Sans SemiBold"/>
                <a:cs typeface="Open Sans SemiBold"/>
                <a:sym typeface="Open Sans SemiBold"/>
              </a:defRPr>
            </a:lvl4pPr>
            <a:lvl5pPr lvl="4" algn="r" rtl="0">
              <a:spcBef>
                <a:spcPts val="0"/>
              </a:spcBef>
              <a:spcAft>
                <a:spcPts val="0"/>
              </a:spcAft>
              <a:buSzPts val="3000"/>
              <a:buNone/>
              <a:defRPr>
                <a:latin typeface="Open Sans SemiBold"/>
                <a:ea typeface="Open Sans SemiBold"/>
                <a:cs typeface="Open Sans SemiBold"/>
                <a:sym typeface="Open Sans SemiBold"/>
              </a:defRPr>
            </a:lvl5pPr>
            <a:lvl6pPr lvl="5" algn="r" rtl="0">
              <a:spcBef>
                <a:spcPts val="0"/>
              </a:spcBef>
              <a:spcAft>
                <a:spcPts val="0"/>
              </a:spcAft>
              <a:buSzPts val="3000"/>
              <a:buNone/>
              <a:defRPr>
                <a:latin typeface="Open Sans SemiBold"/>
                <a:ea typeface="Open Sans SemiBold"/>
                <a:cs typeface="Open Sans SemiBold"/>
                <a:sym typeface="Open Sans SemiBold"/>
              </a:defRPr>
            </a:lvl6pPr>
            <a:lvl7pPr lvl="6" algn="r" rtl="0">
              <a:spcBef>
                <a:spcPts val="0"/>
              </a:spcBef>
              <a:spcAft>
                <a:spcPts val="0"/>
              </a:spcAft>
              <a:buSzPts val="3000"/>
              <a:buNone/>
              <a:defRPr>
                <a:latin typeface="Open Sans SemiBold"/>
                <a:ea typeface="Open Sans SemiBold"/>
                <a:cs typeface="Open Sans SemiBold"/>
                <a:sym typeface="Open Sans SemiBold"/>
              </a:defRPr>
            </a:lvl7pPr>
            <a:lvl8pPr lvl="7" algn="r" rtl="0">
              <a:spcBef>
                <a:spcPts val="0"/>
              </a:spcBef>
              <a:spcAft>
                <a:spcPts val="0"/>
              </a:spcAft>
              <a:buSzPts val="3000"/>
              <a:buNone/>
              <a:defRPr>
                <a:latin typeface="Open Sans SemiBold"/>
                <a:ea typeface="Open Sans SemiBold"/>
                <a:cs typeface="Open Sans SemiBold"/>
                <a:sym typeface="Open Sans SemiBold"/>
              </a:defRPr>
            </a:lvl8pPr>
            <a:lvl9pPr lvl="8" algn="r" rtl="0">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737" name="Google Shape;737;p50"/>
          <p:cNvSpPr txBox="1">
            <a:spLocks noGrp="1"/>
          </p:cNvSpPr>
          <p:nvPr>
            <p:ph type="subTitle" idx="1"/>
          </p:nvPr>
        </p:nvSpPr>
        <p:spPr>
          <a:xfrm>
            <a:off x="5186112" y="2565775"/>
            <a:ext cx="2998800" cy="558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500"/>
              <a:buFont typeface="Josefin Sans"/>
              <a:buNone/>
              <a:defRPr sz="1500"/>
            </a:lvl1pPr>
            <a:lvl2pPr lvl="1" algn="r" rtl="0">
              <a:spcBef>
                <a:spcPts val="160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738" name="Google Shape;738;p50"/>
          <p:cNvSpPr/>
          <p:nvPr/>
        </p:nvSpPr>
        <p:spPr>
          <a:xfrm rot="10800000">
            <a:off x="3937512" y="4410874"/>
            <a:ext cx="3936983" cy="732774"/>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0"/>
          <p:cNvSpPr/>
          <p:nvPr/>
        </p:nvSpPr>
        <p:spPr>
          <a:xfrm flipH="1">
            <a:off x="3939637" y="98"/>
            <a:ext cx="5126677" cy="1295929"/>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0"/>
          <p:cNvSpPr/>
          <p:nvPr/>
        </p:nvSpPr>
        <p:spPr>
          <a:xfrm rot="10800000" flipH="1">
            <a:off x="4720014" y="4141676"/>
            <a:ext cx="5735030" cy="1001972"/>
          </a:xfrm>
          <a:custGeom>
            <a:avLst/>
            <a:gdLst/>
            <a:ahLst/>
            <a:cxnLst/>
            <a:rect l="l" t="t" r="r" b="b"/>
            <a:pathLst>
              <a:path w="295582" h="107710" extrusionOk="0">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0"/>
          <p:cNvSpPr/>
          <p:nvPr/>
        </p:nvSpPr>
        <p:spPr>
          <a:xfrm rot="10800000" flipH="1">
            <a:off x="5013459" y="204"/>
            <a:ext cx="4130832" cy="1472837"/>
          </a:xfrm>
          <a:custGeom>
            <a:avLst/>
            <a:gdLst/>
            <a:ahLst/>
            <a:cxnLst/>
            <a:rect l="l" t="t" r="r" b="b"/>
            <a:pathLst>
              <a:path w="285673" h="154588" extrusionOk="0">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0"/>
          <p:cNvSpPr/>
          <p:nvPr/>
        </p:nvSpPr>
        <p:spPr>
          <a:xfrm rot="10800000">
            <a:off x="5628786" y="490"/>
            <a:ext cx="3515148" cy="1472658"/>
          </a:xfrm>
          <a:custGeom>
            <a:avLst/>
            <a:gdLst/>
            <a:ahLst/>
            <a:cxnLst/>
            <a:rect l="l" t="t" r="r" b="b"/>
            <a:pathLst>
              <a:path w="305002" h="196093" extrusionOk="0">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0"/>
          <p:cNvSpPr/>
          <p:nvPr/>
        </p:nvSpPr>
        <p:spPr>
          <a:xfrm rot="10800000">
            <a:off x="5220582" y="4263470"/>
            <a:ext cx="3937105" cy="880179"/>
          </a:xfrm>
          <a:custGeom>
            <a:avLst/>
            <a:gdLst/>
            <a:ahLst/>
            <a:cxnLst/>
            <a:rect l="l" t="t" r="r" b="b"/>
            <a:pathLst>
              <a:path w="294198" h="130204" extrusionOk="0">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0"/>
          <p:cNvSpPr/>
          <p:nvPr/>
        </p:nvSpPr>
        <p:spPr>
          <a:xfrm rot="5400000">
            <a:off x="6527856" y="44833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0"/>
          <p:cNvSpPr/>
          <p:nvPr/>
        </p:nvSpPr>
        <p:spPr>
          <a:xfrm rot="5400000">
            <a:off x="5530219" y="9452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0"/>
          <p:cNvSpPr/>
          <p:nvPr/>
        </p:nvSpPr>
        <p:spPr>
          <a:xfrm rot="-5400000">
            <a:off x="5871031" y="43306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0"/>
          <p:cNvSpPr/>
          <p:nvPr/>
        </p:nvSpPr>
        <p:spPr>
          <a:xfrm rot="5400000">
            <a:off x="4874006" y="3104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0"/>
        <p:cNvGrpSpPr/>
        <p:nvPr/>
      </p:nvGrpSpPr>
      <p:grpSpPr>
        <a:xfrm>
          <a:off x="0" y="0"/>
          <a:ext cx="0" cy="0"/>
          <a:chOff x="0" y="0"/>
          <a:chExt cx="0" cy="0"/>
        </a:xfrm>
      </p:grpSpPr>
      <p:sp>
        <p:nvSpPr>
          <p:cNvPr id="81" name="Google Shape;81;p6"/>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82" name="Google Shape;82;p6"/>
          <p:cNvSpPr/>
          <p:nvPr/>
        </p:nvSpPr>
        <p:spPr>
          <a:xfrm>
            <a:off x="6082076" y="-118290"/>
            <a:ext cx="3204343" cy="1651139"/>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p:cNvSpPr/>
          <p:nvPr/>
        </p:nvSpPr>
        <p:spPr>
          <a:xfrm rot="10800000">
            <a:off x="6965676" y="-72669"/>
            <a:ext cx="2420522" cy="1034218"/>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6"/>
          <p:cNvSpPr/>
          <p:nvPr/>
        </p:nvSpPr>
        <p:spPr>
          <a:xfrm rot="10484947" flipH="1">
            <a:off x="7999385" y="-411807"/>
            <a:ext cx="1843431" cy="8692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6"/>
          <p:cNvSpPr/>
          <p:nvPr/>
        </p:nvSpPr>
        <p:spPr>
          <a:xfrm rot="10800000">
            <a:off x="7222138" y="45824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rot="10800000">
            <a:off x="8177150" y="69715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6"/>
          <p:cNvSpPr/>
          <p:nvPr/>
        </p:nvSpPr>
        <p:spPr>
          <a:xfrm rot="10800000">
            <a:off x="8947925" y="158193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ext 4">
  <p:cSld name="CUSTOM_26">
    <p:spTree>
      <p:nvGrpSpPr>
        <p:cNvPr id="1" name="Shape 748"/>
        <p:cNvGrpSpPr/>
        <p:nvPr/>
      </p:nvGrpSpPr>
      <p:grpSpPr>
        <a:xfrm>
          <a:off x="0" y="0"/>
          <a:ext cx="0" cy="0"/>
          <a:chOff x="0" y="0"/>
          <a:chExt cx="0" cy="0"/>
        </a:xfrm>
      </p:grpSpPr>
      <p:sp>
        <p:nvSpPr>
          <p:cNvPr id="749" name="Google Shape;749;p51"/>
          <p:cNvSpPr txBox="1">
            <a:spLocks noGrp="1"/>
          </p:cNvSpPr>
          <p:nvPr>
            <p:ph type="title"/>
          </p:nvPr>
        </p:nvSpPr>
        <p:spPr>
          <a:xfrm flipH="1">
            <a:off x="959002" y="2019725"/>
            <a:ext cx="3931200" cy="657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750" name="Google Shape;750;p51"/>
          <p:cNvSpPr txBox="1">
            <a:spLocks noGrp="1"/>
          </p:cNvSpPr>
          <p:nvPr>
            <p:ph type="subTitle" idx="1"/>
          </p:nvPr>
        </p:nvSpPr>
        <p:spPr>
          <a:xfrm flipH="1">
            <a:off x="959090" y="2565775"/>
            <a:ext cx="2998800" cy="5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Font typeface="Josefin Sans"/>
              <a:buNone/>
              <a:defRPr sz="15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51" name="Google Shape;751;p51"/>
          <p:cNvSpPr/>
          <p:nvPr/>
        </p:nvSpPr>
        <p:spPr>
          <a:xfrm rot="-5911893" flipH="1">
            <a:off x="312525" y="-757650"/>
            <a:ext cx="1679785" cy="2039064"/>
          </a:xfrm>
          <a:custGeom>
            <a:avLst/>
            <a:gdLst/>
            <a:ahLst/>
            <a:cxnLst/>
            <a:rect l="l" t="t" r="r" b="b"/>
            <a:pathLst>
              <a:path w="184937" h="139852" extrusionOk="0">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1"/>
          <p:cNvSpPr/>
          <p:nvPr/>
        </p:nvSpPr>
        <p:spPr>
          <a:xfrm rot="-515846" flipH="1">
            <a:off x="-399995" y="-321140"/>
            <a:ext cx="4858752" cy="984749"/>
          </a:xfrm>
          <a:custGeom>
            <a:avLst/>
            <a:gdLst/>
            <a:ahLst/>
            <a:cxnLst/>
            <a:rect l="l" t="t" r="r" b="b"/>
            <a:pathLst>
              <a:path w="264364" h="48804" extrusionOk="0">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1"/>
          <p:cNvSpPr/>
          <p:nvPr/>
        </p:nvSpPr>
        <p:spPr>
          <a:xfrm flipH="1">
            <a:off x="-423061" y="-312190"/>
            <a:ext cx="4906095" cy="1060078"/>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1"/>
          <p:cNvSpPr/>
          <p:nvPr/>
        </p:nvSpPr>
        <p:spPr>
          <a:xfrm>
            <a:off x="-275372" y="4138788"/>
            <a:ext cx="3370532" cy="93999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1"/>
          <p:cNvSpPr/>
          <p:nvPr/>
        </p:nvSpPr>
        <p:spPr>
          <a:xfrm rot="1067063" flipH="1">
            <a:off x="-556554" y="4319279"/>
            <a:ext cx="4178350" cy="1201199"/>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1"/>
          <p:cNvSpPr/>
          <p:nvPr/>
        </p:nvSpPr>
        <p:spPr>
          <a:xfrm rot="626416">
            <a:off x="-1346735" y="4226168"/>
            <a:ext cx="4901831" cy="1227025"/>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1"/>
          <p:cNvSpPr/>
          <p:nvPr/>
        </p:nvSpPr>
        <p:spPr>
          <a:xfrm rot="5400000">
            <a:off x="2074869" y="43515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1"/>
          <p:cNvSpPr/>
          <p:nvPr/>
        </p:nvSpPr>
        <p:spPr>
          <a:xfrm rot="1364436">
            <a:off x="2082771" y="538417"/>
            <a:ext cx="98562" cy="98839"/>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1"/>
          <p:cNvSpPr/>
          <p:nvPr/>
        </p:nvSpPr>
        <p:spPr>
          <a:xfrm rot="-5400000">
            <a:off x="1418044" y="41988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1"/>
          <p:cNvSpPr/>
          <p:nvPr/>
        </p:nvSpPr>
        <p:spPr>
          <a:xfrm rot="1359618">
            <a:off x="1253917" y="848767"/>
            <a:ext cx="163523" cy="163523"/>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text 5">
  <p:cSld name="CUSTOM_32">
    <p:spTree>
      <p:nvGrpSpPr>
        <p:cNvPr id="1" name="Shape 761"/>
        <p:cNvGrpSpPr/>
        <p:nvPr/>
      </p:nvGrpSpPr>
      <p:grpSpPr>
        <a:xfrm>
          <a:off x="0" y="0"/>
          <a:ext cx="0" cy="0"/>
          <a:chOff x="0" y="0"/>
          <a:chExt cx="0" cy="0"/>
        </a:xfrm>
      </p:grpSpPr>
      <p:sp>
        <p:nvSpPr>
          <p:cNvPr id="762" name="Google Shape;762;p52"/>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763" name="Google Shape;763;p52"/>
          <p:cNvSpPr txBox="1">
            <a:spLocks noGrp="1"/>
          </p:cNvSpPr>
          <p:nvPr>
            <p:ph type="subTitle" idx="1"/>
          </p:nvPr>
        </p:nvSpPr>
        <p:spPr>
          <a:xfrm>
            <a:off x="5134925" y="1772525"/>
            <a:ext cx="3225000" cy="239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400"/>
            </a:lvl1pPr>
            <a:lvl2pPr lvl="1" rtl="0">
              <a:lnSpc>
                <a:spcPct val="100000"/>
              </a:lnSpc>
              <a:spcBef>
                <a:spcPts val="1600"/>
              </a:spcBef>
              <a:spcAft>
                <a:spcPts val="0"/>
              </a:spcAft>
              <a:buSzPts val="2100"/>
              <a:buChar char="○"/>
              <a:defRPr/>
            </a:lvl2pPr>
            <a:lvl3pPr lvl="2" rtl="0">
              <a:lnSpc>
                <a:spcPct val="100000"/>
              </a:lnSpc>
              <a:spcBef>
                <a:spcPts val="0"/>
              </a:spcBef>
              <a:spcAft>
                <a:spcPts val="0"/>
              </a:spcAft>
              <a:buSzPts val="2100"/>
              <a:buChar char="■"/>
              <a:defRPr/>
            </a:lvl3pPr>
            <a:lvl4pPr lvl="3" rtl="0">
              <a:lnSpc>
                <a:spcPct val="100000"/>
              </a:lnSpc>
              <a:spcBef>
                <a:spcPts val="0"/>
              </a:spcBef>
              <a:spcAft>
                <a:spcPts val="0"/>
              </a:spcAft>
              <a:buSzPts val="2100"/>
              <a:buChar char="●"/>
              <a:defRPr/>
            </a:lvl4pPr>
            <a:lvl5pPr lvl="4" rtl="0">
              <a:lnSpc>
                <a:spcPct val="100000"/>
              </a:lnSpc>
              <a:spcBef>
                <a:spcPts val="0"/>
              </a:spcBef>
              <a:spcAft>
                <a:spcPts val="0"/>
              </a:spcAft>
              <a:buSzPts val="2100"/>
              <a:buChar char="○"/>
              <a:defRPr/>
            </a:lvl5pPr>
            <a:lvl6pPr lvl="5" rtl="0">
              <a:lnSpc>
                <a:spcPct val="100000"/>
              </a:lnSpc>
              <a:spcBef>
                <a:spcPts val="0"/>
              </a:spcBef>
              <a:spcAft>
                <a:spcPts val="0"/>
              </a:spcAft>
              <a:buSzPts val="2100"/>
              <a:buChar char="■"/>
              <a:defRPr/>
            </a:lvl6pPr>
            <a:lvl7pPr lvl="6" rtl="0">
              <a:lnSpc>
                <a:spcPct val="100000"/>
              </a:lnSpc>
              <a:spcBef>
                <a:spcPts val="0"/>
              </a:spcBef>
              <a:spcAft>
                <a:spcPts val="0"/>
              </a:spcAft>
              <a:buSzPts val="2100"/>
              <a:buChar char="●"/>
              <a:defRPr/>
            </a:lvl7pPr>
            <a:lvl8pPr lvl="7" rtl="0">
              <a:lnSpc>
                <a:spcPct val="100000"/>
              </a:lnSpc>
              <a:spcBef>
                <a:spcPts val="0"/>
              </a:spcBef>
              <a:spcAft>
                <a:spcPts val="0"/>
              </a:spcAft>
              <a:buSzPts val="2100"/>
              <a:buChar char="○"/>
              <a:defRPr/>
            </a:lvl8pPr>
            <a:lvl9pPr lvl="8" rtl="0">
              <a:lnSpc>
                <a:spcPct val="100000"/>
              </a:lnSpc>
              <a:spcBef>
                <a:spcPts val="0"/>
              </a:spcBef>
              <a:spcAft>
                <a:spcPts val="0"/>
              </a:spcAft>
              <a:buSzPts val="2100"/>
              <a:buChar char="■"/>
              <a:defRPr/>
            </a:lvl9pPr>
          </a:lstStyle>
          <a:p>
            <a:endParaRPr/>
          </a:p>
        </p:txBody>
      </p:sp>
      <p:sp>
        <p:nvSpPr>
          <p:cNvPr id="764" name="Google Shape;764;p52"/>
          <p:cNvSpPr/>
          <p:nvPr/>
        </p:nvSpPr>
        <p:spPr>
          <a:xfrm rot="10800000" flipH="1">
            <a:off x="-394184" y="-47562"/>
            <a:ext cx="2443246" cy="93999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2"/>
          <p:cNvSpPr/>
          <p:nvPr/>
        </p:nvSpPr>
        <p:spPr>
          <a:xfrm rot="9367883">
            <a:off x="-660634" y="-449239"/>
            <a:ext cx="3153951" cy="1121150"/>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2"/>
          <p:cNvSpPr/>
          <p:nvPr/>
        </p:nvSpPr>
        <p:spPr>
          <a:xfrm rot="9944222" flipH="1">
            <a:off x="-1196964" y="-405839"/>
            <a:ext cx="3605366" cy="1194753"/>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2"/>
          <p:cNvSpPr/>
          <p:nvPr/>
        </p:nvSpPr>
        <p:spPr>
          <a:xfrm rot="3327864">
            <a:off x="2723221" y="251912"/>
            <a:ext cx="163516" cy="163516"/>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2"/>
          <p:cNvSpPr/>
          <p:nvPr/>
        </p:nvSpPr>
        <p:spPr>
          <a:xfrm rot="3326249">
            <a:off x="1540673" y="961357"/>
            <a:ext cx="98360" cy="98777"/>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2"/>
          <p:cNvSpPr/>
          <p:nvPr/>
        </p:nvSpPr>
        <p:spPr>
          <a:xfrm rot="-7473751">
            <a:off x="2083361" y="523229"/>
            <a:ext cx="98360" cy="98777"/>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2"/>
          <p:cNvSpPr/>
          <p:nvPr/>
        </p:nvSpPr>
        <p:spPr>
          <a:xfrm rot="3327864">
            <a:off x="652661" y="787093"/>
            <a:ext cx="163516" cy="163516"/>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text 6">
  <p:cSld name="CUSTOM_35">
    <p:spTree>
      <p:nvGrpSpPr>
        <p:cNvPr id="1" name="Shape 771"/>
        <p:cNvGrpSpPr/>
        <p:nvPr/>
      </p:nvGrpSpPr>
      <p:grpSpPr>
        <a:xfrm>
          <a:off x="0" y="0"/>
          <a:ext cx="0" cy="0"/>
          <a:chOff x="0" y="0"/>
          <a:chExt cx="0" cy="0"/>
        </a:xfrm>
      </p:grpSpPr>
      <p:sp>
        <p:nvSpPr>
          <p:cNvPr id="772" name="Google Shape;772;p53"/>
          <p:cNvSpPr txBox="1">
            <a:spLocks noGrp="1"/>
          </p:cNvSpPr>
          <p:nvPr>
            <p:ph type="title"/>
          </p:nvPr>
        </p:nvSpPr>
        <p:spPr>
          <a:xfrm flipH="1">
            <a:off x="1993200" y="1404463"/>
            <a:ext cx="5157600" cy="106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6500"/>
              <a:buNone/>
              <a:defRPr sz="6500"/>
            </a:lvl1pPr>
            <a:lvl2pPr lvl="1" algn="ctr" rtl="0">
              <a:lnSpc>
                <a:spcPct val="100000"/>
              </a:lnSpc>
              <a:spcBef>
                <a:spcPts val="0"/>
              </a:spcBef>
              <a:spcAft>
                <a:spcPts val="0"/>
              </a:spcAft>
              <a:buSzPts val="6500"/>
              <a:buNone/>
              <a:defRPr sz="6500"/>
            </a:lvl2pPr>
            <a:lvl3pPr lvl="2" algn="ctr" rtl="0">
              <a:lnSpc>
                <a:spcPct val="100000"/>
              </a:lnSpc>
              <a:spcBef>
                <a:spcPts val="0"/>
              </a:spcBef>
              <a:spcAft>
                <a:spcPts val="0"/>
              </a:spcAft>
              <a:buSzPts val="6500"/>
              <a:buNone/>
              <a:defRPr sz="6500"/>
            </a:lvl3pPr>
            <a:lvl4pPr lvl="3" algn="ctr" rtl="0">
              <a:lnSpc>
                <a:spcPct val="100000"/>
              </a:lnSpc>
              <a:spcBef>
                <a:spcPts val="0"/>
              </a:spcBef>
              <a:spcAft>
                <a:spcPts val="0"/>
              </a:spcAft>
              <a:buSzPts val="6500"/>
              <a:buNone/>
              <a:defRPr sz="6500"/>
            </a:lvl4pPr>
            <a:lvl5pPr lvl="4" algn="ctr" rtl="0">
              <a:lnSpc>
                <a:spcPct val="100000"/>
              </a:lnSpc>
              <a:spcBef>
                <a:spcPts val="0"/>
              </a:spcBef>
              <a:spcAft>
                <a:spcPts val="0"/>
              </a:spcAft>
              <a:buSzPts val="6500"/>
              <a:buNone/>
              <a:defRPr sz="6500"/>
            </a:lvl5pPr>
            <a:lvl6pPr lvl="5" algn="ctr" rtl="0">
              <a:lnSpc>
                <a:spcPct val="100000"/>
              </a:lnSpc>
              <a:spcBef>
                <a:spcPts val="0"/>
              </a:spcBef>
              <a:spcAft>
                <a:spcPts val="0"/>
              </a:spcAft>
              <a:buSzPts val="6500"/>
              <a:buNone/>
              <a:defRPr sz="6500"/>
            </a:lvl6pPr>
            <a:lvl7pPr lvl="6" algn="ctr" rtl="0">
              <a:lnSpc>
                <a:spcPct val="100000"/>
              </a:lnSpc>
              <a:spcBef>
                <a:spcPts val="0"/>
              </a:spcBef>
              <a:spcAft>
                <a:spcPts val="0"/>
              </a:spcAft>
              <a:buSzPts val="6500"/>
              <a:buNone/>
              <a:defRPr sz="6500"/>
            </a:lvl7pPr>
            <a:lvl8pPr lvl="7" algn="ctr" rtl="0">
              <a:lnSpc>
                <a:spcPct val="100000"/>
              </a:lnSpc>
              <a:spcBef>
                <a:spcPts val="0"/>
              </a:spcBef>
              <a:spcAft>
                <a:spcPts val="0"/>
              </a:spcAft>
              <a:buSzPts val="6500"/>
              <a:buNone/>
              <a:defRPr sz="6500"/>
            </a:lvl8pPr>
            <a:lvl9pPr lvl="8" algn="ctr" rtl="0">
              <a:lnSpc>
                <a:spcPct val="100000"/>
              </a:lnSpc>
              <a:spcBef>
                <a:spcPts val="0"/>
              </a:spcBef>
              <a:spcAft>
                <a:spcPts val="0"/>
              </a:spcAft>
              <a:buSzPts val="6500"/>
              <a:buNone/>
              <a:defRPr sz="6500"/>
            </a:lvl9pPr>
          </a:lstStyle>
          <a:p>
            <a:endParaRPr/>
          </a:p>
        </p:txBody>
      </p:sp>
      <p:sp>
        <p:nvSpPr>
          <p:cNvPr id="773" name="Google Shape;773;p53"/>
          <p:cNvSpPr txBox="1">
            <a:spLocks noGrp="1"/>
          </p:cNvSpPr>
          <p:nvPr>
            <p:ph type="body" idx="1"/>
          </p:nvPr>
        </p:nvSpPr>
        <p:spPr>
          <a:xfrm flipH="1">
            <a:off x="2997600" y="2388037"/>
            <a:ext cx="3148800" cy="1252200"/>
          </a:xfrm>
          <a:prstGeom prst="rect">
            <a:avLst/>
          </a:prstGeom>
        </p:spPr>
        <p:txBody>
          <a:bodyPr spcFirstLastPara="1" wrap="square" lIns="91425" tIns="91425" rIns="91425" bIns="91425" anchor="t" anchorCtr="0">
            <a:noAutofit/>
          </a:bodyPr>
          <a:lstStyle>
            <a:lvl1pPr marL="457200" lvl="0" indent="-355600" algn="ctr" rtl="0">
              <a:lnSpc>
                <a:spcPct val="100000"/>
              </a:lnSpc>
              <a:spcBef>
                <a:spcPts val="0"/>
              </a:spcBef>
              <a:spcAft>
                <a:spcPts val="0"/>
              </a:spcAft>
              <a:buSzPts val="2000"/>
              <a:buChar char="●"/>
              <a:defRPr sz="2000"/>
            </a:lvl1pPr>
            <a:lvl2pPr marL="914400" lvl="1" indent="-355600" algn="ctr" rtl="0">
              <a:lnSpc>
                <a:spcPct val="100000"/>
              </a:lnSpc>
              <a:spcBef>
                <a:spcPts val="1600"/>
              </a:spcBef>
              <a:spcAft>
                <a:spcPts val="0"/>
              </a:spcAft>
              <a:buSzPts val="2000"/>
              <a:buChar char="○"/>
              <a:defRPr sz="2000"/>
            </a:lvl2pPr>
            <a:lvl3pPr marL="1371600" lvl="2" indent="-355600" algn="ctr" rtl="0">
              <a:lnSpc>
                <a:spcPct val="100000"/>
              </a:lnSpc>
              <a:spcBef>
                <a:spcPts val="1600"/>
              </a:spcBef>
              <a:spcAft>
                <a:spcPts val="0"/>
              </a:spcAft>
              <a:buSzPts val="2000"/>
              <a:buChar char="■"/>
              <a:defRPr sz="2000"/>
            </a:lvl3pPr>
            <a:lvl4pPr marL="1828800" lvl="3" indent="-355600" algn="ctr" rtl="0">
              <a:lnSpc>
                <a:spcPct val="100000"/>
              </a:lnSpc>
              <a:spcBef>
                <a:spcPts val="1600"/>
              </a:spcBef>
              <a:spcAft>
                <a:spcPts val="0"/>
              </a:spcAft>
              <a:buSzPts val="2000"/>
              <a:buChar char="●"/>
              <a:defRPr sz="2000"/>
            </a:lvl4pPr>
            <a:lvl5pPr marL="2286000" lvl="4" indent="-355600" algn="ctr" rtl="0">
              <a:lnSpc>
                <a:spcPct val="100000"/>
              </a:lnSpc>
              <a:spcBef>
                <a:spcPts val="1600"/>
              </a:spcBef>
              <a:spcAft>
                <a:spcPts val="0"/>
              </a:spcAft>
              <a:buSzPts val="2000"/>
              <a:buChar char="○"/>
              <a:defRPr sz="2000"/>
            </a:lvl5pPr>
            <a:lvl6pPr marL="2743200" lvl="5" indent="-355600" algn="ctr" rtl="0">
              <a:lnSpc>
                <a:spcPct val="100000"/>
              </a:lnSpc>
              <a:spcBef>
                <a:spcPts val="1600"/>
              </a:spcBef>
              <a:spcAft>
                <a:spcPts val="0"/>
              </a:spcAft>
              <a:buSzPts val="2000"/>
              <a:buChar char="■"/>
              <a:defRPr sz="2000"/>
            </a:lvl6pPr>
            <a:lvl7pPr marL="3200400" lvl="6" indent="-355600" algn="ctr" rtl="0">
              <a:lnSpc>
                <a:spcPct val="100000"/>
              </a:lnSpc>
              <a:spcBef>
                <a:spcPts val="1600"/>
              </a:spcBef>
              <a:spcAft>
                <a:spcPts val="0"/>
              </a:spcAft>
              <a:buSzPts val="2000"/>
              <a:buChar char="●"/>
              <a:defRPr sz="2000"/>
            </a:lvl7pPr>
            <a:lvl8pPr marL="3657600" lvl="7" indent="-355600" algn="ctr" rtl="0">
              <a:lnSpc>
                <a:spcPct val="100000"/>
              </a:lnSpc>
              <a:spcBef>
                <a:spcPts val="1600"/>
              </a:spcBef>
              <a:spcAft>
                <a:spcPts val="0"/>
              </a:spcAft>
              <a:buSzPts val="2000"/>
              <a:buChar char="○"/>
              <a:defRPr sz="2000"/>
            </a:lvl8pPr>
            <a:lvl9pPr marL="4114800" lvl="8" indent="-355600" algn="ctr" rtl="0">
              <a:lnSpc>
                <a:spcPct val="100000"/>
              </a:lnSpc>
              <a:spcBef>
                <a:spcPts val="1600"/>
              </a:spcBef>
              <a:spcAft>
                <a:spcPts val="1600"/>
              </a:spcAft>
              <a:buSzPts val="2000"/>
              <a:buChar char="■"/>
              <a:defRPr sz="2000"/>
            </a:lvl9pPr>
          </a:lstStyle>
          <a:p>
            <a:endParaRPr/>
          </a:p>
        </p:txBody>
      </p:sp>
      <p:sp>
        <p:nvSpPr>
          <p:cNvPr id="774" name="Google Shape;774;p53"/>
          <p:cNvSpPr/>
          <p:nvPr/>
        </p:nvSpPr>
        <p:spPr>
          <a:xfrm>
            <a:off x="1030225" y="3960176"/>
            <a:ext cx="7083925" cy="1183297"/>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3"/>
          <p:cNvSpPr/>
          <p:nvPr/>
        </p:nvSpPr>
        <p:spPr>
          <a:xfrm flipH="1">
            <a:off x="-1" y="4362499"/>
            <a:ext cx="9144351" cy="782105"/>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3"/>
          <p:cNvSpPr/>
          <p:nvPr/>
        </p:nvSpPr>
        <p:spPr>
          <a:xfrm rot="6479671">
            <a:off x="5455589" y="-1428985"/>
            <a:ext cx="1502599" cy="3510848"/>
          </a:xfrm>
          <a:custGeom>
            <a:avLst/>
            <a:gdLst/>
            <a:ahLst/>
            <a:cxnLst/>
            <a:rect l="l" t="t" r="r" b="b"/>
            <a:pathLst>
              <a:path w="184937" h="139852" extrusionOk="0">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3"/>
          <p:cNvSpPr/>
          <p:nvPr/>
        </p:nvSpPr>
        <p:spPr>
          <a:xfrm>
            <a:off x="0" y="-167425"/>
            <a:ext cx="9144351" cy="831498"/>
          </a:xfrm>
          <a:custGeom>
            <a:avLst/>
            <a:gdLst/>
            <a:ahLst/>
            <a:cxnLst/>
            <a:rect l="l" t="t" r="r" b="b"/>
            <a:pathLst>
              <a:path w="264364" h="48804" extrusionOk="0">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3"/>
          <p:cNvSpPr/>
          <p:nvPr/>
        </p:nvSpPr>
        <p:spPr>
          <a:xfrm>
            <a:off x="0" y="-167425"/>
            <a:ext cx="9144078" cy="911830"/>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3"/>
          <p:cNvSpPr/>
          <p:nvPr/>
        </p:nvSpPr>
        <p:spPr>
          <a:xfrm>
            <a:off x="1" y="4416936"/>
            <a:ext cx="9143690" cy="726902"/>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3"/>
          <p:cNvSpPr/>
          <p:nvPr/>
        </p:nvSpPr>
        <p:spPr>
          <a:xfrm rot="5400000">
            <a:off x="8226781" y="42534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3"/>
          <p:cNvSpPr/>
          <p:nvPr/>
        </p:nvSpPr>
        <p:spPr>
          <a:xfrm rot="5400000">
            <a:off x="2775969" y="43758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3"/>
          <p:cNvSpPr/>
          <p:nvPr/>
        </p:nvSpPr>
        <p:spPr>
          <a:xfrm rot="-5400000">
            <a:off x="6531806" y="41548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3"/>
          <p:cNvSpPr/>
          <p:nvPr/>
        </p:nvSpPr>
        <p:spPr>
          <a:xfrm rot="5400000">
            <a:off x="420981" y="39133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3"/>
          <p:cNvSpPr/>
          <p:nvPr/>
        </p:nvSpPr>
        <p:spPr>
          <a:xfrm rot="5400000">
            <a:off x="7233206" y="8166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3"/>
          <p:cNvSpPr/>
          <p:nvPr/>
        </p:nvSpPr>
        <p:spPr>
          <a:xfrm rot="5400000">
            <a:off x="5881019" y="7165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3"/>
          <p:cNvSpPr/>
          <p:nvPr/>
        </p:nvSpPr>
        <p:spPr>
          <a:xfrm rot="5400000">
            <a:off x="2521581" y="6640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text 7">
  <p:cSld name="CUSTOM_41">
    <p:spTree>
      <p:nvGrpSpPr>
        <p:cNvPr id="1" name="Shape 787"/>
        <p:cNvGrpSpPr/>
        <p:nvPr/>
      </p:nvGrpSpPr>
      <p:grpSpPr>
        <a:xfrm>
          <a:off x="0" y="0"/>
          <a:ext cx="0" cy="0"/>
          <a:chOff x="0" y="0"/>
          <a:chExt cx="0" cy="0"/>
        </a:xfrm>
      </p:grpSpPr>
      <p:sp>
        <p:nvSpPr>
          <p:cNvPr id="788" name="Google Shape;788;p54"/>
          <p:cNvSpPr/>
          <p:nvPr/>
        </p:nvSpPr>
        <p:spPr>
          <a:xfrm rot="10800000">
            <a:off x="7300975" y="63548"/>
            <a:ext cx="2443246" cy="93999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4"/>
          <p:cNvSpPr/>
          <p:nvPr/>
        </p:nvSpPr>
        <p:spPr>
          <a:xfrm rot="-9367883" flipH="1">
            <a:off x="6856721" y="-338129"/>
            <a:ext cx="3153951" cy="1121150"/>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4"/>
          <p:cNvSpPr/>
          <p:nvPr/>
        </p:nvSpPr>
        <p:spPr>
          <a:xfrm rot="-9944222">
            <a:off x="6941636" y="-294729"/>
            <a:ext cx="3605366" cy="1194753"/>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4"/>
          <p:cNvSpPr/>
          <p:nvPr/>
        </p:nvSpPr>
        <p:spPr>
          <a:xfrm rot="5027361" flipH="1">
            <a:off x="7738224" y="4014283"/>
            <a:ext cx="1671004" cy="1597787"/>
          </a:xfrm>
          <a:custGeom>
            <a:avLst/>
            <a:gdLst/>
            <a:ahLst/>
            <a:cxnLst/>
            <a:rect l="l" t="t" r="r" b="b"/>
            <a:pathLst>
              <a:path w="184937" h="139852" extrusionOk="0">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4"/>
          <p:cNvSpPr/>
          <p:nvPr/>
        </p:nvSpPr>
        <p:spPr>
          <a:xfrm rot="10093095" flipH="1">
            <a:off x="6159427" y="4420485"/>
            <a:ext cx="3557278" cy="966682"/>
          </a:xfrm>
          <a:custGeom>
            <a:avLst/>
            <a:gdLst/>
            <a:ahLst/>
            <a:cxnLst/>
            <a:rect l="l" t="t" r="r" b="b"/>
            <a:pathLst>
              <a:path w="264364" h="48804" extrusionOk="0">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4"/>
          <p:cNvSpPr/>
          <p:nvPr/>
        </p:nvSpPr>
        <p:spPr>
          <a:xfrm rot="10800000" flipH="1">
            <a:off x="6159470" y="4327171"/>
            <a:ext cx="3556654" cy="1060078"/>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4"/>
          <p:cNvSpPr txBox="1">
            <a:spLocks noGrp="1"/>
          </p:cNvSpPr>
          <p:nvPr>
            <p:ph type="title"/>
          </p:nvPr>
        </p:nvSpPr>
        <p:spPr>
          <a:xfrm>
            <a:off x="4911600" y="1334300"/>
            <a:ext cx="3201000" cy="1460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95" name="Google Shape;795;p54"/>
          <p:cNvSpPr txBox="1">
            <a:spLocks noGrp="1"/>
          </p:cNvSpPr>
          <p:nvPr>
            <p:ph type="subTitle" idx="1"/>
          </p:nvPr>
        </p:nvSpPr>
        <p:spPr>
          <a:xfrm>
            <a:off x="4911607" y="2794294"/>
            <a:ext cx="3020400" cy="116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96" name="Google Shape;796;p54"/>
          <p:cNvSpPr/>
          <p:nvPr/>
        </p:nvSpPr>
        <p:spPr>
          <a:xfrm rot="5400000">
            <a:off x="7721131" y="43245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4"/>
          <p:cNvSpPr/>
          <p:nvPr/>
        </p:nvSpPr>
        <p:spPr>
          <a:xfrm rot="5400000">
            <a:off x="7319469" y="80165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4"/>
          <p:cNvSpPr/>
          <p:nvPr/>
        </p:nvSpPr>
        <p:spPr>
          <a:xfrm rot="-5400000">
            <a:off x="7064306" y="41718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4"/>
          <p:cNvSpPr/>
          <p:nvPr/>
        </p:nvSpPr>
        <p:spPr>
          <a:xfrm rot="5400000">
            <a:off x="6663256" y="16689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text 8">
  <p:cSld name="CUSTOM_37">
    <p:spTree>
      <p:nvGrpSpPr>
        <p:cNvPr id="1" name="Shape 800"/>
        <p:cNvGrpSpPr/>
        <p:nvPr/>
      </p:nvGrpSpPr>
      <p:grpSpPr>
        <a:xfrm>
          <a:off x="0" y="0"/>
          <a:ext cx="0" cy="0"/>
          <a:chOff x="0" y="0"/>
          <a:chExt cx="0" cy="0"/>
        </a:xfrm>
      </p:grpSpPr>
      <p:sp>
        <p:nvSpPr>
          <p:cNvPr id="801" name="Google Shape;801;p55"/>
          <p:cNvSpPr/>
          <p:nvPr/>
        </p:nvSpPr>
        <p:spPr>
          <a:xfrm rot="10800000">
            <a:off x="5444252" y="4036344"/>
            <a:ext cx="3644607" cy="1118421"/>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5"/>
          <p:cNvSpPr/>
          <p:nvPr/>
        </p:nvSpPr>
        <p:spPr>
          <a:xfrm>
            <a:off x="6207850" y="3883665"/>
            <a:ext cx="2936718" cy="1271100"/>
          </a:xfrm>
          <a:custGeom>
            <a:avLst/>
            <a:gdLst/>
            <a:ahLst/>
            <a:cxnLst/>
            <a:rect l="l" t="t" r="r" b="b"/>
            <a:pathLst>
              <a:path w="285673" h="154588" extrusionOk="0">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5"/>
          <p:cNvSpPr/>
          <p:nvPr/>
        </p:nvSpPr>
        <p:spPr>
          <a:xfrm flipH="1">
            <a:off x="6645307" y="3883573"/>
            <a:ext cx="2498729" cy="1271173"/>
          </a:xfrm>
          <a:custGeom>
            <a:avLst/>
            <a:gdLst/>
            <a:ahLst/>
            <a:cxnLst/>
            <a:rect l="l" t="t" r="r" b="b"/>
            <a:pathLst>
              <a:path w="305002" h="196093" extrusionOk="0">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5"/>
          <p:cNvSpPr txBox="1">
            <a:spLocks noGrp="1"/>
          </p:cNvSpPr>
          <p:nvPr>
            <p:ph type="title"/>
          </p:nvPr>
        </p:nvSpPr>
        <p:spPr>
          <a:xfrm>
            <a:off x="4691800" y="1922950"/>
            <a:ext cx="3543300" cy="822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endParaRPr/>
          </a:p>
        </p:txBody>
      </p:sp>
      <p:sp>
        <p:nvSpPr>
          <p:cNvPr id="805" name="Google Shape;805;p55"/>
          <p:cNvSpPr txBox="1">
            <a:spLocks noGrp="1"/>
          </p:cNvSpPr>
          <p:nvPr>
            <p:ph type="subTitle" idx="1"/>
          </p:nvPr>
        </p:nvSpPr>
        <p:spPr>
          <a:xfrm>
            <a:off x="4691871" y="2757125"/>
            <a:ext cx="3543300" cy="491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06" name="Google Shape;806;p55"/>
          <p:cNvSpPr/>
          <p:nvPr/>
        </p:nvSpPr>
        <p:spPr>
          <a:xfrm rot="10800000">
            <a:off x="6742285" y="22388"/>
            <a:ext cx="2443246" cy="93999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5"/>
          <p:cNvSpPr/>
          <p:nvPr/>
        </p:nvSpPr>
        <p:spPr>
          <a:xfrm rot="-9367883" flipH="1">
            <a:off x="6298030" y="-379289"/>
            <a:ext cx="3153951" cy="1121150"/>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5"/>
          <p:cNvSpPr/>
          <p:nvPr/>
        </p:nvSpPr>
        <p:spPr>
          <a:xfrm rot="-9944222">
            <a:off x="6382945" y="-335889"/>
            <a:ext cx="3605366" cy="1194753"/>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5"/>
          <p:cNvSpPr/>
          <p:nvPr/>
        </p:nvSpPr>
        <p:spPr>
          <a:xfrm rot="5400000">
            <a:off x="8071681" y="77805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5"/>
          <p:cNvSpPr/>
          <p:nvPr/>
        </p:nvSpPr>
        <p:spPr>
          <a:xfrm rot="5400000">
            <a:off x="6004944" y="48636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5"/>
          <p:cNvSpPr/>
          <p:nvPr/>
        </p:nvSpPr>
        <p:spPr>
          <a:xfrm rot="-5400000">
            <a:off x="7414856" y="6253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5"/>
          <p:cNvSpPr/>
          <p:nvPr/>
        </p:nvSpPr>
        <p:spPr>
          <a:xfrm rot="5400000">
            <a:off x="5348731" y="42289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four columns 1">
  <p:cSld name="CUSTOM_7_1">
    <p:spTree>
      <p:nvGrpSpPr>
        <p:cNvPr id="1" name="Shape 813"/>
        <p:cNvGrpSpPr/>
        <p:nvPr/>
      </p:nvGrpSpPr>
      <p:grpSpPr>
        <a:xfrm>
          <a:off x="0" y="0"/>
          <a:ext cx="0" cy="0"/>
          <a:chOff x="0" y="0"/>
          <a:chExt cx="0" cy="0"/>
        </a:xfrm>
      </p:grpSpPr>
      <p:sp>
        <p:nvSpPr>
          <p:cNvPr id="814" name="Google Shape;814;p56"/>
          <p:cNvSpPr txBox="1">
            <a:spLocks noGrp="1"/>
          </p:cNvSpPr>
          <p:nvPr>
            <p:ph type="title"/>
          </p:nvPr>
        </p:nvSpPr>
        <p:spPr>
          <a:xfrm>
            <a:off x="2693850" y="363275"/>
            <a:ext cx="3756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15" name="Google Shape;815;p56"/>
          <p:cNvSpPr txBox="1">
            <a:spLocks noGrp="1"/>
          </p:cNvSpPr>
          <p:nvPr>
            <p:ph type="subTitle" idx="1"/>
          </p:nvPr>
        </p:nvSpPr>
        <p:spPr>
          <a:xfrm>
            <a:off x="4655852" y="1414900"/>
            <a:ext cx="3045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816" name="Google Shape;816;p56"/>
          <p:cNvSpPr txBox="1">
            <a:spLocks noGrp="1"/>
          </p:cNvSpPr>
          <p:nvPr>
            <p:ph type="subTitle" idx="2"/>
          </p:nvPr>
        </p:nvSpPr>
        <p:spPr>
          <a:xfrm>
            <a:off x="4958476" y="1734025"/>
            <a:ext cx="2439900" cy="104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817" name="Google Shape;817;p56"/>
          <p:cNvSpPr txBox="1">
            <a:spLocks noGrp="1"/>
          </p:cNvSpPr>
          <p:nvPr>
            <p:ph type="subTitle" idx="3"/>
          </p:nvPr>
        </p:nvSpPr>
        <p:spPr>
          <a:xfrm>
            <a:off x="1442838" y="1414900"/>
            <a:ext cx="3045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818" name="Google Shape;818;p56"/>
          <p:cNvSpPr txBox="1">
            <a:spLocks noGrp="1"/>
          </p:cNvSpPr>
          <p:nvPr>
            <p:ph type="subTitle" idx="4"/>
          </p:nvPr>
        </p:nvSpPr>
        <p:spPr>
          <a:xfrm>
            <a:off x="1745688" y="1734025"/>
            <a:ext cx="2439900" cy="104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819" name="Google Shape;819;p56"/>
          <p:cNvSpPr txBox="1">
            <a:spLocks noGrp="1"/>
          </p:cNvSpPr>
          <p:nvPr>
            <p:ph type="subTitle" idx="5"/>
          </p:nvPr>
        </p:nvSpPr>
        <p:spPr>
          <a:xfrm>
            <a:off x="4655812" y="3160150"/>
            <a:ext cx="3045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820" name="Google Shape;820;p56"/>
          <p:cNvSpPr txBox="1">
            <a:spLocks noGrp="1"/>
          </p:cNvSpPr>
          <p:nvPr>
            <p:ph type="subTitle" idx="6"/>
          </p:nvPr>
        </p:nvSpPr>
        <p:spPr>
          <a:xfrm>
            <a:off x="4958476" y="3479274"/>
            <a:ext cx="2439900" cy="104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821" name="Google Shape;821;p56"/>
          <p:cNvSpPr txBox="1">
            <a:spLocks noGrp="1"/>
          </p:cNvSpPr>
          <p:nvPr>
            <p:ph type="subTitle" idx="7"/>
          </p:nvPr>
        </p:nvSpPr>
        <p:spPr>
          <a:xfrm>
            <a:off x="1442838" y="3160150"/>
            <a:ext cx="3045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822" name="Google Shape;822;p56"/>
          <p:cNvSpPr txBox="1">
            <a:spLocks noGrp="1"/>
          </p:cNvSpPr>
          <p:nvPr>
            <p:ph type="subTitle" idx="8"/>
          </p:nvPr>
        </p:nvSpPr>
        <p:spPr>
          <a:xfrm>
            <a:off x="1745688" y="3479274"/>
            <a:ext cx="2439900" cy="104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823" name="Google Shape;823;p56"/>
          <p:cNvSpPr/>
          <p:nvPr/>
        </p:nvSpPr>
        <p:spPr>
          <a:xfrm rot="-5532439" flipH="1">
            <a:off x="-2045052" y="2322174"/>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6"/>
          <p:cNvSpPr/>
          <p:nvPr/>
        </p:nvSpPr>
        <p:spPr>
          <a:xfrm rot="-5400000" flipH="1">
            <a:off x="-832519" y="2826431"/>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6"/>
          <p:cNvSpPr/>
          <p:nvPr/>
        </p:nvSpPr>
        <p:spPr>
          <a:xfrm rot="5400000" flipH="1">
            <a:off x="-551012" y="3638024"/>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6"/>
          <p:cNvSpPr/>
          <p:nvPr/>
        </p:nvSpPr>
        <p:spPr>
          <a:xfrm rot="5400000" flipH="1">
            <a:off x="1100376" y="4407937"/>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6"/>
          <p:cNvSpPr/>
          <p:nvPr/>
        </p:nvSpPr>
        <p:spPr>
          <a:xfrm rot="5400000" flipH="1">
            <a:off x="661951" y="3657337"/>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6"/>
          <p:cNvSpPr/>
          <p:nvPr/>
        </p:nvSpPr>
        <p:spPr>
          <a:xfrm rot="5400000" flipH="1">
            <a:off x="315101" y="1950637"/>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6"/>
          <p:cNvSpPr/>
          <p:nvPr/>
        </p:nvSpPr>
        <p:spPr>
          <a:xfrm rot="5400000" flipH="1">
            <a:off x="458251" y="248212"/>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6"/>
          <p:cNvSpPr/>
          <p:nvPr/>
        </p:nvSpPr>
        <p:spPr>
          <a:xfrm rot="5267561" flipH="1">
            <a:off x="6370324" y="1912069"/>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6"/>
          <p:cNvSpPr/>
          <p:nvPr/>
        </p:nvSpPr>
        <p:spPr>
          <a:xfrm rot="5400000" flipH="1">
            <a:off x="7582879" y="1222315"/>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6"/>
          <p:cNvSpPr/>
          <p:nvPr/>
        </p:nvSpPr>
        <p:spPr>
          <a:xfrm rot="-5400000" flipH="1">
            <a:off x="7598103" y="388035"/>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6"/>
          <p:cNvSpPr/>
          <p:nvPr/>
        </p:nvSpPr>
        <p:spPr>
          <a:xfrm rot="-5400000" flipH="1">
            <a:off x="7945213" y="508574"/>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6"/>
          <p:cNvSpPr/>
          <p:nvPr/>
        </p:nvSpPr>
        <p:spPr>
          <a:xfrm rot="-5400000" flipH="1">
            <a:off x="8383638" y="125917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6"/>
          <p:cNvSpPr/>
          <p:nvPr/>
        </p:nvSpPr>
        <p:spPr>
          <a:xfrm rot="-5400000" flipH="1">
            <a:off x="8730488" y="296587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6"/>
          <p:cNvSpPr/>
          <p:nvPr/>
        </p:nvSpPr>
        <p:spPr>
          <a:xfrm rot="-5400000" flipH="1">
            <a:off x="8522238" y="4603499"/>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four columns 2">
  <p:cSld name="CUSTOM_36">
    <p:spTree>
      <p:nvGrpSpPr>
        <p:cNvPr id="1" name="Shape 837"/>
        <p:cNvGrpSpPr/>
        <p:nvPr/>
      </p:nvGrpSpPr>
      <p:grpSpPr>
        <a:xfrm>
          <a:off x="0" y="0"/>
          <a:ext cx="0" cy="0"/>
          <a:chOff x="0" y="0"/>
          <a:chExt cx="0" cy="0"/>
        </a:xfrm>
      </p:grpSpPr>
      <p:sp>
        <p:nvSpPr>
          <p:cNvPr id="838" name="Google Shape;838;p57"/>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atin typeface="Open Sans"/>
                <a:ea typeface="Open Sans"/>
                <a:cs typeface="Open Sans"/>
                <a:sym typeface="Open Sans"/>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839" name="Google Shape;839;p57"/>
          <p:cNvSpPr txBox="1">
            <a:spLocks noGrp="1"/>
          </p:cNvSpPr>
          <p:nvPr>
            <p:ph type="title" idx="2"/>
          </p:nvPr>
        </p:nvSpPr>
        <p:spPr>
          <a:xfrm>
            <a:off x="595875" y="1814400"/>
            <a:ext cx="25431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700"/>
              <a:buNone/>
              <a:defRPr sz="2700"/>
            </a:lvl1pPr>
            <a:lvl2pPr lvl="1" algn="r" rtl="0">
              <a:spcBef>
                <a:spcPts val="0"/>
              </a:spcBef>
              <a:spcAft>
                <a:spcPts val="0"/>
              </a:spcAft>
              <a:buSzPts val="2700"/>
              <a:buNone/>
              <a:defRPr sz="2700"/>
            </a:lvl2pPr>
            <a:lvl3pPr lvl="2" algn="r" rtl="0">
              <a:spcBef>
                <a:spcPts val="0"/>
              </a:spcBef>
              <a:spcAft>
                <a:spcPts val="0"/>
              </a:spcAft>
              <a:buSzPts val="2700"/>
              <a:buNone/>
              <a:defRPr sz="2700"/>
            </a:lvl3pPr>
            <a:lvl4pPr lvl="3" algn="r" rtl="0">
              <a:spcBef>
                <a:spcPts val="0"/>
              </a:spcBef>
              <a:spcAft>
                <a:spcPts val="0"/>
              </a:spcAft>
              <a:buSzPts val="2700"/>
              <a:buNone/>
              <a:defRPr sz="2700"/>
            </a:lvl4pPr>
            <a:lvl5pPr lvl="4" algn="r" rtl="0">
              <a:spcBef>
                <a:spcPts val="0"/>
              </a:spcBef>
              <a:spcAft>
                <a:spcPts val="0"/>
              </a:spcAft>
              <a:buSzPts val="2700"/>
              <a:buNone/>
              <a:defRPr sz="2700"/>
            </a:lvl5pPr>
            <a:lvl6pPr lvl="5" algn="r" rtl="0">
              <a:spcBef>
                <a:spcPts val="0"/>
              </a:spcBef>
              <a:spcAft>
                <a:spcPts val="0"/>
              </a:spcAft>
              <a:buSzPts val="2700"/>
              <a:buNone/>
              <a:defRPr sz="2700"/>
            </a:lvl6pPr>
            <a:lvl7pPr lvl="6" algn="r" rtl="0">
              <a:spcBef>
                <a:spcPts val="0"/>
              </a:spcBef>
              <a:spcAft>
                <a:spcPts val="0"/>
              </a:spcAft>
              <a:buSzPts val="2700"/>
              <a:buNone/>
              <a:defRPr sz="2700"/>
            </a:lvl7pPr>
            <a:lvl8pPr lvl="7" algn="r" rtl="0">
              <a:spcBef>
                <a:spcPts val="0"/>
              </a:spcBef>
              <a:spcAft>
                <a:spcPts val="0"/>
              </a:spcAft>
              <a:buSzPts val="2700"/>
              <a:buNone/>
              <a:defRPr sz="2700"/>
            </a:lvl8pPr>
            <a:lvl9pPr lvl="8" algn="r" rtl="0">
              <a:spcBef>
                <a:spcPts val="0"/>
              </a:spcBef>
              <a:spcAft>
                <a:spcPts val="0"/>
              </a:spcAft>
              <a:buSzPts val="2700"/>
              <a:buNone/>
              <a:defRPr sz="2700"/>
            </a:lvl9pPr>
          </a:lstStyle>
          <a:p>
            <a:endParaRPr/>
          </a:p>
        </p:txBody>
      </p:sp>
      <p:sp>
        <p:nvSpPr>
          <p:cNvPr id="840" name="Google Shape;840;p57"/>
          <p:cNvSpPr txBox="1">
            <a:spLocks noGrp="1"/>
          </p:cNvSpPr>
          <p:nvPr>
            <p:ph type="subTitle" idx="1"/>
          </p:nvPr>
        </p:nvSpPr>
        <p:spPr>
          <a:xfrm>
            <a:off x="816075" y="2282228"/>
            <a:ext cx="23229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2"/>
              </a:buClr>
              <a:buSzPts val="1400"/>
              <a:buNone/>
              <a:defRPr sz="1400">
                <a:solidFill>
                  <a:schemeClr val="dk2"/>
                </a:solidFill>
              </a:defRPr>
            </a:lvl1pPr>
            <a:lvl2pPr lvl="1" algn="r" rtl="0">
              <a:lnSpc>
                <a:spcPct val="100000"/>
              </a:lnSpc>
              <a:spcBef>
                <a:spcPts val="0"/>
              </a:spcBef>
              <a:spcAft>
                <a:spcPts val="0"/>
              </a:spcAft>
              <a:buClr>
                <a:schemeClr val="dk2"/>
              </a:buClr>
              <a:buSzPts val="1400"/>
              <a:buNone/>
              <a:defRPr>
                <a:solidFill>
                  <a:schemeClr val="dk2"/>
                </a:solidFill>
              </a:defRPr>
            </a:lvl2pPr>
            <a:lvl3pPr lvl="2" algn="r" rtl="0">
              <a:lnSpc>
                <a:spcPct val="100000"/>
              </a:lnSpc>
              <a:spcBef>
                <a:spcPts val="0"/>
              </a:spcBef>
              <a:spcAft>
                <a:spcPts val="0"/>
              </a:spcAft>
              <a:buClr>
                <a:schemeClr val="dk2"/>
              </a:buClr>
              <a:buSzPts val="1400"/>
              <a:buNone/>
              <a:defRPr>
                <a:solidFill>
                  <a:schemeClr val="dk2"/>
                </a:solidFill>
              </a:defRPr>
            </a:lvl3pPr>
            <a:lvl4pPr lvl="3" algn="r" rtl="0">
              <a:lnSpc>
                <a:spcPct val="100000"/>
              </a:lnSpc>
              <a:spcBef>
                <a:spcPts val="0"/>
              </a:spcBef>
              <a:spcAft>
                <a:spcPts val="0"/>
              </a:spcAft>
              <a:buClr>
                <a:schemeClr val="dk2"/>
              </a:buClr>
              <a:buSzPts val="1400"/>
              <a:buNone/>
              <a:defRPr>
                <a:solidFill>
                  <a:schemeClr val="dk2"/>
                </a:solidFill>
              </a:defRPr>
            </a:lvl4pPr>
            <a:lvl5pPr lvl="4" algn="r" rtl="0">
              <a:lnSpc>
                <a:spcPct val="100000"/>
              </a:lnSpc>
              <a:spcBef>
                <a:spcPts val="0"/>
              </a:spcBef>
              <a:spcAft>
                <a:spcPts val="0"/>
              </a:spcAft>
              <a:buClr>
                <a:schemeClr val="dk2"/>
              </a:buClr>
              <a:buSzPts val="1400"/>
              <a:buNone/>
              <a:defRPr>
                <a:solidFill>
                  <a:schemeClr val="dk2"/>
                </a:solidFill>
              </a:defRPr>
            </a:lvl5pPr>
            <a:lvl6pPr lvl="5" algn="r" rtl="0">
              <a:lnSpc>
                <a:spcPct val="100000"/>
              </a:lnSpc>
              <a:spcBef>
                <a:spcPts val="0"/>
              </a:spcBef>
              <a:spcAft>
                <a:spcPts val="0"/>
              </a:spcAft>
              <a:buClr>
                <a:schemeClr val="dk2"/>
              </a:buClr>
              <a:buSzPts val="1400"/>
              <a:buNone/>
              <a:defRPr>
                <a:solidFill>
                  <a:schemeClr val="dk2"/>
                </a:solidFill>
              </a:defRPr>
            </a:lvl6pPr>
            <a:lvl7pPr lvl="6" algn="r" rtl="0">
              <a:lnSpc>
                <a:spcPct val="100000"/>
              </a:lnSpc>
              <a:spcBef>
                <a:spcPts val="0"/>
              </a:spcBef>
              <a:spcAft>
                <a:spcPts val="0"/>
              </a:spcAft>
              <a:buClr>
                <a:schemeClr val="dk2"/>
              </a:buClr>
              <a:buSzPts val="1400"/>
              <a:buNone/>
              <a:defRPr>
                <a:solidFill>
                  <a:schemeClr val="dk2"/>
                </a:solidFill>
              </a:defRPr>
            </a:lvl7pPr>
            <a:lvl8pPr lvl="7" algn="r" rtl="0">
              <a:lnSpc>
                <a:spcPct val="100000"/>
              </a:lnSpc>
              <a:spcBef>
                <a:spcPts val="0"/>
              </a:spcBef>
              <a:spcAft>
                <a:spcPts val="0"/>
              </a:spcAft>
              <a:buClr>
                <a:schemeClr val="dk2"/>
              </a:buClr>
              <a:buSzPts val="1400"/>
              <a:buNone/>
              <a:defRPr>
                <a:solidFill>
                  <a:schemeClr val="dk2"/>
                </a:solidFill>
              </a:defRPr>
            </a:lvl8pPr>
            <a:lvl9pPr lvl="8" algn="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841" name="Google Shape;841;p57"/>
          <p:cNvSpPr txBox="1">
            <a:spLocks noGrp="1"/>
          </p:cNvSpPr>
          <p:nvPr>
            <p:ph type="title" idx="3"/>
          </p:nvPr>
        </p:nvSpPr>
        <p:spPr>
          <a:xfrm>
            <a:off x="5994850" y="1814400"/>
            <a:ext cx="25431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700"/>
              <a:buNone/>
              <a:defRPr sz="2700"/>
            </a:lvl1pPr>
            <a:lvl2pPr lvl="1" rtl="0">
              <a:spcBef>
                <a:spcPts val="0"/>
              </a:spcBef>
              <a:spcAft>
                <a:spcPts val="0"/>
              </a:spcAft>
              <a:buSzPts val="2700"/>
              <a:buNone/>
              <a:defRPr sz="2700"/>
            </a:lvl2pPr>
            <a:lvl3pPr lvl="2" rtl="0">
              <a:spcBef>
                <a:spcPts val="0"/>
              </a:spcBef>
              <a:spcAft>
                <a:spcPts val="0"/>
              </a:spcAft>
              <a:buSzPts val="2700"/>
              <a:buNone/>
              <a:defRPr sz="2700"/>
            </a:lvl3pPr>
            <a:lvl4pPr lvl="3" rtl="0">
              <a:spcBef>
                <a:spcPts val="0"/>
              </a:spcBef>
              <a:spcAft>
                <a:spcPts val="0"/>
              </a:spcAft>
              <a:buSzPts val="2700"/>
              <a:buNone/>
              <a:defRPr sz="2700"/>
            </a:lvl4pPr>
            <a:lvl5pPr lvl="4" rtl="0">
              <a:spcBef>
                <a:spcPts val="0"/>
              </a:spcBef>
              <a:spcAft>
                <a:spcPts val="0"/>
              </a:spcAft>
              <a:buSzPts val="2700"/>
              <a:buNone/>
              <a:defRPr sz="2700"/>
            </a:lvl5pPr>
            <a:lvl6pPr lvl="5" rtl="0">
              <a:spcBef>
                <a:spcPts val="0"/>
              </a:spcBef>
              <a:spcAft>
                <a:spcPts val="0"/>
              </a:spcAft>
              <a:buSzPts val="2700"/>
              <a:buNone/>
              <a:defRPr sz="2700"/>
            </a:lvl6pPr>
            <a:lvl7pPr lvl="6" rtl="0">
              <a:spcBef>
                <a:spcPts val="0"/>
              </a:spcBef>
              <a:spcAft>
                <a:spcPts val="0"/>
              </a:spcAft>
              <a:buSzPts val="2700"/>
              <a:buNone/>
              <a:defRPr sz="2700"/>
            </a:lvl7pPr>
            <a:lvl8pPr lvl="7" rtl="0">
              <a:spcBef>
                <a:spcPts val="0"/>
              </a:spcBef>
              <a:spcAft>
                <a:spcPts val="0"/>
              </a:spcAft>
              <a:buSzPts val="2700"/>
              <a:buNone/>
              <a:defRPr sz="2700"/>
            </a:lvl8pPr>
            <a:lvl9pPr lvl="8" rtl="0">
              <a:spcBef>
                <a:spcPts val="0"/>
              </a:spcBef>
              <a:spcAft>
                <a:spcPts val="0"/>
              </a:spcAft>
              <a:buSzPts val="2700"/>
              <a:buNone/>
              <a:defRPr sz="2700"/>
            </a:lvl9pPr>
          </a:lstStyle>
          <a:p>
            <a:endParaRPr/>
          </a:p>
        </p:txBody>
      </p:sp>
      <p:sp>
        <p:nvSpPr>
          <p:cNvPr id="842" name="Google Shape;842;p57"/>
          <p:cNvSpPr txBox="1">
            <a:spLocks noGrp="1"/>
          </p:cNvSpPr>
          <p:nvPr>
            <p:ph type="subTitle" idx="4"/>
          </p:nvPr>
        </p:nvSpPr>
        <p:spPr>
          <a:xfrm>
            <a:off x="5994850" y="2282229"/>
            <a:ext cx="2322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a:endParaRPr/>
          </a:p>
        </p:txBody>
      </p:sp>
      <p:sp>
        <p:nvSpPr>
          <p:cNvPr id="843" name="Google Shape;843;p57"/>
          <p:cNvSpPr txBox="1">
            <a:spLocks noGrp="1"/>
          </p:cNvSpPr>
          <p:nvPr>
            <p:ph type="title" idx="5"/>
          </p:nvPr>
        </p:nvSpPr>
        <p:spPr>
          <a:xfrm>
            <a:off x="595875" y="3205300"/>
            <a:ext cx="25431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700"/>
              <a:buNone/>
              <a:defRPr sz="2700"/>
            </a:lvl1pPr>
            <a:lvl2pPr lvl="1" algn="r" rtl="0">
              <a:spcBef>
                <a:spcPts val="0"/>
              </a:spcBef>
              <a:spcAft>
                <a:spcPts val="0"/>
              </a:spcAft>
              <a:buSzPts val="2700"/>
              <a:buNone/>
              <a:defRPr sz="2700"/>
            </a:lvl2pPr>
            <a:lvl3pPr lvl="2" algn="r" rtl="0">
              <a:spcBef>
                <a:spcPts val="0"/>
              </a:spcBef>
              <a:spcAft>
                <a:spcPts val="0"/>
              </a:spcAft>
              <a:buSzPts val="2700"/>
              <a:buNone/>
              <a:defRPr sz="2700"/>
            </a:lvl3pPr>
            <a:lvl4pPr lvl="3" algn="r" rtl="0">
              <a:spcBef>
                <a:spcPts val="0"/>
              </a:spcBef>
              <a:spcAft>
                <a:spcPts val="0"/>
              </a:spcAft>
              <a:buSzPts val="2700"/>
              <a:buNone/>
              <a:defRPr sz="2700"/>
            </a:lvl4pPr>
            <a:lvl5pPr lvl="4" algn="r" rtl="0">
              <a:spcBef>
                <a:spcPts val="0"/>
              </a:spcBef>
              <a:spcAft>
                <a:spcPts val="0"/>
              </a:spcAft>
              <a:buSzPts val="2700"/>
              <a:buNone/>
              <a:defRPr sz="2700"/>
            </a:lvl5pPr>
            <a:lvl6pPr lvl="5" algn="r" rtl="0">
              <a:spcBef>
                <a:spcPts val="0"/>
              </a:spcBef>
              <a:spcAft>
                <a:spcPts val="0"/>
              </a:spcAft>
              <a:buSzPts val="2700"/>
              <a:buNone/>
              <a:defRPr sz="2700"/>
            </a:lvl6pPr>
            <a:lvl7pPr lvl="6" algn="r" rtl="0">
              <a:spcBef>
                <a:spcPts val="0"/>
              </a:spcBef>
              <a:spcAft>
                <a:spcPts val="0"/>
              </a:spcAft>
              <a:buSzPts val="2700"/>
              <a:buNone/>
              <a:defRPr sz="2700"/>
            </a:lvl7pPr>
            <a:lvl8pPr lvl="7" algn="r" rtl="0">
              <a:spcBef>
                <a:spcPts val="0"/>
              </a:spcBef>
              <a:spcAft>
                <a:spcPts val="0"/>
              </a:spcAft>
              <a:buSzPts val="2700"/>
              <a:buNone/>
              <a:defRPr sz="2700"/>
            </a:lvl8pPr>
            <a:lvl9pPr lvl="8" algn="r" rtl="0">
              <a:spcBef>
                <a:spcPts val="0"/>
              </a:spcBef>
              <a:spcAft>
                <a:spcPts val="0"/>
              </a:spcAft>
              <a:buSzPts val="2700"/>
              <a:buNone/>
              <a:defRPr sz="2700"/>
            </a:lvl9pPr>
          </a:lstStyle>
          <a:p>
            <a:endParaRPr/>
          </a:p>
        </p:txBody>
      </p:sp>
      <p:sp>
        <p:nvSpPr>
          <p:cNvPr id="844" name="Google Shape;844;p57"/>
          <p:cNvSpPr txBox="1">
            <a:spLocks noGrp="1"/>
          </p:cNvSpPr>
          <p:nvPr>
            <p:ph type="subTitle" idx="6"/>
          </p:nvPr>
        </p:nvSpPr>
        <p:spPr>
          <a:xfrm>
            <a:off x="816075" y="3673128"/>
            <a:ext cx="2322900" cy="484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2"/>
              </a:buClr>
              <a:buSzPts val="1400"/>
              <a:buNone/>
              <a:defRPr sz="1400">
                <a:solidFill>
                  <a:schemeClr val="dk2"/>
                </a:solidFill>
              </a:defRPr>
            </a:lvl1pPr>
            <a:lvl2pPr lvl="1" algn="r" rtl="0">
              <a:lnSpc>
                <a:spcPct val="100000"/>
              </a:lnSpc>
              <a:spcBef>
                <a:spcPts val="0"/>
              </a:spcBef>
              <a:spcAft>
                <a:spcPts val="0"/>
              </a:spcAft>
              <a:buClr>
                <a:schemeClr val="dk2"/>
              </a:buClr>
              <a:buSzPts val="1400"/>
              <a:buNone/>
              <a:defRPr>
                <a:solidFill>
                  <a:schemeClr val="dk2"/>
                </a:solidFill>
              </a:defRPr>
            </a:lvl2pPr>
            <a:lvl3pPr lvl="2" algn="r" rtl="0">
              <a:lnSpc>
                <a:spcPct val="100000"/>
              </a:lnSpc>
              <a:spcBef>
                <a:spcPts val="0"/>
              </a:spcBef>
              <a:spcAft>
                <a:spcPts val="0"/>
              </a:spcAft>
              <a:buClr>
                <a:schemeClr val="dk2"/>
              </a:buClr>
              <a:buSzPts val="1400"/>
              <a:buNone/>
              <a:defRPr>
                <a:solidFill>
                  <a:schemeClr val="dk2"/>
                </a:solidFill>
              </a:defRPr>
            </a:lvl3pPr>
            <a:lvl4pPr lvl="3" algn="r" rtl="0">
              <a:lnSpc>
                <a:spcPct val="100000"/>
              </a:lnSpc>
              <a:spcBef>
                <a:spcPts val="0"/>
              </a:spcBef>
              <a:spcAft>
                <a:spcPts val="0"/>
              </a:spcAft>
              <a:buClr>
                <a:schemeClr val="dk2"/>
              </a:buClr>
              <a:buSzPts val="1400"/>
              <a:buNone/>
              <a:defRPr>
                <a:solidFill>
                  <a:schemeClr val="dk2"/>
                </a:solidFill>
              </a:defRPr>
            </a:lvl4pPr>
            <a:lvl5pPr lvl="4" algn="r" rtl="0">
              <a:lnSpc>
                <a:spcPct val="100000"/>
              </a:lnSpc>
              <a:spcBef>
                <a:spcPts val="0"/>
              </a:spcBef>
              <a:spcAft>
                <a:spcPts val="0"/>
              </a:spcAft>
              <a:buClr>
                <a:schemeClr val="dk2"/>
              </a:buClr>
              <a:buSzPts val="1400"/>
              <a:buNone/>
              <a:defRPr>
                <a:solidFill>
                  <a:schemeClr val="dk2"/>
                </a:solidFill>
              </a:defRPr>
            </a:lvl5pPr>
            <a:lvl6pPr lvl="5" algn="r" rtl="0">
              <a:lnSpc>
                <a:spcPct val="100000"/>
              </a:lnSpc>
              <a:spcBef>
                <a:spcPts val="0"/>
              </a:spcBef>
              <a:spcAft>
                <a:spcPts val="0"/>
              </a:spcAft>
              <a:buClr>
                <a:schemeClr val="dk2"/>
              </a:buClr>
              <a:buSzPts val="1400"/>
              <a:buNone/>
              <a:defRPr>
                <a:solidFill>
                  <a:schemeClr val="dk2"/>
                </a:solidFill>
              </a:defRPr>
            </a:lvl6pPr>
            <a:lvl7pPr lvl="6" algn="r" rtl="0">
              <a:lnSpc>
                <a:spcPct val="100000"/>
              </a:lnSpc>
              <a:spcBef>
                <a:spcPts val="0"/>
              </a:spcBef>
              <a:spcAft>
                <a:spcPts val="0"/>
              </a:spcAft>
              <a:buClr>
                <a:schemeClr val="dk2"/>
              </a:buClr>
              <a:buSzPts val="1400"/>
              <a:buNone/>
              <a:defRPr>
                <a:solidFill>
                  <a:schemeClr val="dk2"/>
                </a:solidFill>
              </a:defRPr>
            </a:lvl7pPr>
            <a:lvl8pPr lvl="7" algn="r" rtl="0">
              <a:lnSpc>
                <a:spcPct val="100000"/>
              </a:lnSpc>
              <a:spcBef>
                <a:spcPts val="0"/>
              </a:spcBef>
              <a:spcAft>
                <a:spcPts val="0"/>
              </a:spcAft>
              <a:buClr>
                <a:schemeClr val="dk2"/>
              </a:buClr>
              <a:buSzPts val="1400"/>
              <a:buNone/>
              <a:defRPr>
                <a:solidFill>
                  <a:schemeClr val="dk2"/>
                </a:solidFill>
              </a:defRPr>
            </a:lvl8pPr>
            <a:lvl9pPr lvl="8" algn="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845" name="Google Shape;845;p57"/>
          <p:cNvSpPr txBox="1">
            <a:spLocks noGrp="1"/>
          </p:cNvSpPr>
          <p:nvPr>
            <p:ph type="title" idx="7"/>
          </p:nvPr>
        </p:nvSpPr>
        <p:spPr>
          <a:xfrm>
            <a:off x="5994850" y="3205300"/>
            <a:ext cx="25431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700"/>
              <a:buNone/>
              <a:defRPr sz="2700"/>
            </a:lvl1pPr>
            <a:lvl2pPr lvl="1" rtl="0">
              <a:spcBef>
                <a:spcPts val="0"/>
              </a:spcBef>
              <a:spcAft>
                <a:spcPts val="0"/>
              </a:spcAft>
              <a:buSzPts val="2700"/>
              <a:buNone/>
              <a:defRPr sz="2700"/>
            </a:lvl2pPr>
            <a:lvl3pPr lvl="2" rtl="0">
              <a:spcBef>
                <a:spcPts val="0"/>
              </a:spcBef>
              <a:spcAft>
                <a:spcPts val="0"/>
              </a:spcAft>
              <a:buSzPts val="2700"/>
              <a:buNone/>
              <a:defRPr sz="2700"/>
            </a:lvl3pPr>
            <a:lvl4pPr lvl="3" rtl="0">
              <a:spcBef>
                <a:spcPts val="0"/>
              </a:spcBef>
              <a:spcAft>
                <a:spcPts val="0"/>
              </a:spcAft>
              <a:buSzPts val="2700"/>
              <a:buNone/>
              <a:defRPr sz="2700"/>
            </a:lvl4pPr>
            <a:lvl5pPr lvl="4" rtl="0">
              <a:spcBef>
                <a:spcPts val="0"/>
              </a:spcBef>
              <a:spcAft>
                <a:spcPts val="0"/>
              </a:spcAft>
              <a:buSzPts val="2700"/>
              <a:buNone/>
              <a:defRPr sz="2700"/>
            </a:lvl5pPr>
            <a:lvl6pPr lvl="5" rtl="0">
              <a:spcBef>
                <a:spcPts val="0"/>
              </a:spcBef>
              <a:spcAft>
                <a:spcPts val="0"/>
              </a:spcAft>
              <a:buSzPts val="2700"/>
              <a:buNone/>
              <a:defRPr sz="2700"/>
            </a:lvl6pPr>
            <a:lvl7pPr lvl="6" rtl="0">
              <a:spcBef>
                <a:spcPts val="0"/>
              </a:spcBef>
              <a:spcAft>
                <a:spcPts val="0"/>
              </a:spcAft>
              <a:buSzPts val="2700"/>
              <a:buNone/>
              <a:defRPr sz="2700"/>
            </a:lvl7pPr>
            <a:lvl8pPr lvl="7" rtl="0">
              <a:spcBef>
                <a:spcPts val="0"/>
              </a:spcBef>
              <a:spcAft>
                <a:spcPts val="0"/>
              </a:spcAft>
              <a:buSzPts val="2700"/>
              <a:buNone/>
              <a:defRPr sz="2700"/>
            </a:lvl8pPr>
            <a:lvl9pPr lvl="8" rtl="0">
              <a:spcBef>
                <a:spcPts val="0"/>
              </a:spcBef>
              <a:spcAft>
                <a:spcPts val="0"/>
              </a:spcAft>
              <a:buSzPts val="2700"/>
              <a:buNone/>
              <a:defRPr sz="2700"/>
            </a:lvl9pPr>
          </a:lstStyle>
          <a:p>
            <a:endParaRPr/>
          </a:p>
        </p:txBody>
      </p:sp>
      <p:sp>
        <p:nvSpPr>
          <p:cNvPr id="846" name="Google Shape;846;p57"/>
          <p:cNvSpPr txBox="1">
            <a:spLocks noGrp="1"/>
          </p:cNvSpPr>
          <p:nvPr>
            <p:ph type="subTitle" idx="8"/>
          </p:nvPr>
        </p:nvSpPr>
        <p:spPr>
          <a:xfrm>
            <a:off x="5994850" y="3673127"/>
            <a:ext cx="2322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2"/>
              </a:buClr>
              <a:buSzPts val="1400"/>
              <a:buNone/>
              <a:defRPr sz="1400">
                <a:solidFill>
                  <a:schemeClr val="dk2"/>
                </a:solidFill>
              </a:defRPr>
            </a:lvl1pPr>
            <a:lvl2pPr lvl="1" rtl="0">
              <a:lnSpc>
                <a:spcPct val="100000"/>
              </a:lnSpc>
              <a:spcBef>
                <a:spcPts val="0"/>
              </a:spcBef>
              <a:spcAft>
                <a:spcPts val="0"/>
              </a:spcAft>
              <a:buClr>
                <a:schemeClr val="dk2"/>
              </a:buClr>
              <a:buSzPts val="1400"/>
              <a:buNone/>
              <a:defRPr>
                <a:solidFill>
                  <a:schemeClr val="dk2"/>
                </a:solidFill>
              </a:defRPr>
            </a:lvl2pPr>
            <a:lvl3pPr lvl="2" rtl="0">
              <a:lnSpc>
                <a:spcPct val="100000"/>
              </a:lnSpc>
              <a:spcBef>
                <a:spcPts val="0"/>
              </a:spcBef>
              <a:spcAft>
                <a:spcPts val="0"/>
              </a:spcAft>
              <a:buClr>
                <a:schemeClr val="dk2"/>
              </a:buClr>
              <a:buSzPts val="1400"/>
              <a:buNone/>
              <a:defRPr>
                <a:solidFill>
                  <a:schemeClr val="dk2"/>
                </a:solidFill>
              </a:defRPr>
            </a:lvl3pPr>
            <a:lvl4pPr lvl="3" rtl="0">
              <a:lnSpc>
                <a:spcPct val="100000"/>
              </a:lnSpc>
              <a:spcBef>
                <a:spcPts val="0"/>
              </a:spcBef>
              <a:spcAft>
                <a:spcPts val="0"/>
              </a:spcAft>
              <a:buClr>
                <a:schemeClr val="dk2"/>
              </a:buClr>
              <a:buSzPts val="1400"/>
              <a:buNone/>
              <a:defRPr>
                <a:solidFill>
                  <a:schemeClr val="dk2"/>
                </a:solidFill>
              </a:defRPr>
            </a:lvl4pPr>
            <a:lvl5pPr lvl="4" rtl="0">
              <a:lnSpc>
                <a:spcPct val="100000"/>
              </a:lnSpc>
              <a:spcBef>
                <a:spcPts val="0"/>
              </a:spcBef>
              <a:spcAft>
                <a:spcPts val="0"/>
              </a:spcAft>
              <a:buClr>
                <a:schemeClr val="dk2"/>
              </a:buClr>
              <a:buSzPts val="1400"/>
              <a:buNone/>
              <a:defRPr>
                <a:solidFill>
                  <a:schemeClr val="dk2"/>
                </a:solidFill>
              </a:defRPr>
            </a:lvl5pPr>
            <a:lvl6pPr lvl="5" rtl="0">
              <a:lnSpc>
                <a:spcPct val="100000"/>
              </a:lnSpc>
              <a:spcBef>
                <a:spcPts val="0"/>
              </a:spcBef>
              <a:spcAft>
                <a:spcPts val="0"/>
              </a:spcAft>
              <a:buClr>
                <a:schemeClr val="dk2"/>
              </a:buClr>
              <a:buSzPts val="1400"/>
              <a:buNone/>
              <a:defRPr>
                <a:solidFill>
                  <a:schemeClr val="dk2"/>
                </a:solidFill>
              </a:defRPr>
            </a:lvl6pPr>
            <a:lvl7pPr lvl="6" rtl="0">
              <a:lnSpc>
                <a:spcPct val="100000"/>
              </a:lnSpc>
              <a:spcBef>
                <a:spcPts val="0"/>
              </a:spcBef>
              <a:spcAft>
                <a:spcPts val="0"/>
              </a:spcAft>
              <a:buClr>
                <a:schemeClr val="dk2"/>
              </a:buClr>
              <a:buSzPts val="1400"/>
              <a:buNone/>
              <a:defRPr>
                <a:solidFill>
                  <a:schemeClr val="dk2"/>
                </a:solidFill>
              </a:defRPr>
            </a:lvl7pPr>
            <a:lvl8pPr lvl="7" rtl="0">
              <a:lnSpc>
                <a:spcPct val="100000"/>
              </a:lnSpc>
              <a:spcBef>
                <a:spcPts val="0"/>
              </a:spcBef>
              <a:spcAft>
                <a:spcPts val="0"/>
              </a:spcAft>
              <a:buClr>
                <a:schemeClr val="dk2"/>
              </a:buClr>
              <a:buSzPts val="1400"/>
              <a:buNone/>
              <a:defRPr>
                <a:solidFill>
                  <a:schemeClr val="dk2"/>
                </a:solidFill>
              </a:defRPr>
            </a:lvl8pPr>
            <a:lvl9pPr lvl="8" rtl="0">
              <a:lnSpc>
                <a:spcPct val="100000"/>
              </a:lnSpc>
              <a:spcBef>
                <a:spcPts val="0"/>
              </a:spcBef>
              <a:spcAft>
                <a:spcPts val="0"/>
              </a:spcAft>
              <a:buClr>
                <a:schemeClr val="dk2"/>
              </a:buClr>
              <a:buSzPts val="1400"/>
              <a:buNone/>
              <a:defRPr>
                <a:solidFill>
                  <a:schemeClr val="dk2"/>
                </a:solidFill>
              </a:defRPr>
            </a:lvl9pPr>
          </a:lstStyle>
          <a:p>
            <a:endParaRPr/>
          </a:p>
        </p:txBody>
      </p:sp>
      <p:sp>
        <p:nvSpPr>
          <p:cNvPr id="847" name="Google Shape;847;p57"/>
          <p:cNvSpPr/>
          <p:nvPr/>
        </p:nvSpPr>
        <p:spPr>
          <a:xfrm rot="10800000" flipH="1">
            <a:off x="37927" y="4374634"/>
            <a:ext cx="2505013" cy="768740"/>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7"/>
          <p:cNvSpPr/>
          <p:nvPr/>
        </p:nvSpPr>
        <p:spPr>
          <a:xfrm flipH="1">
            <a:off x="6142736" y="0"/>
            <a:ext cx="2594745" cy="684511"/>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7"/>
          <p:cNvSpPr/>
          <p:nvPr/>
        </p:nvSpPr>
        <p:spPr>
          <a:xfrm>
            <a:off x="6632383" y="0"/>
            <a:ext cx="3779755" cy="936000"/>
          </a:xfrm>
          <a:custGeom>
            <a:avLst/>
            <a:gdLst/>
            <a:ahLst/>
            <a:cxnLst/>
            <a:rect l="l" t="t" r="r" b="b"/>
            <a:pathLst>
              <a:path w="295582" h="107710" extrusionOk="0">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7"/>
          <p:cNvSpPr/>
          <p:nvPr/>
        </p:nvSpPr>
        <p:spPr>
          <a:xfrm flipH="1">
            <a:off x="-5" y="4269850"/>
            <a:ext cx="2018280" cy="873809"/>
          </a:xfrm>
          <a:custGeom>
            <a:avLst/>
            <a:gdLst/>
            <a:ahLst/>
            <a:cxnLst/>
            <a:rect l="l" t="t" r="r" b="b"/>
            <a:pathLst>
              <a:path w="285673" h="154588" extrusionOk="0">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7"/>
          <p:cNvSpPr/>
          <p:nvPr/>
        </p:nvSpPr>
        <p:spPr>
          <a:xfrm>
            <a:off x="-1" y="4269786"/>
            <a:ext cx="1717924" cy="873594"/>
          </a:xfrm>
          <a:custGeom>
            <a:avLst/>
            <a:gdLst/>
            <a:ahLst/>
            <a:cxnLst/>
            <a:rect l="l" t="t" r="r" b="b"/>
            <a:pathLst>
              <a:path w="305002" h="196093" extrusionOk="0">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7"/>
          <p:cNvSpPr/>
          <p:nvPr/>
        </p:nvSpPr>
        <p:spPr>
          <a:xfrm flipH="1">
            <a:off x="6962402" y="0"/>
            <a:ext cx="2594826" cy="822238"/>
          </a:xfrm>
          <a:custGeom>
            <a:avLst/>
            <a:gdLst/>
            <a:ahLst/>
            <a:cxnLst/>
            <a:rect l="l" t="t" r="r" b="b"/>
            <a:pathLst>
              <a:path w="294198" h="130204" extrusionOk="0">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7"/>
          <p:cNvSpPr/>
          <p:nvPr/>
        </p:nvSpPr>
        <p:spPr>
          <a:xfrm rot="5400000">
            <a:off x="8873931" y="10286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7"/>
          <p:cNvSpPr/>
          <p:nvPr/>
        </p:nvSpPr>
        <p:spPr>
          <a:xfrm rot="5400000">
            <a:off x="989544" y="47098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7"/>
          <p:cNvSpPr/>
          <p:nvPr/>
        </p:nvSpPr>
        <p:spPr>
          <a:xfrm rot="-5400000">
            <a:off x="8183406" y="8048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7"/>
          <p:cNvSpPr/>
          <p:nvPr/>
        </p:nvSpPr>
        <p:spPr>
          <a:xfrm rot="5400000">
            <a:off x="333331" y="40750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three columns ">
  <p:cSld name="CUSTOM_9">
    <p:spTree>
      <p:nvGrpSpPr>
        <p:cNvPr id="1" name="Shape 857"/>
        <p:cNvGrpSpPr/>
        <p:nvPr/>
      </p:nvGrpSpPr>
      <p:grpSpPr>
        <a:xfrm>
          <a:off x="0" y="0"/>
          <a:ext cx="0" cy="0"/>
          <a:chOff x="0" y="0"/>
          <a:chExt cx="0" cy="0"/>
        </a:xfrm>
      </p:grpSpPr>
      <p:sp>
        <p:nvSpPr>
          <p:cNvPr id="858" name="Google Shape;858;p58"/>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859" name="Google Shape;859;p58"/>
          <p:cNvSpPr txBox="1">
            <a:spLocks noGrp="1"/>
          </p:cNvSpPr>
          <p:nvPr>
            <p:ph type="subTitle" idx="1"/>
          </p:nvPr>
        </p:nvSpPr>
        <p:spPr>
          <a:xfrm>
            <a:off x="3328957" y="23435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860" name="Google Shape;860;p58"/>
          <p:cNvSpPr txBox="1">
            <a:spLocks noGrp="1"/>
          </p:cNvSpPr>
          <p:nvPr>
            <p:ph type="subTitle" idx="2"/>
          </p:nvPr>
        </p:nvSpPr>
        <p:spPr>
          <a:xfrm>
            <a:off x="3482707" y="2662675"/>
            <a:ext cx="21786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861" name="Google Shape;861;p58"/>
          <p:cNvSpPr txBox="1">
            <a:spLocks noGrp="1"/>
          </p:cNvSpPr>
          <p:nvPr>
            <p:ph type="subTitle" idx="3"/>
          </p:nvPr>
        </p:nvSpPr>
        <p:spPr>
          <a:xfrm>
            <a:off x="791813" y="23435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862" name="Google Shape;862;p58"/>
          <p:cNvSpPr txBox="1">
            <a:spLocks noGrp="1"/>
          </p:cNvSpPr>
          <p:nvPr>
            <p:ph type="subTitle" idx="4"/>
          </p:nvPr>
        </p:nvSpPr>
        <p:spPr>
          <a:xfrm>
            <a:off x="945563" y="2662675"/>
            <a:ext cx="21786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863" name="Google Shape;863;p58"/>
          <p:cNvSpPr txBox="1">
            <a:spLocks noGrp="1"/>
          </p:cNvSpPr>
          <p:nvPr>
            <p:ph type="subTitle" idx="5"/>
          </p:nvPr>
        </p:nvSpPr>
        <p:spPr>
          <a:xfrm>
            <a:off x="5866075" y="23435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864" name="Google Shape;864;p58"/>
          <p:cNvSpPr txBox="1">
            <a:spLocks noGrp="1"/>
          </p:cNvSpPr>
          <p:nvPr>
            <p:ph type="subTitle" idx="6"/>
          </p:nvPr>
        </p:nvSpPr>
        <p:spPr>
          <a:xfrm>
            <a:off x="6019825" y="2662675"/>
            <a:ext cx="21786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865" name="Google Shape;865;p58"/>
          <p:cNvSpPr/>
          <p:nvPr/>
        </p:nvSpPr>
        <p:spPr>
          <a:xfrm rot="10800000">
            <a:off x="2531291" y="4235323"/>
            <a:ext cx="5428956" cy="1009852"/>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8"/>
          <p:cNvSpPr/>
          <p:nvPr/>
        </p:nvSpPr>
        <p:spPr>
          <a:xfrm rot="5400000">
            <a:off x="3108924" y="2854084"/>
            <a:ext cx="1442280" cy="3563817"/>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8"/>
          <p:cNvSpPr/>
          <p:nvPr/>
        </p:nvSpPr>
        <p:spPr>
          <a:xfrm>
            <a:off x="3682950" y="4420625"/>
            <a:ext cx="2132100" cy="1234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8"/>
          <p:cNvSpPr/>
          <p:nvPr/>
        </p:nvSpPr>
        <p:spPr>
          <a:xfrm rot="10800000" flipH="1">
            <a:off x="3968688" y="407182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8"/>
          <p:cNvSpPr/>
          <p:nvPr/>
        </p:nvSpPr>
        <p:spPr>
          <a:xfrm rot="10800000" flipH="1">
            <a:off x="5921426" y="455415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8"/>
          <p:cNvSpPr/>
          <p:nvPr/>
        </p:nvSpPr>
        <p:spPr>
          <a:xfrm rot="10800000" flipH="1">
            <a:off x="1267213" y="452174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8"/>
          <p:cNvSpPr/>
          <p:nvPr/>
        </p:nvSpPr>
        <p:spPr>
          <a:xfrm rot="10800000" flipH="1">
            <a:off x="8100026" y="475290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8"/>
          <p:cNvSpPr/>
          <p:nvPr/>
        </p:nvSpPr>
        <p:spPr>
          <a:xfrm rot="10800000" flipH="1">
            <a:off x="6505813" y="485159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8"/>
          <p:cNvSpPr/>
          <p:nvPr/>
        </p:nvSpPr>
        <p:spPr>
          <a:xfrm rot="10800000" flipH="1">
            <a:off x="1985676" y="410423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three columns 1">
  <p:cSld name="CUSTOM_29">
    <p:spTree>
      <p:nvGrpSpPr>
        <p:cNvPr id="1" name="Shape 874"/>
        <p:cNvGrpSpPr/>
        <p:nvPr/>
      </p:nvGrpSpPr>
      <p:grpSpPr>
        <a:xfrm>
          <a:off x="0" y="0"/>
          <a:ext cx="0" cy="0"/>
          <a:chOff x="0" y="0"/>
          <a:chExt cx="0" cy="0"/>
        </a:xfrm>
      </p:grpSpPr>
      <p:sp>
        <p:nvSpPr>
          <p:cNvPr id="875" name="Google Shape;875;p59"/>
          <p:cNvSpPr/>
          <p:nvPr/>
        </p:nvSpPr>
        <p:spPr>
          <a:xfrm rot="-5911893" flipH="1">
            <a:off x="-358275" y="-757650"/>
            <a:ext cx="1679785" cy="2039064"/>
          </a:xfrm>
          <a:custGeom>
            <a:avLst/>
            <a:gdLst/>
            <a:ahLst/>
            <a:cxnLst/>
            <a:rect l="l" t="t" r="r" b="b"/>
            <a:pathLst>
              <a:path w="184937" h="139852" extrusionOk="0">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9"/>
          <p:cNvSpPr/>
          <p:nvPr/>
        </p:nvSpPr>
        <p:spPr>
          <a:xfrm rot="-515846" flipH="1">
            <a:off x="-1764995" y="-321140"/>
            <a:ext cx="4858752" cy="984749"/>
          </a:xfrm>
          <a:custGeom>
            <a:avLst/>
            <a:gdLst/>
            <a:ahLst/>
            <a:cxnLst/>
            <a:rect l="l" t="t" r="r" b="b"/>
            <a:pathLst>
              <a:path w="264364" h="48804" extrusionOk="0">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9"/>
          <p:cNvSpPr/>
          <p:nvPr/>
        </p:nvSpPr>
        <p:spPr>
          <a:xfrm flipH="1">
            <a:off x="-1788061" y="-312190"/>
            <a:ext cx="4906095" cy="1060078"/>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9"/>
          <p:cNvSpPr txBox="1">
            <a:spLocks noGrp="1"/>
          </p:cNvSpPr>
          <p:nvPr>
            <p:ph type="title"/>
          </p:nvPr>
        </p:nvSpPr>
        <p:spPr>
          <a:xfrm flipH="1">
            <a:off x="1393306" y="2025275"/>
            <a:ext cx="2022300" cy="38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700"/>
              <a:buNone/>
              <a:defRPr sz="2700"/>
            </a:lvl1pPr>
            <a:lvl2pPr lvl="1" algn="ctr" rtl="0">
              <a:spcBef>
                <a:spcPts val="0"/>
              </a:spcBef>
              <a:spcAft>
                <a:spcPts val="0"/>
              </a:spcAft>
              <a:buSzPts val="2700"/>
              <a:buNone/>
              <a:defRPr sz="2700"/>
            </a:lvl2pPr>
            <a:lvl3pPr lvl="2" algn="ctr" rtl="0">
              <a:spcBef>
                <a:spcPts val="0"/>
              </a:spcBef>
              <a:spcAft>
                <a:spcPts val="0"/>
              </a:spcAft>
              <a:buSzPts val="2700"/>
              <a:buNone/>
              <a:defRPr sz="2700"/>
            </a:lvl3pPr>
            <a:lvl4pPr lvl="3" algn="ctr" rtl="0">
              <a:spcBef>
                <a:spcPts val="0"/>
              </a:spcBef>
              <a:spcAft>
                <a:spcPts val="0"/>
              </a:spcAft>
              <a:buSzPts val="2700"/>
              <a:buNone/>
              <a:defRPr sz="2700"/>
            </a:lvl4pPr>
            <a:lvl5pPr lvl="4" algn="ctr" rtl="0">
              <a:spcBef>
                <a:spcPts val="0"/>
              </a:spcBef>
              <a:spcAft>
                <a:spcPts val="0"/>
              </a:spcAft>
              <a:buSzPts val="2700"/>
              <a:buNone/>
              <a:defRPr sz="2700"/>
            </a:lvl5pPr>
            <a:lvl6pPr lvl="5" algn="ctr" rtl="0">
              <a:spcBef>
                <a:spcPts val="0"/>
              </a:spcBef>
              <a:spcAft>
                <a:spcPts val="0"/>
              </a:spcAft>
              <a:buSzPts val="2700"/>
              <a:buNone/>
              <a:defRPr sz="2700"/>
            </a:lvl6pPr>
            <a:lvl7pPr lvl="6" algn="ctr" rtl="0">
              <a:spcBef>
                <a:spcPts val="0"/>
              </a:spcBef>
              <a:spcAft>
                <a:spcPts val="0"/>
              </a:spcAft>
              <a:buSzPts val="2700"/>
              <a:buNone/>
              <a:defRPr sz="2700"/>
            </a:lvl7pPr>
            <a:lvl8pPr lvl="7" algn="ctr" rtl="0">
              <a:spcBef>
                <a:spcPts val="0"/>
              </a:spcBef>
              <a:spcAft>
                <a:spcPts val="0"/>
              </a:spcAft>
              <a:buSzPts val="2700"/>
              <a:buNone/>
              <a:defRPr sz="2700"/>
            </a:lvl8pPr>
            <a:lvl9pPr lvl="8" algn="ctr" rtl="0">
              <a:spcBef>
                <a:spcPts val="0"/>
              </a:spcBef>
              <a:spcAft>
                <a:spcPts val="0"/>
              </a:spcAft>
              <a:buSzPts val="2700"/>
              <a:buNone/>
              <a:defRPr sz="2700"/>
            </a:lvl9pPr>
          </a:lstStyle>
          <a:p>
            <a:endParaRPr/>
          </a:p>
        </p:txBody>
      </p:sp>
      <p:sp>
        <p:nvSpPr>
          <p:cNvPr id="879" name="Google Shape;879;p59"/>
          <p:cNvSpPr txBox="1">
            <a:spLocks noGrp="1"/>
          </p:cNvSpPr>
          <p:nvPr>
            <p:ph type="subTitle" idx="1"/>
          </p:nvPr>
        </p:nvSpPr>
        <p:spPr>
          <a:xfrm flipH="1">
            <a:off x="1393306" y="2342448"/>
            <a:ext cx="2022300" cy="64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80" name="Google Shape;880;p59"/>
          <p:cNvSpPr txBox="1">
            <a:spLocks noGrp="1"/>
          </p:cNvSpPr>
          <p:nvPr>
            <p:ph type="title" idx="2"/>
          </p:nvPr>
        </p:nvSpPr>
        <p:spPr>
          <a:xfrm flipH="1">
            <a:off x="3560862" y="3479400"/>
            <a:ext cx="2022300" cy="38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700"/>
              <a:buNone/>
              <a:defRPr sz="2700"/>
            </a:lvl1pPr>
            <a:lvl2pPr lvl="1" algn="ctr" rtl="0">
              <a:spcBef>
                <a:spcPts val="0"/>
              </a:spcBef>
              <a:spcAft>
                <a:spcPts val="0"/>
              </a:spcAft>
              <a:buSzPts val="2700"/>
              <a:buNone/>
              <a:defRPr sz="2700"/>
            </a:lvl2pPr>
            <a:lvl3pPr lvl="2" algn="ctr" rtl="0">
              <a:spcBef>
                <a:spcPts val="0"/>
              </a:spcBef>
              <a:spcAft>
                <a:spcPts val="0"/>
              </a:spcAft>
              <a:buSzPts val="2700"/>
              <a:buNone/>
              <a:defRPr sz="2700"/>
            </a:lvl3pPr>
            <a:lvl4pPr lvl="3" algn="ctr" rtl="0">
              <a:spcBef>
                <a:spcPts val="0"/>
              </a:spcBef>
              <a:spcAft>
                <a:spcPts val="0"/>
              </a:spcAft>
              <a:buSzPts val="2700"/>
              <a:buNone/>
              <a:defRPr sz="2700"/>
            </a:lvl4pPr>
            <a:lvl5pPr lvl="4" algn="ctr" rtl="0">
              <a:spcBef>
                <a:spcPts val="0"/>
              </a:spcBef>
              <a:spcAft>
                <a:spcPts val="0"/>
              </a:spcAft>
              <a:buSzPts val="2700"/>
              <a:buNone/>
              <a:defRPr sz="2700"/>
            </a:lvl5pPr>
            <a:lvl6pPr lvl="5" algn="ctr" rtl="0">
              <a:spcBef>
                <a:spcPts val="0"/>
              </a:spcBef>
              <a:spcAft>
                <a:spcPts val="0"/>
              </a:spcAft>
              <a:buSzPts val="2700"/>
              <a:buNone/>
              <a:defRPr sz="2700"/>
            </a:lvl6pPr>
            <a:lvl7pPr lvl="6" algn="ctr" rtl="0">
              <a:spcBef>
                <a:spcPts val="0"/>
              </a:spcBef>
              <a:spcAft>
                <a:spcPts val="0"/>
              </a:spcAft>
              <a:buSzPts val="2700"/>
              <a:buNone/>
              <a:defRPr sz="2700"/>
            </a:lvl7pPr>
            <a:lvl8pPr lvl="7" algn="ctr" rtl="0">
              <a:spcBef>
                <a:spcPts val="0"/>
              </a:spcBef>
              <a:spcAft>
                <a:spcPts val="0"/>
              </a:spcAft>
              <a:buSzPts val="2700"/>
              <a:buNone/>
              <a:defRPr sz="2700"/>
            </a:lvl8pPr>
            <a:lvl9pPr lvl="8" algn="ctr" rtl="0">
              <a:spcBef>
                <a:spcPts val="0"/>
              </a:spcBef>
              <a:spcAft>
                <a:spcPts val="0"/>
              </a:spcAft>
              <a:buSzPts val="2700"/>
              <a:buNone/>
              <a:defRPr sz="2700"/>
            </a:lvl9pPr>
          </a:lstStyle>
          <a:p>
            <a:endParaRPr/>
          </a:p>
        </p:txBody>
      </p:sp>
      <p:sp>
        <p:nvSpPr>
          <p:cNvPr id="881" name="Google Shape;881;p59"/>
          <p:cNvSpPr txBox="1">
            <a:spLocks noGrp="1"/>
          </p:cNvSpPr>
          <p:nvPr>
            <p:ph type="subTitle" idx="3"/>
          </p:nvPr>
        </p:nvSpPr>
        <p:spPr>
          <a:xfrm flipH="1">
            <a:off x="3560862" y="3796573"/>
            <a:ext cx="2022300" cy="64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82" name="Google Shape;882;p59"/>
          <p:cNvSpPr txBox="1">
            <a:spLocks noGrp="1"/>
          </p:cNvSpPr>
          <p:nvPr>
            <p:ph type="title" idx="4"/>
          </p:nvPr>
        </p:nvSpPr>
        <p:spPr>
          <a:xfrm flipH="1">
            <a:off x="5728394" y="2025263"/>
            <a:ext cx="2022300" cy="380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700"/>
              <a:buNone/>
              <a:defRPr sz="2700"/>
            </a:lvl1pPr>
            <a:lvl2pPr lvl="1" algn="ctr" rtl="0">
              <a:spcBef>
                <a:spcPts val="0"/>
              </a:spcBef>
              <a:spcAft>
                <a:spcPts val="0"/>
              </a:spcAft>
              <a:buSzPts val="2700"/>
              <a:buNone/>
              <a:defRPr sz="2700"/>
            </a:lvl2pPr>
            <a:lvl3pPr lvl="2" algn="ctr" rtl="0">
              <a:spcBef>
                <a:spcPts val="0"/>
              </a:spcBef>
              <a:spcAft>
                <a:spcPts val="0"/>
              </a:spcAft>
              <a:buSzPts val="2700"/>
              <a:buNone/>
              <a:defRPr sz="2700"/>
            </a:lvl3pPr>
            <a:lvl4pPr lvl="3" algn="ctr" rtl="0">
              <a:spcBef>
                <a:spcPts val="0"/>
              </a:spcBef>
              <a:spcAft>
                <a:spcPts val="0"/>
              </a:spcAft>
              <a:buSzPts val="2700"/>
              <a:buNone/>
              <a:defRPr sz="2700"/>
            </a:lvl4pPr>
            <a:lvl5pPr lvl="4" algn="ctr" rtl="0">
              <a:spcBef>
                <a:spcPts val="0"/>
              </a:spcBef>
              <a:spcAft>
                <a:spcPts val="0"/>
              </a:spcAft>
              <a:buSzPts val="2700"/>
              <a:buNone/>
              <a:defRPr sz="2700"/>
            </a:lvl5pPr>
            <a:lvl6pPr lvl="5" algn="ctr" rtl="0">
              <a:spcBef>
                <a:spcPts val="0"/>
              </a:spcBef>
              <a:spcAft>
                <a:spcPts val="0"/>
              </a:spcAft>
              <a:buSzPts val="2700"/>
              <a:buNone/>
              <a:defRPr sz="2700"/>
            </a:lvl6pPr>
            <a:lvl7pPr lvl="6" algn="ctr" rtl="0">
              <a:spcBef>
                <a:spcPts val="0"/>
              </a:spcBef>
              <a:spcAft>
                <a:spcPts val="0"/>
              </a:spcAft>
              <a:buSzPts val="2700"/>
              <a:buNone/>
              <a:defRPr sz="2700"/>
            </a:lvl7pPr>
            <a:lvl8pPr lvl="7" algn="ctr" rtl="0">
              <a:spcBef>
                <a:spcPts val="0"/>
              </a:spcBef>
              <a:spcAft>
                <a:spcPts val="0"/>
              </a:spcAft>
              <a:buSzPts val="2700"/>
              <a:buNone/>
              <a:defRPr sz="2700"/>
            </a:lvl8pPr>
            <a:lvl9pPr lvl="8" algn="ctr" rtl="0">
              <a:spcBef>
                <a:spcPts val="0"/>
              </a:spcBef>
              <a:spcAft>
                <a:spcPts val="0"/>
              </a:spcAft>
              <a:buSzPts val="2700"/>
              <a:buNone/>
              <a:defRPr sz="2700"/>
            </a:lvl9pPr>
          </a:lstStyle>
          <a:p>
            <a:endParaRPr/>
          </a:p>
        </p:txBody>
      </p:sp>
      <p:sp>
        <p:nvSpPr>
          <p:cNvPr id="883" name="Google Shape;883;p59"/>
          <p:cNvSpPr txBox="1">
            <a:spLocks noGrp="1"/>
          </p:cNvSpPr>
          <p:nvPr>
            <p:ph type="subTitle" idx="5"/>
          </p:nvPr>
        </p:nvSpPr>
        <p:spPr>
          <a:xfrm flipH="1">
            <a:off x="5728394" y="2342435"/>
            <a:ext cx="2022300" cy="64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84" name="Google Shape;884;p59"/>
          <p:cNvSpPr/>
          <p:nvPr/>
        </p:nvSpPr>
        <p:spPr>
          <a:xfrm rot="4888107" flipH="1">
            <a:off x="1137128" y="4138487"/>
            <a:ext cx="1679785" cy="2039064"/>
          </a:xfrm>
          <a:custGeom>
            <a:avLst/>
            <a:gdLst/>
            <a:ahLst/>
            <a:cxnLst/>
            <a:rect l="l" t="t" r="r" b="b"/>
            <a:pathLst>
              <a:path w="184937" h="139852" extrusionOk="0">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9"/>
          <p:cNvSpPr/>
          <p:nvPr/>
        </p:nvSpPr>
        <p:spPr>
          <a:xfrm rot="-9922098" flipH="1">
            <a:off x="-1214868" y="4347472"/>
            <a:ext cx="4858620" cy="984751"/>
          </a:xfrm>
          <a:custGeom>
            <a:avLst/>
            <a:gdLst/>
            <a:ahLst/>
            <a:cxnLst/>
            <a:rect l="l" t="t" r="r" b="b"/>
            <a:pathLst>
              <a:path w="264364" h="48804" extrusionOk="0">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9"/>
          <p:cNvSpPr/>
          <p:nvPr/>
        </p:nvSpPr>
        <p:spPr>
          <a:xfrm rot="-10346708" flipH="1">
            <a:off x="-752392" y="4478612"/>
            <a:ext cx="4905724" cy="1060054"/>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9"/>
          <p:cNvSpPr txBox="1">
            <a:spLocks noGrp="1"/>
          </p:cNvSpPr>
          <p:nvPr>
            <p:ph type="title" idx="6"/>
          </p:nvPr>
        </p:nvSpPr>
        <p:spPr>
          <a:xfrm>
            <a:off x="540000" y="363275"/>
            <a:ext cx="806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Open Sans"/>
                <a:ea typeface="Open Sans"/>
                <a:cs typeface="Open Sans"/>
                <a:sym typeface="Open Sans"/>
              </a:defRPr>
            </a:lvl2pPr>
            <a:lvl3pPr lvl="2" rtl="0">
              <a:spcBef>
                <a:spcPts val="0"/>
              </a:spcBef>
              <a:spcAft>
                <a:spcPts val="0"/>
              </a:spcAft>
              <a:buSzPts val="3000"/>
              <a:buNone/>
              <a:defRPr>
                <a:latin typeface="Open Sans"/>
                <a:ea typeface="Open Sans"/>
                <a:cs typeface="Open Sans"/>
                <a:sym typeface="Open Sans"/>
              </a:defRPr>
            </a:lvl3pPr>
            <a:lvl4pPr lvl="3" rtl="0">
              <a:spcBef>
                <a:spcPts val="0"/>
              </a:spcBef>
              <a:spcAft>
                <a:spcPts val="0"/>
              </a:spcAft>
              <a:buSzPts val="3000"/>
              <a:buNone/>
              <a:defRPr>
                <a:latin typeface="Open Sans"/>
                <a:ea typeface="Open Sans"/>
                <a:cs typeface="Open Sans"/>
                <a:sym typeface="Open Sans"/>
              </a:defRPr>
            </a:lvl4pPr>
            <a:lvl5pPr lvl="4" rtl="0">
              <a:spcBef>
                <a:spcPts val="0"/>
              </a:spcBef>
              <a:spcAft>
                <a:spcPts val="0"/>
              </a:spcAft>
              <a:buSzPts val="3000"/>
              <a:buNone/>
              <a:defRPr>
                <a:latin typeface="Open Sans"/>
                <a:ea typeface="Open Sans"/>
                <a:cs typeface="Open Sans"/>
                <a:sym typeface="Open Sans"/>
              </a:defRPr>
            </a:lvl5pPr>
            <a:lvl6pPr lvl="5" rtl="0">
              <a:spcBef>
                <a:spcPts val="0"/>
              </a:spcBef>
              <a:spcAft>
                <a:spcPts val="0"/>
              </a:spcAft>
              <a:buSzPts val="3000"/>
              <a:buNone/>
              <a:defRPr>
                <a:latin typeface="Open Sans"/>
                <a:ea typeface="Open Sans"/>
                <a:cs typeface="Open Sans"/>
                <a:sym typeface="Open Sans"/>
              </a:defRPr>
            </a:lvl6pPr>
            <a:lvl7pPr lvl="6" rtl="0">
              <a:spcBef>
                <a:spcPts val="0"/>
              </a:spcBef>
              <a:spcAft>
                <a:spcPts val="0"/>
              </a:spcAft>
              <a:buSzPts val="3000"/>
              <a:buNone/>
              <a:defRPr>
                <a:latin typeface="Open Sans"/>
                <a:ea typeface="Open Sans"/>
                <a:cs typeface="Open Sans"/>
                <a:sym typeface="Open Sans"/>
              </a:defRPr>
            </a:lvl7pPr>
            <a:lvl8pPr lvl="7" rtl="0">
              <a:spcBef>
                <a:spcPts val="0"/>
              </a:spcBef>
              <a:spcAft>
                <a:spcPts val="0"/>
              </a:spcAft>
              <a:buSzPts val="3000"/>
              <a:buNone/>
              <a:defRPr>
                <a:latin typeface="Open Sans"/>
                <a:ea typeface="Open Sans"/>
                <a:cs typeface="Open Sans"/>
                <a:sym typeface="Open Sans"/>
              </a:defRPr>
            </a:lvl8pPr>
            <a:lvl9pPr lvl="8" rtl="0">
              <a:spcBef>
                <a:spcPts val="0"/>
              </a:spcBef>
              <a:spcAft>
                <a:spcPts val="0"/>
              </a:spcAft>
              <a:buSzPts val="3000"/>
              <a:buNone/>
              <a:defRPr>
                <a:latin typeface="Open Sans"/>
                <a:ea typeface="Open Sans"/>
                <a:cs typeface="Open Sans"/>
                <a:sym typeface="Open Sans"/>
              </a:defRPr>
            </a:lvl9pPr>
          </a:lstStyle>
          <a:p>
            <a:endParaRPr/>
          </a:p>
        </p:txBody>
      </p:sp>
      <p:sp>
        <p:nvSpPr>
          <p:cNvPr id="888" name="Google Shape;888;p59"/>
          <p:cNvSpPr/>
          <p:nvPr/>
        </p:nvSpPr>
        <p:spPr>
          <a:xfrm rot="5400000">
            <a:off x="1196981" y="84405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9"/>
          <p:cNvSpPr/>
          <p:nvPr/>
        </p:nvSpPr>
        <p:spPr>
          <a:xfrm rot="5400000">
            <a:off x="1196219" y="44671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9"/>
          <p:cNvSpPr/>
          <p:nvPr/>
        </p:nvSpPr>
        <p:spPr>
          <a:xfrm rot="-5400000">
            <a:off x="540156" y="6913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9"/>
          <p:cNvSpPr/>
          <p:nvPr/>
        </p:nvSpPr>
        <p:spPr>
          <a:xfrm rot="5400000">
            <a:off x="540006" y="38324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two columns 2">
  <p:cSld name="CUSTOM_10">
    <p:spTree>
      <p:nvGrpSpPr>
        <p:cNvPr id="1" name="Shape 892"/>
        <p:cNvGrpSpPr/>
        <p:nvPr/>
      </p:nvGrpSpPr>
      <p:grpSpPr>
        <a:xfrm>
          <a:off x="0" y="0"/>
          <a:ext cx="0" cy="0"/>
          <a:chOff x="0" y="0"/>
          <a:chExt cx="0" cy="0"/>
        </a:xfrm>
      </p:grpSpPr>
      <p:sp>
        <p:nvSpPr>
          <p:cNvPr id="893" name="Google Shape;893;p60"/>
          <p:cNvSpPr txBox="1">
            <a:spLocks noGrp="1"/>
          </p:cNvSpPr>
          <p:nvPr>
            <p:ph type="title"/>
          </p:nvPr>
        </p:nvSpPr>
        <p:spPr>
          <a:xfrm>
            <a:off x="2571750" y="363275"/>
            <a:ext cx="4000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894" name="Google Shape;894;p60"/>
          <p:cNvSpPr txBox="1">
            <a:spLocks noGrp="1"/>
          </p:cNvSpPr>
          <p:nvPr>
            <p:ph type="subTitle" idx="1"/>
          </p:nvPr>
        </p:nvSpPr>
        <p:spPr>
          <a:xfrm>
            <a:off x="4881606" y="3566100"/>
            <a:ext cx="22056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895" name="Google Shape;895;p60"/>
          <p:cNvSpPr txBox="1">
            <a:spLocks noGrp="1"/>
          </p:cNvSpPr>
          <p:nvPr>
            <p:ph type="subTitle" idx="2"/>
          </p:nvPr>
        </p:nvSpPr>
        <p:spPr>
          <a:xfrm>
            <a:off x="4740306" y="3861150"/>
            <a:ext cx="2488200" cy="64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896" name="Google Shape;896;p60"/>
          <p:cNvSpPr txBox="1">
            <a:spLocks noGrp="1"/>
          </p:cNvSpPr>
          <p:nvPr>
            <p:ph type="subTitle" idx="3"/>
          </p:nvPr>
        </p:nvSpPr>
        <p:spPr>
          <a:xfrm>
            <a:off x="2014344" y="3566100"/>
            <a:ext cx="20079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897" name="Google Shape;897;p60"/>
          <p:cNvSpPr txBox="1">
            <a:spLocks noGrp="1"/>
          </p:cNvSpPr>
          <p:nvPr>
            <p:ph type="subTitle" idx="4"/>
          </p:nvPr>
        </p:nvSpPr>
        <p:spPr>
          <a:xfrm>
            <a:off x="1915494" y="3861150"/>
            <a:ext cx="2205600" cy="64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898" name="Google Shape;898;p60"/>
          <p:cNvSpPr/>
          <p:nvPr/>
        </p:nvSpPr>
        <p:spPr>
          <a:xfrm rot="-5400000">
            <a:off x="-687297" y="596629"/>
            <a:ext cx="2810674" cy="1198053"/>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0"/>
          <p:cNvSpPr/>
          <p:nvPr/>
        </p:nvSpPr>
        <p:spPr>
          <a:xfrm rot="-5400000">
            <a:off x="-1281850" y="1134665"/>
            <a:ext cx="2860647" cy="75161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60"/>
          <p:cNvSpPr/>
          <p:nvPr/>
        </p:nvSpPr>
        <p:spPr>
          <a:xfrm rot="5400000">
            <a:off x="466981" y="11957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0"/>
          <p:cNvSpPr/>
          <p:nvPr/>
        </p:nvSpPr>
        <p:spPr>
          <a:xfrm rot="5400000">
            <a:off x="-494883" y="208694"/>
            <a:ext cx="1990610" cy="1054010"/>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0"/>
          <p:cNvSpPr/>
          <p:nvPr/>
        </p:nvSpPr>
        <p:spPr>
          <a:xfrm rot="5400000">
            <a:off x="928869" y="99919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60"/>
          <p:cNvSpPr/>
          <p:nvPr/>
        </p:nvSpPr>
        <p:spPr>
          <a:xfrm rot="-5400000">
            <a:off x="269256" y="28422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0"/>
          <p:cNvSpPr/>
          <p:nvPr/>
        </p:nvSpPr>
        <p:spPr>
          <a:xfrm rot="5400000">
            <a:off x="7087547" y="3261706"/>
            <a:ext cx="2810674" cy="1198053"/>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0"/>
          <p:cNvSpPr/>
          <p:nvPr/>
        </p:nvSpPr>
        <p:spPr>
          <a:xfrm rot="5400000">
            <a:off x="7632127" y="3170112"/>
            <a:ext cx="2860647" cy="75161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60"/>
          <p:cNvSpPr/>
          <p:nvPr/>
        </p:nvSpPr>
        <p:spPr>
          <a:xfrm rot="-5400000">
            <a:off x="8580444" y="369715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0"/>
          <p:cNvSpPr/>
          <p:nvPr/>
        </p:nvSpPr>
        <p:spPr>
          <a:xfrm rot="-5400000">
            <a:off x="7715198" y="3793684"/>
            <a:ext cx="1990610" cy="1054010"/>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60"/>
          <p:cNvSpPr/>
          <p:nvPr/>
        </p:nvSpPr>
        <p:spPr>
          <a:xfrm rot="-5400000">
            <a:off x="8183656" y="395849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60"/>
          <p:cNvSpPr/>
          <p:nvPr/>
        </p:nvSpPr>
        <p:spPr>
          <a:xfrm rot="5400000">
            <a:off x="8843269" y="21154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0"/>
          <p:cNvSpPr/>
          <p:nvPr/>
        </p:nvSpPr>
        <p:spPr>
          <a:xfrm rot="-5400000">
            <a:off x="7541144" y="46809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0"/>
          <p:cNvSpPr/>
          <p:nvPr/>
        </p:nvSpPr>
        <p:spPr>
          <a:xfrm rot="5400000">
            <a:off x="1506281" y="2119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8"/>
        <p:cNvGrpSpPr/>
        <p:nvPr/>
      </p:nvGrpSpPr>
      <p:grpSpPr>
        <a:xfrm>
          <a:off x="0" y="0"/>
          <a:ext cx="0" cy="0"/>
          <a:chOff x="0" y="0"/>
          <a:chExt cx="0" cy="0"/>
        </a:xfrm>
      </p:grpSpPr>
      <p:sp>
        <p:nvSpPr>
          <p:cNvPr id="89" name="Google Shape;89;p7"/>
          <p:cNvSpPr txBox="1">
            <a:spLocks noGrp="1"/>
          </p:cNvSpPr>
          <p:nvPr>
            <p:ph type="title"/>
          </p:nvPr>
        </p:nvSpPr>
        <p:spPr>
          <a:xfrm>
            <a:off x="707550" y="1922950"/>
            <a:ext cx="4860000" cy="822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90" name="Google Shape;90;p7"/>
          <p:cNvSpPr txBox="1">
            <a:spLocks noGrp="1"/>
          </p:cNvSpPr>
          <p:nvPr>
            <p:ph type="subTitle" idx="1"/>
          </p:nvPr>
        </p:nvSpPr>
        <p:spPr>
          <a:xfrm>
            <a:off x="707650" y="2757125"/>
            <a:ext cx="4860000" cy="491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1" name="Google Shape;91;p7"/>
          <p:cNvSpPr/>
          <p:nvPr/>
        </p:nvSpPr>
        <p:spPr>
          <a:xfrm rot="-10667561">
            <a:off x="305871" y="4396335"/>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p:cNvSpPr/>
          <p:nvPr/>
        </p:nvSpPr>
        <p:spPr>
          <a:xfrm rot="10800000">
            <a:off x="402459" y="4303597"/>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p:cNvSpPr/>
          <p:nvPr/>
        </p:nvSpPr>
        <p:spPr>
          <a:xfrm>
            <a:off x="-272112" y="4159112"/>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p:cNvSpPr/>
          <p:nvPr/>
        </p:nvSpPr>
        <p:spPr>
          <a:xfrm>
            <a:off x="5246676" y="482077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p:cNvSpPr/>
          <p:nvPr/>
        </p:nvSpPr>
        <p:spPr>
          <a:xfrm>
            <a:off x="402451" y="3952199"/>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p:cNvSpPr/>
          <p:nvPr/>
        </p:nvSpPr>
        <p:spPr>
          <a:xfrm>
            <a:off x="1153051" y="439062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7"/>
          <p:cNvSpPr/>
          <p:nvPr/>
        </p:nvSpPr>
        <p:spPr>
          <a:xfrm>
            <a:off x="2859751" y="473747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rot="-132439" flipH="1">
            <a:off x="305871" y="-39916"/>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7"/>
          <p:cNvSpPr/>
          <p:nvPr/>
        </p:nvSpPr>
        <p:spPr>
          <a:xfrm flipH="1">
            <a:off x="402459" y="-132676"/>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7"/>
          <p:cNvSpPr/>
          <p:nvPr/>
        </p:nvSpPr>
        <p:spPr>
          <a:xfrm rot="10800000" flipH="1">
            <a:off x="-272112" y="-10878"/>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p:nvPr/>
        </p:nvSpPr>
        <p:spPr>
          <a:xfrm rot="10800000" flipH="1">
            <a:off x="402451" y="1086487"/>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7"/>
          <p:cNvSpPr/>
          <p:nvPr/>
        </p:nvSpPr>
        <p:spPr>
          <a:xfrm rot="10800000" flipH="1">
            <a:off x="1153051" y="648062"/>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7"/>
          <p:cNvSpPr/>
          <p:nvPr/>
        </p:nvSpPr>
        <p:spPr>
          <a:xfrm rot="10800000" flipH="1">
            <a:off x="2859751" y="301212"/>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7"/>
          <p:cNvSpPr/>
          <p:nvPr/>
        </p:nvSpPr>
        <p:spPr>
          <a:xfrm rot="10800000" flipH="1">
            <a:off x="5246676" y="153112"/>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912"/>
        <p:cNvGrpSpPr/>
        <p:nvPr/>
      </p:nvGrpSpPr>
      <p:grpSpPr>
        <a:xfrm>
          <a:off x="0" y="0"/>
          <a:ext cx="0" cy="0"/>
          <a:chOff x="0" y="0"/>
          <a:chExt cx="0" cy="0"/>
        </a:xfrm>
      </p:grpSpPr>
      <p:sp>
        <p:nvSpPr>
          <p:cNvPr id="913" name="Google Shape;913;p61"/>
          <p:cNvSpPr txBox="1">
            <a:spLocks noGrp="1"/>
          </p:cNvSpPr>
          <p:nvPr>
            <p:ph type="title"/>
          </p:nvPr>
        </p:nvSpPr>
        <p:spPr>
          <a:xfrm>
            <a:off x="2629950" y="989275"/>
            <a:ext cx="3884100" cy="93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5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endParaRPr/>
          </a:p>
        </p:txBody>
      </p:sp>
      <p:sp>
        <p:nvSpPr>
          <p:cNvPr id="914" name="Google Shape;914;p61"/>
          <p:cNvSpPr txBox="1">
            <a:spLocks noGrp="1"/>
          </p:cNvSpPr>
          <p:nvPr>
            <p:ph type="subTitle" idx="1"/>
          </p:nvPr>
        </p:nvSpPr>
        <p:spPr>
          <a:xfrm>
            <a:off x="3043615" y="1769613"/>
            <a:ext cx="3066900" cy="109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1600"/>
              </a:spcBef>
              <a:spcAft>
                <a:spcPts val="0"/>
              </a:spcAft>
              <a:buClr>
                <a:schemeClr val="dk1"/>
              </a:buClr>
              <a:buSzPts val="1400"/>
              <a:buNone/>
              <a:defRPr>
                <a:solidFill>
                  <a:schemeClr val="dk1"/>
                </a:solidFill>
              </a:defRPr>
            </a:lvl3pPr>
            <a:lvl4pPr lvl="3" algn="ctr" rtl="0">
              <a:spcBef>
                <a:spcPts val="1600"/>
              </a:spcBef>
              <a:spcAft>
                <a:spcPts val="0"/>
              </a:spcAft>
              <a:buClr>
                <a:schemeClr val="dk1"/>
              </a:buClr>
              <a:buSzPts val="1400"/>
              <a:buNone/>
              <a:defRPr>
                <a:solidFill>
                  <a:schemeClr val="dk1"/>
                </a:solidFill>
              </a:defRPr>
            </a:lvl4pPr>
            <a:lvl5pPr lvl="4" algn="ctr" rtl="0">
              <a:spcBef>
                <a:spcPts val="1600"/>
              </a:spcBef>
              <a:spcAft>
                <a:spcPts val="0"/>
              </a:spcAft>
              <a:buClr>
                <a:schemeClr val="dk1"/>
              </a:buClr>
              <a:buSzPts val="1400"/>
              <a:buNone/>
              <a:defRPr>
                <a:solidFill>
                  <a:schemeClr val="dk1"/>
                </a:solidFill>
              </a:defRPr>
            </a:lvl5pPr>
            <a:lvl6pPr lvl="5" algn="ctr" rtl="0">
              <a:spcBef>
                <a:spcPts val="1600"/>
              </a:spcBef>
              <a:spcAft>
                <a:spcPts val="0"/>
              </a:spcAft>
              <a:buClr>
                <a:schemeClr val="dk1"/>
              </a:buClr>
              <a:buSzPts val="1400"/>
              <a:buNone/>
              <a:defRPr>
                <a:solidFill>
                  <a:schemeClr val="dk1"/>
                </a:solidFill>
              </a:defRPr>
            </a:lvl6pPr>
            <a:lvl7pPr lvl="6" algn="ctr" rtl="0">
              <a:spcBef>
                <a:spcPts val="1600"/>
              </a:spcBef>
              <a:spcAft>
                <a:spcPts val="0"/>
              </a:spcAft>
              <a:buClr>
                <a:schemeClr val="dk1"/>
              </a:buClr>
              <a:buSzPts val="1400"/>
              <a:buNone/>
              <a:defRPr>
                <a:solidFill>
                  <a:schemeClr val="dk1"/>
                </a:solidFill>
              </a:defRPr>
            </a:lvl7pPr>
            <a:lvl8pPr lvl="7" algn="ctr" rtl="0">
              <a:spcBef>
                <a:spcPts val="1600"/>
              </a:spcBef>
              <a:spcAft>
                <a:spcPts val="0"/>
              </a:spcAft>
              <a:buClr>
                <a:schemeClr val="dk1"/>
              </a:buClr>
              <a:buSzPts val="1400"/>
              <a:buNone/>
              <a:defRPr>
                <a:solidFill>
                  <a:schemeClr val="dk1"/>
                </a:solidFill>
              </a:defRPr>
            </a:lvl8pPr>
            <a:lvl9pPr lvl="8" algn="ctr" rtl="0">
              <a:spcBef>
                <a:spcPts val="1600"/>
              </a:spcBef>
              <a:spcAft>
                <a:spcPts val="1600"/>
              </a:spcAft>
              <a:buClr>
                <a:schemeClr val="dk1"/>
              </a:buClr>
              <a:buSzPts val="1400"/>
              <a:buNone/>
              <a:defRPr>
                <a:solidFill>
                  <a:schemeClr val="dk1"/>
                </a:solidFill>
              </a:defRPr>
            </a:lvl9pPr>
          </a:lstStyle>
          <a:p>
            <a:endParaRPr/>
          </a:p>
        </p:txBody>
      </p:sp>
      <p:sp>
        <p:nvSpPr>
          <p:cNvPr id="915" name="Google Shape;915;p61"/>
          <p:cNvSpPr txBox="1">
            <a:spLocks noGrp="1"/>
          </p:cNvSpPr>
          <p:nvPr>
            <p:ph type="subTitle" idx="2"/>
          </p:nvPr>
        </p:nvSpPr>
        <p:spPr>
          <a:xfrm>
            <a:off x="2676890" y="3876500"/>
            <a:ext cx="3790200" cy="27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100">
                <a:solidFill>
                  <a:schemeClr val="dk1"/>
                </a:solidFill>
              </a:defRPr>
            </a:lvl1pPr>
            <a:lvl2pPr lvl="1" algn="ctr" rtl="0">
              <a:spcBef>
                <a:spcPts val="1600"/>
              </a:spcBef>
              <a:spcAft>
                <a:spcPts val="0"/>
              </a:spcAft>
              <a:buClr>
                <a:schemeClr val="dk1"/>
              </a:buClr>
              <a:buSzPts val="1400"/>
              <a:buNone/>
              <a:defRPr>
                <a:solidFill>
                  <a:schemeClr val="dk1"/>
                </a:solidFill>
              </a:defRPr>
            </a:lvl2pPr>
            <a:lvl3pPr lvl="2" algn="ctr" rtl="0">
              <a:spcBef>
                <a:spcPts val="1600"/>
              </a:spcBef>
              <a:spcAft>
                <a:spcPts val="0"/>
              </a:spcAft>
              <a:buClr>
                <a:schemeClr val="dk1"/>
              </a:buClr>
              <a:buSzPts val="1400"/>
              <a:buNone/>
              <a:defRPr>
                <a:solidFill>
                  <a:schemeClr val="dk1"/>
                </a:solidFill>
              </a:defRPr>
            </a:lvl3pPr>
            <a:lvl4pPr lvl="3" algn="ctr" rtl="0">
              <a:spcBef>
                <a:spcPts val="1600"/>
              </a:spcBef>
              <a:spcAft>
                <a:spcPts val="0"/>
              </a:spcAft>
              <a:buClr>
                <a:schemeClr val="dk1"/>
              </a:buClr>
              <a:buSzPts val="1400"/>
              <a:buNone/>
              <a:defRPr>
                <a:solidFill>
                  <a:schemeClr val="dk1"/>
                </a:solidFill>
              </a:defRPr>
            </a:lvl4pPr>
            <a:lvl5pPr lvl="4" algn="ctr" rtl="0">
              <a:spcBef>
                <a:spcPts val="1600"/>
              </a:spcBef>
              <a:spcAft>
                <a:spcPts val="0"/>
              </a:spcAft>
              <a:buClr>
                <a:schemeClr val="dk1"/>
              </a:buClr>
              <a:buSzPts val="1400"/>
              <a:buNone/>
              <a:defRPr>
                <a:solidFill>
                  <a:schemeClr val="dk1"/>
                </a:solidFill>
              </a:defRPr>
            </a:lvl5pPr>
            <a:lvl6pPr lvl="5" algn="ctr" rtl="0">
              <a:spcBef>
                <a:spcPts val="1600"/>
              </a:spcBef>
              <a:spcAft>
                <a:spcPts val="0"/>
              </a:spcAft>
              <a:buClr>
                <a:schemeClr val="dk1"/>
              </a:buClr>
              <a:buSzPts val="1400"/>
              <a:buNone/>
              <a:defRPr>
                <a:solidFill>
                  <a:schemeClr val="dk1"/>
                </a:solidFill>
              </a:defRPr>
            </a:lvl6pPr>
            <a:lvl7pPr lvl="6" algn="ctr" rtl="0">
              <a:spcBef>
                <a:spcPts val="1600"/>
              </a:spcBef>
              <a:spcAft>
                <a:spcPts val="0"/>
              </a:spcAft>
              <a:buClr>
                <a:schemeClr val="dk1"/>
              </a:buClr>
              <a:buSzPts val="1400"/>
              <a:buNone/>
              <a:defRPr>
                <a:solidFill>
                  <a:schemeClr val="dk1"/>
                </a:solidFill>
              </a:defRPr>
            </a:lvl7pPr>
            <a:lvl8pPr lvl="7" algn="ctr" rtl="0">
              <a:spcBef>
                <a:spcPts val="1600"/>
              </a:spcBef>
              <a:spcAft>
                <a:spcPts val="0"/>
              </a:spcAft>
              <a:buClr>
                <a:schemeClr val="dk1"/>
              </a:buClr>
              <a:buSzPts val="1400"/>
              <a:buNone/>
              <a:defRPr>
                <a:solidFill>
                  <a:schemeClr val="dk1"/>
                </a:solidFill>
              </a:defRPr>
            </a:lvl8pPr>
            <a:lvl9pPr lvl="8" algn="ctr" rtl="0">
              <a:spcBef>
                <a:spcPts val="1600"/>
              </a:spcBef>
              <a:spcAft>
                <a:spcPts val="1600"/>
              </a:spcAft>
              <a:buClr>
                <a:schemeClr val="dk1"/>
              </a:buClr>
              <a:buSzPts val="1400"/>
              <a:buNone/>
              <a:defRPr>
                <a:solidFill>
                  <a:schemeClr val="dk1"/>
                </a:solidFill>
              </a:defRPr>
            </a:lvl9pPr>
          </a:lstStyle>
          <a:p>
            <a:endParaRPr/>
          </a:p>
        </p:txBody>
      </p:sp>
      <p:sp>
        <p:nvSpPr>
          <p:cNvPr id="916" name="Google Shape;916;p61"/>
          <p:cNvSpPr txBox="1"/>
          <p:nvPr/>
        </p:nvSpPr>
        <p:spPr>
          <a:xfrm>
            <a:off x="2924390" y="3270788"/>
            <a:ext cx="3295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1"/>
                </a:solidFill>
                <a:latin typeface="Open Sans"/>
                <a:ea typeface="Open Sans"/>
                <a:cs typeface="Open Sans"/>
                <a:sym typeface="Open Sans"/>
              </a:rPr>
              <a:t>CREDITS</a:t>
            </a:r>
            <a:r>
              <a:rPr lang="en" sz="1100">
                <a:solidFill>
                  <a:schemeClr val="dk1"/>
                </a:solidFill>
                <a:latin typeface="Open Sans"/>
                <a:ea typeface="Open Sans"/>
                <a:cs typeface="Open Sans"/>
                <a:sym typeface="Open Sans"/>
              </a:rPr>
              <a:t>: This presentation template was created by</a:t>
            </a:r>
            <a:r>
              <a:rPr lang="en" sz="1100" b="1">
                <a:solidFill>
                  <a:schemeClr val="dk1"/>
                </a:solidFill>
                <a:latin typeface="Open Sans"/>
                <a:ea typeface="Open Sans"/>
                <a:cs typeface="Open Sans"/>
                <a:sym typeface="Open Sans"/>
              </a:rPr>
              <a:t> </a:t>
            </a:r>
            <a:r>
              <a:rPr lang="en" sz="1100" b="1">
                <a:solidFill>
                  <a:schemeClr val="dk1"/>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sz="1100">
                <a:solidFill>
                  <a:schemeClr val="dk1"/>
                </a:solidFill>
                <a:latin typeface="Open Sans"/>
                <a:ea typeface="Open Sans"/>
                <a:cs typeface="Open Sans"/>
                <a:sym typeface="Open Sans"/>
              </a:rPr>
              <a:t>, including icons by </a:t>
            </a:r>
            <a:r>
              <a:rPr lang="en" sz="1100" b="1">
                <a:solidFill>
                  <a:schemeClr val="dk1"/>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100">
                <a:solidFill>
                  <a:schemeClr val="dk1"/>
                </a:solidFill>
                <a:latin typeface="Open Sans"/>
                <a:ea typeface="Open Sans"/>
                <a:cs typeface="Open Sans"/>
                <a:sym typeface="Open Sans"/>
              </a:rPr>
              <a:t>, infographics &amp; images by </a:t>
            </a:r>
            <a:r>
              <a:rPr lang="en" sz="1100" b="1">
                <a:solidFill>
                  <a:schemeClr val="dk1"/>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endParaRPr sz="1100" b="1">
              <a:solidFill>
                <a:schemeClr val="dk1"/>
              </a:solidFill>
              <a:latin typeface="Open Sans"/>
              <a:ea typeface="Open Sans"/>
              <a:cs typeface="Open Sans"/>
              <a:sym typeface="Open Sans"/>
            </a:endParaRPr>
          </a:p>
        </p:txBody>
      </p:sp>
      <p:sp>
        <p:nvSpPr>
          <p:cNvPr id="917" name="Google Shape;917;p61"/>
          <p:cNvSpPr/>
          <p:nvPr/>
        </p:nvSpPr>
        <p:spPr>
          <a:xfrm rot="-5538951">
            <a:off x="-2574537" y="1029968"/>
            <a:ext cx="6383009" cy="1326004"/>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61"/>
          <p:cNvSpPr/>
          <p:nvPr/>
        </p:nvSpPr>
        <p:spPr>
          <a:xfrm rot="5400000" flipH="1">
            <a:off x="-1065756" y="2741763"/>
            <a:ext cx="3598025" cy="1537331"/>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61"/>
          <p:cNvSpPr/>
          <p:nvPr/>
        </p:nvSpPr>
        <p:spPr>
          <a:xfrm rot="5400000" flipH="1">
            <a:off x="-627512" y="3888154"/>
            <a:ext cx="2023800" cy="1071475"/>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61"/>
          <p:cNvSpPr/>
          <p:nvPr/>
        </p:nvSpPr>
        <p:spPr>
          <a:xfrm>
            <a:off x="771800" y="275750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61"/>
          <p:cNvSpPr/>
          <p:nvPr/>
        </p:nvSpPr>
        <p:spPr>
          <a:xfrm>
            <a:off x="1553300" y="345255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61"/>
          <p:cNvSpPr/>
          <p:nvPr/>
        </p:nvSpPr>
        <p:spPr>
          <a:xfrm>
            <a:off x="804350" y="105132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61"/>
          <p:cNvSpPr/>
          <p:nvPr/>
        </p:nvSpPr>
        <p:spPr>
          <a:xfrm>
            <a:off x="1169650" y="355125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61"/>
          <p:cNvSpPr/>
          <p:nvPr/>
        </p:nvSpPr>
        <p:spPr>
          <a:xfrm>
            <a:off x="376488" y="71690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 name="Google Shape;925;p61"/>
          <p:cNvGrpSpPr/>
          <p:nvPr/>
        </p:nvGrpSpPr>
        <p:grpSpPr>
          <a:xfrm rot="10800000">
            <a:off x="7695844" y="-223188"/>
            <a:ext cx="1676378" cy="6958517"/>
            <a:chOff x="-174456" y="-1522725"/>
            <a:chExt cx="1676378" cy="6958517"/>
          </a:xfrm>
        </p:grpSpPr>
        <p:sp>
          <p:nvSpPr>
            <p:cNvPr id="926" name="Google Shape;926;p61"/>
            <p:cNvSpPr/>
            <p:nvPr/>
          </p:nvSpPr>
          <p:spPr>
            <a:xfrm rot="-5538951">
              <a:off x="-2574537" y="1029968"/>
              <a:ext cx="6383009" cy="1326004"/>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61"/>
            <p:cNvSpPr/>
            <p:nvPr/>
          </p:nvSpPr>
          <p:spPr>
            <a:xfrm rot="5400000" flipH="1">
              <a:off x="-1065756" y="2741763"/>
              <a:ext cx="3598025" cy="1537331"/>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61"/>
            <p:cNvSpPr/>
            <p:nvPr/>
          </p:nvSpPr>
          <p:spPr>
            <a:xfrm rot="5400000" flipH="1">
              <a:off x="-627512" y="3888154"/>
              <a:ext cx="2023800" cy="1071475"/>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9" name="Google Shape;929;p61"/>
          <p:cNvSpPr/>
          <p:nvPr/>
        </p:nvSpPr>
        <p:spPr>
          <a:xfrm rot="10800000" flipH="1">
            <a:off x="7981650" y="2860425"/>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61"/>
          <p:cNvSpPr/>
          <p:nvPr/>
        </p:nvSpPr>
        <p:spPr>
          <a:xfrm rot="10800000" flipH="1">
            <a:off x="8332050" y="1975150"/>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61"/>
          <p:cNvSpPr/>
          <p:nvPr/>
        </p:nvSpPr>
        <p:spPr>
          <a:xfrm rot="10800000" flipH="1">
            <a:off x="7932450" y="42871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1"/>
          <p:cNvSpPr/>
          <p:nvPr/>
        </p:nvSpPr>
        <p:spPr>
          <a:xfrm rot="10800000" flipH="1">
            <a:off x="7695850" y="17277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61"/>
          <p:cNvSpPr/>
          <p:nvPr/>
        </p:nvSpPr>
        <p:spPr>
          <a:xfrm rot="10800000" flipH="1">
            <a:off x="8299488" y="449200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text 2">
  <p:cSld name="CUSTOM_11_1">
    <p:spTree>
      <p:nvGrpSpPr>
        <p:cNvPr id="1" name="Shape 934"/>
        <p:cNvGrpSpPr/>
        <p:nvPr/>
      </p:nvGrpSpPr>
      <p:grpSpPr>
        <a:xfrm>
          <a:off x="0" y="0"/>
          <a:ext cx="0" cy="0"/>
          <a:chOff x="0" y="0"/>
          <a:chExt cx="0" cy="0"/>
        </a:xfrm>
      </p:grpSpPr>
      <p:sp>
        <p:nvSpPr>
          <p:cNvPr id="935" name="Google Shape;935;p62"/>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Open Sans"/>
                <a:ea typeface="Open Sans"/>
                <a:cs typeface="Open Sans"/>
                <a:sym typeface="Open Sans"/>
              </a:defRPr>
            </a:lvl2pPr>
            <a:lvl3pPr lvl="2" rtl="0">
              <a:spcBef>
                <a:spcPts val="0"/>
              </a:spcBef>
              <a:spcAft>
                <a:spcPts val="0"/>
              </a:spcAft>
              <a:buSzPts val="3000"/>
              <a:buNone/>
              <a:defRPr>
                <a:latin typeface="Open Sans"/>
                <a:ea typeface="Open Sans"/>
                <a:cs typeface="Open Sans"/>
                <a:sym typeface="Open Sans"/>
              </a:defRPr>
            </a:lvl3pPr>
            <a:lvl4pPr lvl="3" rtl="0">
              <a:spcBef>
                <a:spcPts val="0"/>
              </a:spcBef>
              <a:spcAft>
                <a:spcPts val="0"/>
              </a:spcAft>
              <a:buSzPts val="3000"/>
              <a:buNone/>
              <a:defRPr>
                <a:latin typeface="Open Sans"/>
                <a:ea typeface="Open Sans"/>
                <a:cs typeface="Open Sans"/>
                <a:sym typeface="Open Sans"/>
              </a:defRPr>
            </a:lvl4pPr>
            <a:lvl5pPr lvl="4" rtl="0">
              <a:spcBef>
                <a:spcPts val="0"/>
              </a:spcBef>
              <a:spcAft>
                <a:spcPts val="0"/>
              </a:spcAft>
              <a:buSzPts val="3000"/>
              <a:buNone/>
              <a:defRPr>
                <a:latin typeface="Open Sans"/>
                <a:ea typeface="Open Sans"/>
                <a:cs typeface="Open Sans"/>
                <a:sym typeface="Open Sans"/>
              </a:defRPr>
            </a:lvl5pPr>
            <a:lvl6pPr lvl="5" rtl="0">
              <a:spcBef>
                <a:spcPts val="0"/>
              </a:spcBef>
              <a:spcAft>
                <a:spcPts val="0"/>
              </a:spcAft>
              <a:buSzPts val="3000"/>
              <a:buNone/>
              <a:defRPr>
                <a:latin typeface="Open Sans"/>
                <a:ea typeface="Open Sans"/>
                <a:cs typeface="Open Sans"/>
                <a:sym typeface="Open Sans"/>
              </a:defRPr>
            </a:lvl6pPr>
            <a:lvl7pPr lvl="6" rtl="0">
              <a:spcBef>
                <a:spcPts val="0"/>
              </a:spcBef>
              <a:spcAft>
                <a:spcPts val="0"/>
              </a:spcAft>
              <a:buSzPts val="3000"/>
              <a:buNone/>
              <a:defRPr>
                <a:latin typeface="Open Sans"/>
                <a:ea typeface="Open Sans"/>
                <a:cs typeface="Open Sans"/>
                <a:sym typeface="Open Sans"/>
              </a:defRPr>
            </a:lvl7pPr>
            <a:lvl8pPr lvl="7" rtl="0">
              <a:spcBef>
                <a:spcPts val="0"/>
              </a:spcBef>
              <a:spcAft>
                <a:spcPts val="0"/>
              </a:spcAft>
              <a:buSzPts val="3000"/>
              <a:buNone/>
              <a:defRPr>
                <a:latin typeface="Open Sans"/>
                <a:ea typeface="Open Sans"/>
                <a:cs typeface="Open Sans"/>
                <a:sym typeface="Open Sans"/>
              </a:defRPr>
            </a:lvl8pPr>
            <a:lvl9pPr lvl="8" rtl="0">
              <a:spcBef>
                <a:spcPts val="0"/>
              </a:spcBef>
              <a:spcAft>
                <a:spcPts val="0"/>
              </a:spcAft>
              <a:buSzPts val="3000"/>
              <a:buNone/>
              <a:defRPr>
                <a:latin typeface="Open Sans"/>
                <a:ea typeface="Open Sans"/>
                <a:cs typeface="Open Sans"/>
                <a:sym typeface="Open Sans"/>
              </a:defRPr>
            </a:lvl9pPr>
          </a:lstStyle>
          <a:p>
            <a:endParaRPr/>
          </a:p>
        </p:txBody>
      </p:sp>
      <p:sp>
        <p:nvSpPr>
          <p:cNvPr id="936" name="Google Shape;936;p62"/>
          <p:cNvSpPr txBox="1">
            <a:spLocks noGrp="1"/>
          </p:cNvSpPr>
          <p:nvPr>
            <p:ph type="subTitle" idx="1"/>
          </p:nvPr>
        </p:nvSpPr>
        <p:spPr>
          <a:xfrm>
            <a:off x="2115575" y="1535450"/>
            <a:ext cx="20079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937" name="Google Shape;937;p62"/>
          <p:cNvSpPr txBox="1">
            <a:spLocks noGrp="1"/>
          </p:cNvSpPr>
          <p:nvPr>
            <p:ph type="subTitle" idx="2"/>
          </p:nvPr>
        </p:nvSpPr>
        <p:spPr>
          <a:xfrm>
            <a:off x="2016350" y="2145400"/>
            <a:ext cx="5111400" cy="179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200"/>
            </a:lvl1pPr>
            <a:lvl2pPr lvl="1" algn="ctr" rtl="0">
              <a:spcBef>
                <a:spcPts val="1000"/>
              </a:spcBef>
              <a:spcAft>
                <a:spcPts val="0"/>
              </a:spcAft>
              <a:buSzPts val="1400"/>
              <a:buChar char="○"/>
              <a:defRPr/>
            </a:lvl2pPr>
            <a:lvl3pPr lvl="2" algn="ctr" rtl="0">
              <a:spcBef>
                <a:spcPts val="1600"/>
              </a:spcBef>
              <a:spcAft>
                <a:spcPts val="0"/>
              </a:spcAft>
              <a:buSzPts val="1400"/>
              <a:buChar char="■"/>
              <a:defRPr/>
            </a:lvl3pPr>
            <a:lvl4pPr lvl="3" algn="ctr" rtl="0">
              <a:spcBef>
                <a:spcPts val="1600"/>
              </a:spcBef>
              <a:spcAft>
                <a:spcPts val="0"/>
              </a:spcAft>
              <a:buSzPts val="1400"/>
              <a:buChar char="●"/>
              <a:defRPr/>
            </a:lvl4pPr>
            <a:lvl5pPr lvl="4" algn="ctr" rtl="0">
              <a:spcBef>
                <a:spcPts val="1600"/>
              </a:spcBef>
              <a:spcAft>
                <a:spcPts val="0"/>
              </a:spcAft>
              <a:buSzPts val="1400"/>
              <a:buChar char="○"/>
              <a:defRPr/>
            </a:lvl5pPr>
            <a:lvl6pPr lvl="5" algn="ctr" rtl="0">
              <a:spcBef>
                <a:spcPts val="1600"/>
              </a:spcBef>
              <a:spcAft>
                <a:spcPts val="0"/>
              </a:spcAft>
              <a:buSzPts val="1400"/>
              <a:buChar char="■"/>
              <a:defRPr/>
            </a:lvl6pPr>
            <a:lvl7pPr lvl="6" algn="ctr" rtl="0">
              <a:spcBef>
                <a:spcPts val="1600"/>
              </a:spcBef>
              <a:spcAft>
                <a:spcPts val="0"/>
              </a:spcAft>
              <a:buSzPts val="1400"/>
              <a:buChar char="●"/>
              <a:defRPr/>
            </a:lvl7pPr>
            <a:lvl8pPr lvl="7" algn="ctr" rtl="0">
              <a:spcBef>
                <a:spcPts val="1600"/>
              </a:spcBef>
              <a:spcAft>
                <a:spcPts val="0"/>
              </a:spcAft>
              <a:buSzPts val="1400"/>
              <a:buChar char="○"/>
              <a:defRPr/>
            </a:lvl8pPr>
            <a:lvl9pPr lvl="8" algn="ctr" rtl="0">
              <a:spcBef>
                <a:spcPts val="1600"/>
              </a:spcBef>
              <a:spcAft>
                <a:spcPts val="1600"/>
              </a:spcAft>
              <a:buSzPts val="1400"/>
              <a:buChar char="■"/>
              <a:defRPr/>
            </a:lvl9pPr>
          </a:lstStyle>
          <a:p>
            <a:endParaRPr/>
          </a:p>
        </p:txBody>
      </p:sp>
      <p:sp>
        <p:nvSpPr>
          <p:cNvPr id="938" name="Google Shape;938;p62"/>
          <p:cNvSpPr/>
          <p:nvPr/>
        </p:nvSpPr>
        <p:spPr>
          <a:xfrm flipH="1">
            <a:off x="-178543" y="-118290"/>
            <a:ext cx="3204343" cy="1651139"/>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62"/>
          <p:cNvSpPr/>
          <p:nvPr/>
        </p:nvSpPr>
        <p:spPr>
          <a:xfrm rot="10800000" flipH="1">
            <a:off x="-278322" y="-72669"/>
            <a:ext cx="2420522" cy="1034218"/>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62"/>
          <p:cNvSpPr/>
          <p:nvPr/>
        </p:nvSpPr>
        <p:spPr>
          <a:xfrm rot="-10484947">
            <a:off x="-734940" y="-411807"/>
            <a:ext cx="1843431" cy="8692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62"/>
          <p:cNvSpPr/>
          <p:nvPr/>
        </p:nvSpPr>
        <p:spPr>
          <a:xfrm rot="10800000" flipH="1">
            <a:off x="1722238" y="45824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62"/>
          <p:cNvSpPr/>
          <p:nvPr/>
        </p:nvSpPr>
        <p:spPr>
          <a:xfrm rot="10800000" flipH="1">
            <a:off x="832326" y="69715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62"/>
          <p:cNvSpPr/>
          <p:nvPr/>
        </p:nvSpPr>
        <p:spPr>
          <a:xfrm rot="10800000" flipH="1">
            <a:off x="61551" y="158193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two columns 3">
  <p:cSld name="CUSTOM_11">
    <p:spTree>
      <p:nvGrpSpPr>
        <p:cNvPr id="1" name="Shape 944"/>
        <p:cNvGrpSpPr/>
        <p:nvPr/>
      </p:nvGrpSpPr>
      <p:grpSpPr>
        <a:xfrm>
          <a:off x="0" y="0"/>
          <a:ext cx="0" cy="0"/>
          <a:chOff x="0" y="0"/>
          <a:chExt cx="0" cy="0"/>
        </a:xfrm>
      </p:grpSpPr>
      <p:sp>
        <p:nvSpPr>
          <p:cNvPr id="945" name="Google Shape;945;p63"/>
          <p:cNvSpPr txBox="1">
            <a:spLocks noGrp="1"/>
          </p:cNvSpPr>
          <p:nvPr>
            <p:ph type="title"/>
          </p:nvPr>
        </p:nvSpPr>
        <p:spPr>
          <a:xfrm>
            <a:off x="3105950" y="363275"/>
            <a:ext cx="29322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946" name="Google Shape;946;p63"/>
          <p:cNvSpPr txBox="1">
            <a:spLocks noGrp="1"/>
          </p:cNvSpPr>
          <p:nvPr>
            <p:ph type="subTitle" idx="1"/>
          </p:nvPr>
        </p:nvSpPr>
        <p:spPr>
          <a:xfrm>
            <a:off x="760275" y="1535450"/>
            <a:ext cx="20079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947" name="Google Shape;947;p63"/>
          <p:cNvSpPr txBox="1">
            <a:spLocks noGrp="1"/>
          </p:cNvSpPr>
          <p:nvPr>
            <p:ph type="subTitle" idx="2"/>
          </p:nvPr>
        </p:nvSpPr>
        <p:spPr>
          <a:xfrm>
            <a:off x="540000" y="2145400"/>
            <a:ext cx="3834000" cy="2336100"/>
          </a:xfrm>
          <a:prstGeom prst="rect">
            <a:avLst/>
          </a:prstGeom>
        </p:spPr>
        <p:txBody>
          <a:bodyPr spcFirstLastPara="1" wrap="square" lIns="91425" tIns="91425" rIns="91425" bIns="91425" anchor="t" anchorCtr="0">
            <a:noAutofit/>
          </a:bodyPr>
          <a:lstStyle>
            <a:lvl1pPr marR="50800" lvl="0" rtl="0">
              <a:lnSpc>
                <a:spcPct val="100000"/>
              </a:lnSpc>
              <a:spcBef>
                <a:spcPts val="0"/>
              </a:spcBef>
              <a:spcAft>
                <a:spcPts val="0"/>
              </a:spcAft>
              <a:buSzPts val="1400"/>
              <a:buChar char="●"/>
              <a:defRPr sz="1200"/>
            </a:lvl1pPr>
            <a:lvl2pPr lvl="1" algn="ctr" rtl="0">
              <a:spcBef>
                <a:spcPts val="1000"/>
              </a:spcBef>
              <a:spcAft>
                <a:spcPts val="0"/>
              </a:spcAft>
              <a:buSzPts val="1400"/>
              <a:buChar char="○"/>
              <a:defRPr/>
            </a:lvl2pPr>
            <a:lvl3pPr lvl="2" algn="ctr" rtl="0">
              <a:spcBef>
                <a:spcPts val="1600"/>
              </a:spcBef>
              <a:spcAft>
                <a:spcPts val="0"/>
              </a:spcAft>
              <a:buSzPts val="1400"/>
              <a:buChar char="■"/>
              <a:defRPr/>
            </a:lvl3pPr>
            <a:lvl4pPr lvl="3" algn="ctr" rtl="0">
              <a:spcBef>
                <a:spcPts val="1600"/>
              </a:spcBef>
              <a:spcAft>
                <a:spcPts val="0"/>
              </a:spcAft>
              <a:buSzPts val="1400"/>
              <a:buChar char="●"/>
              <a:defRPr/>
            </a:lvl4pPr>
            <a:lvl5pPr lvl="4" algn="ctr" rtl="0">
              <a:spcBef>
                <a:spcPts val="1600"/>
              </a:spcBef>
              <a:spcAft>
                <a:spcPts val="0"/>
              </a:spcAft>
              <a:buSzPts val="1400"/>
              <a:buChar char="○"/>
              <a:defRPr/>
            </a:lvl5pPr>
            <a:lvl6pPr lvl="5" algn="ctr" rtl="0">
              <a:spcBef>
                <a:spcPts val="1600"/>
              </a:spcBef>
              <a:spcAft>
                <a:spcPts val="0"/>
              </a:spcAft>
              <a:buSzPts val="1400"/>
              <a:buChar char="■"/>
              <a:defRPr/>
            </a:lvl6pPr>
            <a:lvl7pPr lvl="6" algn="ctr" rtl="0">
              <a:spcBef>
                <a:spcPts val="1600"/>
              </a:spcBef>
              <a:spcAft>
                <a:spcPts val="0"/>
              </a:spcAft>
              <a:buSzPts val="1400"/>
              <a:buChar char="●"/>
              <a:defRPr/>
            </a:lvl7pPr>
            <a:lvl8pPr lvl="7" algn="ctr" rtl="0">
              <a:spcBef>
                <a:spcPts val="1600"/>
              </a:spcBef>
              <a:spcAft>
                <a:spcPts val="0"/>
              </a:spcAft>
              <a:buSzPts val="1400"/>
              <a:buChar char="○"/>
              <a:defRPr/>
            </a:lvl8pPr>
            <a:lvl9pPr lvl="8" algn="ctr" rtl="0">
              <a:spcBef>
                <a:spcPts val="1600"/>
              </a:spcBef>
              <a:spcAft>
                <a:spcPts val="1600"/>
              </a:spcAft>
              <a:buSzPts val="1400"/>
              <a:buChar char="■"/>
              <a:defRPr/>
            </a:lvl9pPr>
          </a:lstStyle>
          <a:p>
            <a:endParaRPr/>
          </a:p>
        </p:txBody>
      </p:sp>
      <p:sp>
        <p:nvSpPr>
          <p:cNvPr id="948" name="Google Shape;948;p63"/>
          <p:cNvSpPr txBox="1">
            <a:spLocks noGrp="1"/>
          </p:cNvSpPr>
          <p:nvPr>
            <p:ph type="subTitle" idx="3"/>
          </p:nvPr>
        </p:nvSpPr>
        <p:spPr>
          <a:xfrm>
            <a:off x="4564200" y="1535450"/>
            <a:ext cx="20079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949" name="Google Shape;949;p63"/>
          <p:cNvSpPr txBox="1">
            <a:spLocks noGrp="1"/>
          </p:cNvSpPr>
          <p:nvPr>
            <p:ph type="subTitle" idx="4"/>
          </p:nvPr>
        </p:nvSpPr>
        <p:spPr>
          <a:xfrm>
            <a:off x="4440600" y="2145400"/>
            <a:ext cx="3834000" cy="2336100"/>
          </a:xfrm>
          <a:prstGeom prst="rect">
            <a:avLst/>
          </a:prstGeom>
        </p:spPr>
        <p:txBody>
          <a:bodyPr spcFirstLastPara="1" wrap="square" lIns="91425" tIns="91425" rIns="91425" bIns="91425" anchor="t" anchorCtr="0">
            <a:noAutofit/>
          </a:bodyPr>
          <a:lstStyle>
            <a:lvl1pPr marR="50800" lvl="0" rtl="0">
              <a:lnSpc>
                <a:spcPct val="100000"/>
              </a:lnSpc>
              <a:spcBef>
                <a:spcPts val="0"/>
              </a:spcBef>
              <a:spcAft>
                <a:spcPts val="0"/>
              </a:spcAft>
              <a:buSzPts val="1400"/>
              <a:buChar char="●"/>
              <a:defRPr sz="1200"/>
            </a:lvl1pPr>
            <a:lvl2pPr lvl="1" algn="ctr" rtl="0">
              <a:spcBef>
                <a:spcPts val="1000"/>
              </a:spcBef>
              <a:spcAft>
                <a:spcPts val="0"/>
              </a:spcAft>
              <a:buSzPts val="1400"/>
              <a:buChar char="○"/>
              <a:defRPr/>
            </a:lvl2pPr>
            <a:lvl3pPr lvl="2" algn="ctr" rtl="0">
              <a:spcBef>
                <a:spcPts val="1600"/>
              </a:spcBef>
              <a:spcAft>
                <a:spcPts val="0"/>
              </a:spcAft>
              <a:buSzPts val="1400"/>
              <a:buChar char="■"/>
              <a:defRPr/>
            </a:lvl3pPr>
            <a:lvl4pPr lvl="3" algn="ctr" rtl="0">
              <a:spcBef>
                <a:spcPts val="1600"/>
              </a:spcBef>
              <a:spcAft>
                <a:spcPts val="0"/>
              </a:spcAft>
              <a:buSzPts val="1400"/>
              <a:buChar char="●"/>
              <a:defRPr/>
            </a:lvl4pPr>
            <a:lvl5pPr lvl="4" algn="ctr" rtl="0">
              <a:spcBef>
                <a:spcPts val="1600"/>
              </a:spcBef>
              <a:spcAft>
                <a:spcPts val="0"/>
              </a:spcAft>
              <a:buSzPts val="1400"/>
              <a:buChar char="○"/>
              <a:defRPr/>
            </a:lvl5pPr>
            <a:lvl6pPr lvl="5" algn="ctr" rtl="0">
              <a:spcBef>
                <a:spcPts val="1600"/>
              </a:spcBef>
              <a:spcAft>
                <a:spcPts val="0"/>
              </a:spcAft>
              <a:buSzPts val="1400"/>
              <a:buChar char="■"/>
              <a:defRPr/>
            </a:lvl6pPr>
            <a:lvl7pPr lvl="6" algn="ctr" rtl="0">
              <a:spcBef>
                <a:spcPts val="1600"/>
              </a:spcBef>
              <a:spcAft>
                <a:spcPts val="0"/>
              </a:spcAft>
              <a:buSzPts val="1400"/>
              <a:buChar char="●"/>
              <a:defRPr/>
            </a:lvl7pPr>
            <a:lvl8pPr lvl="7" algn="ctr" rtl="0">
              <a:spcBef>
                <a:spcPts val="1600"/>
              </a:spcBef>
              <a:spcAft>
                <a:spcPts val="0"/>
              </a:spcAft>
              <a:buSzPts val="1400"/>
              <a:buChar char="○"/>
              <a:defRPr/>
            </a:lvl8pPr>
            <a:lvl9pPr lvl="8" algn="ctr" rtl="0">
              <a:spcBef>
                <a:spcPts val="1600"/>
              </a:spcBef>
              <a:spcAft>
                <a:spcPts val="1600"/>
              </a:spcAft>
              <a:buSzPts val="1400"/>
              <a:buChar char="■"/>
              <a:defRPr/>
            </a:lvl9pPr>
          </a:lstStyle>
          <a:p>
            <a:endParaRPr/>
          </a:p>
        </p:txBody>
      </p:sp>
      <p:sp>
        <p:nvSpPr>
          <p:cNvPr id="950" name="Google Shape;950;p63"/>
          <p:cNvSpPr/>
          <p:nvPr/>
        </p:nvSpPr>
        <p:spPr>
          <a:xfrm>
            <a:off x="6082076" y="-118290"/>
            <a:ext cx="3204343" cy="1651139"/>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63"/>
          <p:cNvSpPr/>
          <p:nvPr/>
        </p:nvSpPr>
        <p:spPr>
          <a:xfrm rot="10800000">
            <a:off x="6965676" y="-72669"/>
            <a:ext cx="2420522" cy="1034218"/>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63"/>
          <p:cNvSpPr/>
          <p:nvPr/>
        </p:nvSpPr>
        <p:spPr>
          <a:xfrm rot="10484947" flipH="1">
            <a:off x="7999385" y="-411807"/>
            <a:ext cx="1843431" cy="8692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63"/>
          <p:cNvSpPr/>
          <p:nvPr/>
        </p:nvSpPr>
        <p:spPr>
          <a:xfrm rot="10800000">
            <a:off x="7222138" y="45824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63"/>
          <p:cNvSpPr/>
          <p:nvPr/>
        </p:nvSpPr>
        <p:spPr>
          <a:xfrm rot="10800000">
            <a:off x="8177150" y="69715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63"/>
          <p:cNvSpPr/>
          <p:nvPr/>
        </p:nvSpPr>
        <p:spPr>
          <a:xfrm rot="10800000">
            <a:off x="8947925" y="158193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ackground">
  <p:cSld name="CUSTOM_49">
    <p:spTree>
      <p:nvGrpSpPr>
        <p:cNvPr id="1" name="Shape 956"/>
        <p:cNvGrpSpPr/>
        <p:nvPr/>
      </p:nvGrpSpPr>
      <p:grpSpPr>
        <a:xfrm>
          <a:off x="0" y="0"/>
          <a:ext cx="0" cy="0"/>
          <a:chOff x="0" y="0"/>
          <a:chExt cx="0" cy="0"/>
        </a:xfrm>
      </p:grpSpPr>
      <p:sp>
        <p:nvSpPr>
          <p:cNvPr id="957" name="Google Shape;957;p64"/>
          <p:cNvSpPr/>
          <p:nvPr/>
        </p:nvSpPr>
        <p:spPr>
          <a:xfrm rot="10800000">
            <a:off x="2251306" y="-128"/>
            <a:ext cx="4462873" cy="1059925"/>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4"/>
          <p:cNvSpPr/>
          <p:nvPr/>
        </p:nvSpPr>
        <p:spPr>
          <a:xfrm rot="10799504" flipH="1">
            <a:off x="-6750" y="531"/>
            <a:ext cx="9154265" cy="812300"/>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64"/>
          <p:cNvSpPr/>
          <p:nvPr/>
        </p:nvSpPr>
        <p:spPr>
          <a:xfrm rot="-10799504">
            <a:off x="236" y="485"/>
            <a:ext cx="9154265" cy="865690"/>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64"/>
          <p:cNvSpPr/>
          <p:nvPr/>
        </p:nvSpPr>
        <p:spPr>
          <a:xfrm rot="-4555973" flipH="1">
            <a:off x="4908829" y="2657012"/>
            <a:ext cx="1457076" cy="4557441"/>
          </a:xfrm>
          <a:custGeom>
            <a:avLst/>
            <a:gdLst/>
            <a:ahLst/>
            <a:cxnLst/>
            <a:rect l="l" t="t" r="r" b="b"/>
            <a:pathLst>
              <a:path w="184937" h="139852" extrusionOk="0">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64"/>
          <p:cNvSpPr/>
          <p:nvPr/>
        </p:nvSpPr>
        <p:spPr>
          <a:xfrm rot="10800000" flipH="1">
            <a:off x="1" y="4443074"/>
            <a:ext cx="9154264" cy="836745"/>
          </a:xfrm>
          <a:custGeom>
            <a:avLst/>
            <a:gdLst/>
            <a:ahLst/>
            <a:cxnLst/>
            <a:rect l="l" t="t" r="r" b="b"/>
            <a:pathLst>
              <a:path w="264364" h="48804" extrusionOk="0">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64"/>
          <p:cNvSpPr/>
          <p:nvPr/>
        </p:nvSpPr>
        <p:spPr>
          <a:xfrm rot="10800000" flipH="1">
            <a:off x="-6750" y="4366693"/>
            <a:ext cx="9161260" cy="917583"/>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64"/>
          <p:cNvSpPr/>
          <p:nvPr/>
        </p:nvSpPr>
        <p:spPr>
          <a:xfrm rot="5400000">
            <a:off x="8226781" y="42534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64"/>
          <p:cNvSpPr/>
          <p:nvPr/>
        </p:nvSpPr>
        <p:spPr>
          <a:xfrm rot="5400000">
            <a:off x="2775969" y="43758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64"/>
          <p:cNvSpPr/>
          <p:nvPr/>
        </p:nvSpPr>
        <p:spPr>
          <a:xfrm rot="-5400000">
            <a:off x="6531806" y="41548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4"/>
          <p:cNvSpPr/>
          <p:nvPr/>
        </p:nvSpPr>
        <p:spPr>
          <a:xfrm rot="5400000">
            <a:off x="420981" y="39133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4"/>
          <p:cNvSpPr/>
          <p:nvPr/>
        </p:nvSpPr>
        <p:spPr>
          <a:xfrm rot="5400000">
            <a:off x="7233206" y="8166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4"/>
          <p:cNvSpPr/>
          <p:nvPr/>
        </p:nvSpPr>
        <p:spPr>
          <a:xfrm rot="5400000">
            <a:off x="5881019" y="7165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64"/>
          <p:cNvSpPr/>
          <p:nvPr/>
        </p:nvSpPr>
        <p:spPr>
          <a:xfrm rot="5400000">
            <a:off x="2521581" y="6640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ackground 1">
  <p:cSld name="CUSTOM_50">
    <p:spTree>
      <p:nvGrpSpPr>
        <p:cNvPr id="1" name="Shape 970"/>
        <p:cNvGrpSpPr/>
        <p:nvPr/>
      </p:nvGrpSpPr>
      <p:grpSpPr>
        <a:xfrm>
          <a:off x="0" y="0"/>
          <a:ext cx="0" cy="0"/>
          <a:chOff x="0" y="0"/>
          <a:chExt cx="0" cy="0"/>
        </a:xfrm>
      </p:grpSpPr>
      <p:sp>
        <p:nvSpPr>
          <p:cNvPr id="971" name="Google Shape;971;p65"/>
          <p:cNvSpPr/>
          <p:nvPr/>
        </p:nvSpPr>
        <p:spPr>
          <a:xfrm rot="10800000" flipH="1">
            <a:off x="1206036" y="4410874"/>
            <a:ext cx="3936983" cy="732774"/>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65"/>
          <p:cNvSpPr/>
          <p:nvPr/>
        </p:nvSpPr>
        <p:spPr>
          <a:xfrm flipH="1">
            <a:off x="3939637" y="98"/>
            <a:ext cx="5126677" cy="1295929"/>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5"/>
          <p:cNvSpPr/>
          <p:nvPr/>
        </p:nvSpPr>
        <p:spPr>
          <a:xfrm rot="10800000">
            <a:off x="-1374513" y="4141676"/>
            <a:ext cx="5735030" cy="1001972"/>
          </a:xfrm>
          <a:custGeom>
            <a:avLst/>
            <a:gdLst/>
            <a:ahLst/>
            <a:cxnLst/>
            <a:rect l="l" t="t" r="r" b="b"/>
            <a:pathLst>
              <a:path w="295582" h="107710" extrusionOk="0">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5"/>
          <p:cNvSpPr/>
          <p:nvPr/>
        </p:nvSpPr>
        <p:spPr>
          <a:xfrm rot="10800000" flipH="1">
            <a:off x="5013459" y="204"/>
            <a:ext cx="4130832" cy="1472837"/>
          </a:xfrm>
          <a:custGeom>
            <a:avLst/>
            <a:gdLst/>
            <a:ahLst/>
            <a:cxnLst/>
            <a:rect l="l" t="t" r="r" b="b"/>
            <a:pathLst>
              <a:path w="285673" h="154588" extrusionOk="0">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65"/>
          <p:cNvSpPr/>
          <p:nvPr/>
        </p:nvSpPr>
        <p:spPr>
          <a:xfrm rot="10800000">
            <a:off x="5628786" y="490"/>
            <a:ext cx="3515148" cy="1472658"/>
          </a:xfrm>
          <a:custGeom>
            <a:avLst/>
            <a:gdLst/>
            <a:ahLst/>
            <a:cxnLst/>
            <a:rect l="l" t="t" r="r" b="b"/>
            <a:pathLst>
              <a:path w="305002" h="196093" extrusionOk="0">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65"/>
          <p:cNvSpPr/>
          <p:nvPr/>
        </p:nvSpPr>
        <p:spPr>
          <a:xfrm rot="10800000" flipH="1">
            <a:off x="-77156" y="4263470"/>
            <a:ext cx="3937105" cy="880179"/>
          </a:xfrm>
          <a:custGeom>
            <a:avLst/>
            <a:gdLst/>
            <a:ahLst/>
            <a:cxnLst/>
            <a:rect l="l" t="t" r="r" b="b"/>
            <a:pathLst>
              <a:path w="294198" h="130204" extrusionOk="0">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5"/>
          <p:cNvSpPr/>
          <p:nvPr/>
        </p:nvSpPr>
        <p:spPr>
          <a:xfrm>
            <a:off x="1958250" y="4072025"/>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5"/>
          <p:cNvSpPr/>
          <p:nvPr/>
        </p:nvSpPr>
        <p:spPr>
          <a:xfrm>
            <a:off x="285300" y="385562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5"/>
          <p:cNvSpPr/>
          <p:nvPr/>
        </p:nvSpPr>
        <p:spPr>
          <a:xfrm>
            <a:off x="4522800" y="489275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65"/>
          <p:cNvSpPr/>
          <p:nvPr/>
        </p:nvSpPr>
        <p:spPr>
          <a:xfrm rot="10800000" flipH="1">
            <a:off x="6363775" y="1132525"/>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5"/>
          <p:cNvSpPr/>
          <p:nvPr/>
        </p:nvSpPr>
        <p:spPr>
          <a:xfrm rot="10800000" flipH="1">
            <a:off x="8271400" y="1341500"/>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65"/>
          <p:cNvSpPr/>
          <p:nvPr/>
        </p:nvSpPr>
        <p:spPr>
          <a:xfrm rot="10800000" flipH="1">
            <a:off x="4360525" y="3233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ackground 2">
  <p:cSld name="CUSTOM_51">
    <p:spTree>
      <p:nvGrpSpPr>
        <p:cNvPr id="1" name="Shape 983"/>
        <p:cNvGrpSpPr/>
        <p:nvPr/>
      </p:nvGrpSpPr>
      <p:grpSpPr>
        <a:xfrm>
          <a:off x="0" y="0"/>
          <a:ext cx="0" cy="0"/>
          <a:chOff x="0" y="0"/>
          <a:chExt cx="0" cy="0"/>
        </a:xfrm>
      </p:grpSpPr>
      <p:sp>
        <p:nvSpPr>
          <p:cNvPr id="984" name="Google Shape;984;p66"/>
          <p:cNvSpPr/>
          <p:nvPr/>
        </p:nvSpPr>
        <p:spPr>
          <a:xfrm rot="-5400000" flipH="1">
            <a:off x="7050252" y="2575411"/>
            <a:ext cx="2443246" cy="939991"/>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6"/>
          <p:cNvSpPr/>
          <p:nvPr/>
        </p:nvSpPr>
        <p:spPr>
          <a:xfrm rot="-5399497">
            <a:off x="6325430" y="1701197"/>
            <a:ext cx="4515337" cy="1121168"/>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6"/>
          <p:cNvSpPr/>
          <p:nvPr/>
        </p:nvSpPr>
        <p:spPr>
          <a:xfrm rot="-5400440" flipH="1">
            <a:off x="5965428" y="1974301"/>
            <a:ext cx="5161707" cy="1194801"/>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6"/>
          <p:cNvSpPr/>
          <p:nvPr/>
        </p:nvSpPr>
        <p:spPr>
          <a:xfrm rot="-5400000">
            <a:off x="-1791843" y="1811847"/>
            <a:ext cx="5127422" cy="1543736"/>
          </a:xfrm>
          <a:custGeom>
            <a:avLst/>
            <a:gdLst/>
            <a:ahLst/>
            <a:cxnLst/>
            <a:rect l="l" t="t" r="r" b="b"/>
            <a:pathLst>
              <a:path w="246008" h="61867" extrusionOk="0">
                <a:moveTo>
                  <a:pt x="1" y="0"/>
                </a:moveTo>
                <a:cubicBezTo>
                  <a:pt x="1" y="0"/>
                  <a:pt x="3900" y="44992"/>
                  <a:pt x="39194" y="57840"/>
                </a:cubicBezTo>
                <a:cubicBezTo>
                  <a:pt x="46974" y="60669"/>
                  <a:pt x="53930" y="61867"/>
                  <a:pt x="60240" y="61867"/>
                </a:cubicBezTo>
                <a:cubicBezTo>
                  <a:pt x="95172" y="61867"/>
                  <a:pt x="110319" y="25159"/>
                  <a:pt x="135837" y="25159"/>
                </a:cubicBezTo>
                <a:cubicBezTo>
                  <a:pt x="138295" y="25159"/>
                  <a:pt x="140849" y="25499"/>
                  <a:pt x="143526" y="26246"/>
                </a:cubicBezTo>
                <a:cubicBezTo>
                  <a:pt x="159260" y="30639"/>
                  <a:pt x="172714" y="32419"/>
                  <a:pt x="184185" y="32419"/>
                </a:cubicBezTo>
                <a:cubicBezTo>
                  <a:pt x="233145" y="32419"/>
                  <a:pt x="246008" y="0"/>
                  <a:pt x="2460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6"/>
          <p:cNvSpPr/>
          <p:nvPr/>
        </p:nvSpPr>
        <p:spPr>
          <a:xfrm rot="-5400000">
            <a:off x="-1926425" y="1930649"/>
            <a:ext cx="5143202" cy="1290352"/>
          </a:xfrm>
          <a:custGeom>
            <a:avLst/>
            <a:gdLst/>
            <a:ahLst/>
            <a:cxnLst/>
            <a:rect l="l" t="t" r="r" b="b"/>
            <a:pathLst>
              <a:path w="264364" h="61984" extrusionOk="0">
                <a:moveTo>
                  <a:pt x="0" y="0"/>
                </a:moveTo>
                <a:lnTo>
                  <a:pt x="0" y="60406"/>
                </a:lnTo>
                <a:cubicBezTo>
                  <a:pt x="2845" y="61497"/>
                  <a:pt x="5907" y="61983"/>
                  <a:pt x="9094" y="61983"/>
                </a:cubicBezTo>
                <a:cubicBezTo>
                  <a:pt x="26664" y="61983"/>
                  <a:pt x="48053" y="47209"/>
                  <a:pt x="57950" y="37427"/>
                </a:cubicBezTo>
                <a:cubicBezTo>
                  <a:pt x="64434" y="31013"/>
                  <a:pt x="70724" y="28611"/>
                  <a:pt x="76592" y="28611"/>
                </a:cubicBezTo>
                <a:cubicBezTo>
                  <a:pt x="86364" y="28611"/>
                  <a:pt x="94966" y="35275"/>
                  <a:pt x="101344" y="41180"/>
                </a:cubicBezTo>
                <a:cubicBezTo>
                  <a:pt x="109706" y="48911"/>
                  <a:pt x="119411" y="51657"/>
                  <a:pt x="128732" y="51657"/>
                </a:cubicBezTo>
                <a:cubicBezTo>
                  <a:pt x="140963" y="51657"/>
                  <a:pt x="152533" y="46928"/>
                  <a:pt x="159536" y="42530"/>
                </a:cubicBezTo>
                <a:cubicBezTo>
                  <a:pt x="163971" y="39737"/>
                  <a:pt x="167611" y="38614"/>
                  <a:pt x="170732" y="38614"/>
                </a:cubicBezTo>
                <a:cubicBezTo>
                  <a:pt x="183490" y="38614"/>
                  <a:pt x="187572" y="57371"/>
                  <a:pt x="201829" y="57371"/>
                </a:cubicBezTo>
                <a:cubicBezTo>
                  <a:pt x="204682" y="57371"/>
                  <a:pt x="207942" y="56619"/>
                  <a:pt x="211761" y="54817"/>
                </a:cubicBezTo>
                <a:cubicBezTo>
                  <a:pt x="216023" y="52806"/>
                  <a:pt x="220035" y="52096"/>
                  <a:pt x="223864" y="52096"/>
                </a:cubicBezTo>
                <a:cubicBezTo>
                  <a:pt x="233065" y="52096"/>
                  <a:pt x="241204" y="56197"/>
                  <a:pt x="249202" y="56197"/>
                </a:cubicBezTo>
                <a:cubicBezTo>
                  <a:pt x="254235" y="56197"/>
                  <a:pt x="259212" y="54573"/>
                  <a:pt x="264364" y="49281"/>
                </a:cubicBezTo>
                <a:lnTo>
                  <a:pt x="2643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6"/>
          <p:cNvSpPr/>
          <p:nvPr/>
        </p:nvSpPr>
        <p:spPr>
          <a:xfrm rot="-5400000" flipH="1">
            <a:off x="-1877527" y="1881640"/>
            <a:ext cx="5143337" cy="1388283"/>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6"/>
          <p:cNvSpPr/>
          <p:nvPr/>
        </p:nvSpPr>
        <p:spPr>
          <a:xfrm>
            <a:off x="1104550" y="271030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6"/>
          <p:cNvSpPr/>
          <p:nvPr/>
        </p:nvSpPr>
        <p:spPr>
          <a:xfrm>
            <a:off x="1553300" y="345255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6"/>
          <p:cNvSpPr/>
          <p:nvPr/>
        </p:nvSpPr>
        <p:spPr>
          <a:xfrm>
            <a:off x="804350" y="105132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6"/>
          <p:cNvSpPr/>
          <p:nvPr/>
        </p:nvSpPr>
        <p:spPr>
          <a:xfrm>
            <a:off x="1169650" y="416832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6"/>
          <p:cNvSpPr/>
          <p:nvPr/>
        </p:nvSpPr>
        <p:spPr>
          <a:xfrm>
            <a:off x="1520738" y="71690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6"/>
          <p:cNvSpPr/>
          <p:nvPr/>
        </p:nvSpPr>
        <p:spPr>
          <a:xfrm rot="10800000" flipH="1">
            <a:off x="8332050" y="1975150"/>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6"/>
          <p:cNvSpPr/>
          <p:nvPr/>
        </p:nvSpPr>
        <p:spPr>
          <a:xfrm rot="10800000" flipH="1">
            <a:off x="7695850" y="10064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6"/>
          <p:cNvSpPr/>
          <p:nvPr/>
        </p:nvSpPr>
        <p:spPr>
          <a:xfrm rot="10800000" flipH="1">
            <a:off x="7794238" y="449200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Background 3">
  <p:cSld name="CUSTOM_52">
    <p:spTree>
      <p:nvGrpSpPr>
        <p:cNvPr id="1" name="Shape 998"/>
        <p:cNvGrpSpPr/>
        <p:nvPr/>
      </p:nvGrpSpPr>
      <p:grpSpPr>
        <a:xfrm>
          <a:off x="0" y="0"/>
          <a:ext cx="0" cy="0"/>
          <a:chOff x="0" y="0"/>
          <a:chExt cx="0" cy="0"/>
        </a:xfrm>
      </p:grpSpPr>
      <p:sp>
        <p:nvSpPr>
          <p:cNvPr id="999" name="Google Shape;999;p67"/>
          <p:cNvSpPr/>
          <p:nvPr/>
        </p:nvSpPr>
        <p:spPr>
          <a:xfrm rot="-5911893" flipH="1">
            <a:off x="-358275" y="-757650"/>
            <a:ext cx="1679785" cy="2039064"/>
          </a:xfrm>
          <a:custGeom>
            <a:avLst/>
            <a:gdLst/>
            <a:ahLst/>
            <a:cxnLst/>
            <a:rect l="l" t="t" r="r" b="b"/>
            <a:pathLst>
              <a:path w="184937" h="139852" extrusionOk="0">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7"/>
          <p:cNvSpPr/>
          <p:nvPr/>
        </p:nvSpPr>
        <p:spPr>
          <a:xfrm rot="-515846" flipH="1">
            <a:off x="-1764995" y="-321140"/>
            <a:ext cx="4858752" cy="984749"/>
          </a:xfrm>
          <a:custGeom>
            <a:avLst/>
            <a:gdLst/>
            <a:ahLst/>
            <a:cxnLst/>
            <a:rect l="l" t="t" r="r" b="b"/>
            <a:pathLst>
              <a:path w="264364" h="48804" extrusionOk="0">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7"/>
          <p:cNvSpPr/>
          <p:nvPr/>
        </p:nvSpPr>
        <p:spPr>
          <a:xfrm flipH="1">
            <a:off x="-1788061" y="-312190"/>
            <a:ext cx="4906095" cy="1060078"/>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7"/>
          <p:cNvSpPr/>
          <p:nvPr/>
        </p:nvSpPr>
        <p:spPr>
          <a:xfrm rot="4888107" flipH="1">
            <a:off x="1137128" y="4138487"/>
            <a:ext cx="1679785" cy="2039064"/>
          </a:xfrm>
          <a:custGeom>
            <a:avLst/>
            <a:gdLst/>
            <a:ahLst/>
            <a:cxnLst/>
            <a:rect l="l" t="t" r="r" b="b"/>
            <a:pathLst>
              <a:path w="184937" h="139852" extrusionOk="0">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7"/>
          <p:cNvSpPr/>
          <p:nvPr/>
        </p:nvSpPr>
        <p:spPr>
          <a:xfrm rot="-9922098" flipH="1">
            <a:off x="-1214868" y="4347472"/>
            <a:ext cx="4858620" cy="984751"/>
          </a:xfrm>
          <a:custGeom>
            <a:avLst/>
            <a:gdLst/>
            <a:ahLst/>
            <a:cxnLst/>
            <a:rect l="l" t="t" r="r" b="b"/>
            <a:pathLst>
              <a:path w="264364" h="48804" extrusionOk="0">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7"/>
          <p:cNvSpPr/>
          <p:nvPr/>
        </p:nvSpPr>
        <p:spPr>
          <a:xfrm rot="-10346708" flipH="1">
            <a:off x="-752392" y="4478612"/>
            <a:ext cx="4905724" cy="1060054"/>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7"/>
          <p:cNvSpPr/>
          <p:nvPr/>
        </p:nvSpPr>
        <p:spPr>
          <a:xfrm rot="5400000">
            <a:off x="1196981" y="84405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7"/>
          <p:cNvSpPr/>
          <p:nvPr/>
        </p:nvSpPr>
        <p:spPr>
          <a:xfrm rot="5400000">
            <a:off x="1196219" y="44671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67"/>
          <p:cNvSpPr/>
          <p:nvPr/>
        </p:nvSpPr>
        <p:spPr>
          <a:xfrm rot="-5400000">
            <a:off x="540156" y="69136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7"/>
          <p:cNvSpPr/>
          <p:nvPr/>
        </p:nvSpPr>
        <p:spPr>
          <a:xfrm rot="5400000">
            <a:off x="540006" y="38324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Background 4">
  <p:cSld name="CUSTOM_53">
    <p:spTree>
      <p:nvGrpSpPr>
        <p:cNvPr id="1" name="Shape 1009"/>
        <p:cNvGrpSpPr/>
        <p:nvPr/>
      </p:nvGrpSpPr>
      <p:grpSpPr>
        <a:xfrm>
          <a:off x="0" y="0"/>
          <a:ext cx="0" cy="0"/>
          <a:chOff x="0" y="0"/>
          <a:chExt cx="0" cy="0"/>
        </a:xfrm>
      </p:grpSpPr>
      <p:sp>
        <p:nvSpPr>
          <p:cNvPr id="1010" name="Google Shape;1010;p68"/>
          <p:cNvSpPr/>
          <p:nvPr/>
        </p:nvSpPr>
        <p:spPr>
          <a:xfrm rot="10800000">
            <a:off x="3937512" y="4410874"/>
            <a:ext cx="3936983" cy="732774"/>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8"/>
          <p:cNvSpPr/>
          <p:nvPr/>
        </p:nvSpPr>
        <p:spPr>
          <a:xfrm flipH="1">
            <a:off x="3939637" y="98"/>
            <a:ext cx="5126677" cy="1295929"/>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68"/>
          <p:cNvSpPr/>
          <p:nvPr/>
        </p:nvSpPr>
        <p:spPr>
          <a:xfrm rot="10800000" flipH="1">
            <a:off x="4720014" y="4141676"/>
            <a:ext cx="5735030" cy="1001972"/>
          </a:xfrm>
          <a:custGeom>
            <a:avLst/>
            <a:gdLst/>
            <a:ahLst/>
            <a:cxnLst/>
            <a:rect l="l" t="t" r="r" b="b"/>
            <a:pathLst>
              <a:path w="295582" h="107710" extrusionOk="0">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8"/>
          <p:cNvSpPr/>
          <p:nvPr/>
        </p:nvSpPr>
        <p:spPr>
          <a:xfrm rot="10800000" flipH="1">
            <a:off x="5013459" y="204"/>
            <a:ext cx="4130832" cy="1472837"/>
          </a:xfrm>
          <a:custGeom>
            <a:avLst/>
            <a:gdLst/>
            <a:ahLst/>
            <a:cxnLst/>
            <a:rect l="l" t="t" r="r" b="b"/>
            <a:pathLst>
              <a:path w="285673" h="154588" extrusionOk="0">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8"/>
          <p:cNvSpPr/>
          <p:nvPr/>
        </p:nvSpPr>
        <p:spPr>
          <a:xfrm rot="10800000">
            <a:off x="5628786" y="490"/>
            <a:ext cx="3515148" cy="1472658"/>
          </a:xfrm>
          <a:custGeom>
            <a:avLst/>
            <a:gdLst/>
            <a:ahLst/>
            <a:cxnLst/>
            <a:rect l="l" t="t" r="r" b="b"/>
            <a:pathLst>
              <a:path w="305002" h="196093" extrusionOk="0">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8"/>
          <p:cNvSpPr/>
          <p:nvPr/>
        </p:nvSpPr>
        <p:spPr>
          <a:xfrm rot="10800000">
            <a:off x="5220582" y="4263470"/>
            <a:ext cx="3937105" cy="880179"/>
          </a:xfrm>
          <a:custGeom>
            <a:avLst/>
            <a:gdLst/>
            <a:ahLst/>
            <a:cxnLst/>
            <a:rect l="l" t="t" r="r" b="b"/>
            <a:pathLst>
              <a:path w="294198" h="130204" extrusionOk="0">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68"/>
          <p:cNvSpPr/>
          <p:nvPr/>
        </p:nvSpPr>
        <p:spPr>
          <a:xfrm rot="5400000">
            <a:off x="6527856" y="44833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8"/>
          <p:cNvSpPr/>
          <p:nvPr/>
        </p:nvSpPr>
        <p:spPr>
          <a:xfrm rot="5400000">
            <a:off x="5530219" y="9452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68"/>
          <p:cNvSpPr/>
          <p:nvPr/>
        </p:nvSpPr>
        <p:spPr>
          <a:xfrm rot="-5400000">
            <a:off x="5871031" y="43306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8"/>
          <p:cNvSpPr/>
          <p:nvPr/>
        </p:nvSpPr>
        <p:spPr>
          <a:xfrm rot="5400000">
            <a:off x="4874006" y="3104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23"/>
        <p:cNvGrpSpPr/>
        <p:nvPr/>
      </p:nvGrpSpPr>
      <p:grpSpPr>
        <a:xfrm>
          <a:off x="0" y="0"/>
          <a:ext cx="0" cy="0"/>
          <a:chOff x="0" y="0"/>
          <a:chExt cx="0" cy="0"/>
        </a:xfrm>
      </p:grpSpPr>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2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5"/>
        <p:cNvGrpSpPr/>
        <p:nvPr/>
      </p:nvGrpSpPr>
      <p:grpSpPr>
        <a:xfrm>
          <a:off x="0" y="0"/>
          <a:ext cx="0" cy="0"/>
          <a:chOff x="0" y="0"/>
          <a:chExt cx="0" cy="0"/>
        </a:xfrm>
      </p:grpSpPr>
      <p:sp>
        <p:nvSpPr>
          <p:cNvPr id="106" name="Google Shape;106;p8"/>
          <p:cNvSpPr txBox="1">
            <a:spLocks noGrp="1"/>
          </p:cNvSpPr>
          <p:nvPr>
            <p:ph type="title"/>
          </p:nvPr>
        </p:nvSpPr>
        <p:spPr>
          <a:xfrm>
            <a:off x="1388100" y="1076025"/>
            <a:ext cx="6367800" cy="28392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9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07" name="Google Shape;107;p8"/>
          <p:cNvSpPr/>
          <p:nvPr/>
        </p:nvSpPr>
        <p:spPr>
          <a:xfrm flipH="1">
            <a:off x="-426404" y="-84700"/>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8"/>
          <p:cNvSpPr/>
          <p:nvPr/>
        </p:nvSpPr>
        <p:spPr>
          <a:xfrm rot="10800000">
            <a:off x="-294784" y="-365201"/>
            <a:ext cx="3086654" cy="972101"/>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rot="-5400147">
            <a:off x="232464" y="-691625"/>
            <a:ext cx="1404839" cy="2093848"/>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8"/>
          <p:cNvSpPr/>
          <p:nvPr/>
        </p:nvSpPr>
        <p:spPr>
          <a:xfrm flipH="1">
            <a:off x="683516" y="60690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8"/>
          <p:cNvSpPr/>
          <p:nvPr/>
        </p:nvSpPr>
        <p:spPr>
          <a:xfrm flipH="1">
            <a:off x="2476066" y="6665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8"/>
          <p:cNvSpPr/>
          <p:nvPr/>
        </p:nvSpPr>
        <p:spPr>
          <a:xfrm flipH="1">
            <a:off x="3173616" y="244725"/>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8"/>
          <p:cNvSpPr/>
          <p:nvPr/>
        </p:nvSpPr>
        <p:spPr>
          <a:xfrm flipH="1">
            <a:off x="6566441" y="273550"/>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8"/>
          <p:cNvSpPr/>
          <p:nvPr/>
        </p:nvSpPr>
        <p:spPr>
          <a:xfrm rot="10800000" flipH="1">
            <a:off x="2631095" y="4430364"/>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p:nvPr/>
        </p:nvSpPr>
        <p:spPr>
          <a:xfrm>
            <a:off x="6302893" y="4618767"/>
            <a:ext cx="3086654" cy="972101"/>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5399853">
            <a:off x="7457460" y="3823444"/>
            <a:ext cx="1404839" cy="2093848"/>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10800000" flipH="1">
            <a:off x="8312846" y="4520067"/>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8"/>
          <p:cNvSpPr/>
          <p:nvPr/>
        </p:nvSpPr>
        <p:spPr>
          <a:xfrm rot="10800000" flipH="1">
            <a:off x="6455196" y="4395617"/>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8"/>
          <p:cNvSpPr/>
          <p:nvPr/>
        </p:nvSpPr>
        <p:spPr>
          <a:xfrm rot="10800000" flipH="1">
            <a:off x="5822746" y="4882242"/>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10800000" flipH="1">
            <a:off x="8749921" y="4232117"/>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10800000" flipH="1">
            <a:off x="2364821" y="4788617"/>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flipH="1">
            <a:off x="181341" y="8300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028"/>
        <p:cNvGrpSpPr/>
        <p:nvPr/>
      </p:nvGrpSpPr>
      <p:grpSpPr>
        <a:xfrm>
          <a:off x="0" y="0"/>
          <a:ext cx="0" cy="0"/>
          <a:chOff x="0" y="0"/>
          <a:chExt cx="0" cy="0"/>
        </a:xfrm>
      </p:grpSpPr>
      <p:sp>
        <p:nvSpPr>
          <p:cNvPr id="1029" name="Google Shape;1029;p7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3"/>
        <p:cNvGrpSpPr/>
        <p:nvPr/>
      </p:nvGrpSpPr>
      <p:grpSpPr>
        <a:xfrm>
          <a:off x="0" y="0"/>
          <a:ext cx="0" cy="0"/>
          <a:chOff x="0" y="0"/>
          <a:chExt cx="0" cy="0"/>
        </a:xfrm>
      </p:grpSpPr>
      <p:sp>
        <p:nvSpPr>
          <p:cNvPr id="124" name="Google Shape;124;p9"/>
          <p:cNvSpPr txBox="1">
            <a:spLocks noGrp="1"/>
          </p:cNvSpPr>
          <p:nvPr>
            <p:ph type="title"/>
          </p:nvPr>
        </p:nvSpPr>
        <p:spPr>
          <a:xfrm>
            <a:off x="2141950" y="1922950"/>
            <a:ext cx="4860000" cy="8223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5" name="Google Shape;125;p9"/>
          <p:cNvSpPr txBox="1">
            <a:spLocks noGrp="1"/>
          </p:cNvSpPr>
          <p:nvPr>
            <p:ph type="subTitle" idx="1"/>
          </p:nvPr>
        </p:nvSpPr>
        <p:spPr>
          <a:xfrm>
            <a:off x="2142050" y="2757125"/>
            <a:ext cx="4860000" cy="49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26" name="Google Shape;126;p9"/>
          <p:cNvSpPr/>
          <p:nvPr/>
        </p:nvSpPr>
        <p:spPr>
          <a:xfrm rot="10800000" flipH="1">
            <a:off x="5365175" y="3285293"/>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rot="10800000" flipH="1">
            <a:off x="4874550" y="4429982"/>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flipH="1">
            <a:off x="5365175" y="46636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9"/>
          <p:cNvSpPr/>
          <p:nvPr/>
        </p:nvSpPr>
        <p:spPr>
          <a:xfrm flipH="1">
            <a:off x="7188788" y="438261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flipH="1">
            <a:off x="6621274" y="3703451"/>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9"/>
          <p:cNvSpPr/>
          <p:nvPr/>
        </p:nvSpPr>
        <p:spPr>
          <a:xfrm flipH="1">
            <a:off x="7832875" y="401702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9"/>
          <p:cNvSpPr/>
          <p:nvPr/>
        </p:nvSpPr>
        <p:spPr>
          <a:xfrm flipH="1">
            <a:off x="8890913" y="300753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9"/>
          <p:cNvSpPr/>
          <p:nvPr/>
        </p:nvSpPr>
        <p:spPr>
          <a:xfrm flipH="1">
            <a:off x="-260192" y="166613"/>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9"/>
          <p:cNvSpPr/>
          <p:nvPr/>
        </p:nvSpPr>
        <p:spPr>
          <a:xfrm flipH="1">
            <a:off x="158481" y="-333462"/>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9"/>
          <p:cNvSpPr/>
          <p:nvPr/>
        </p:nvSpPr>
        <p:spPr>
          <a:xfrm rot="10800000" flipH="1">
            <a:off x="3699725" y="41931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9"/>
          <p:cNvSpPr/>
          <p:nvPr/>
        </p:nvSpPr>
        <p:spPr>
          <a:xfrm rot="10800000" flipH="1">
            <a:off x="1811013" y="635575"/>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9"/>
          <p:cNvSpPr/>
          <p:nvPr/>
        </p:nvSpPr>
        <p:spPr>
          <a:xfrm rot="10800000" flipH="1">
            <a:off x="-332175" y="-43579"/>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9"/>
          <p:cNvSpPr/>
          <p:nvPr/>
        </p:nvSpPr>
        <p:spPr>
          <a:xfrm rot="10800000" flipH="1">
            <a:off x="1232025" y="106596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rot="10800000" flipH="1">
            <a:off x="108888" y="20106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0"/>
        <p:cNvGrpSpPr/>
        <p:nvPr/>
      </p:nvGrpSpPr>
      <p:grpSpPr>
        <a:xfrm>
          <a:off x="0" y="0"/>
          <a:ext cx="0" cy="0"/>
          <a:chOff x="0" y="0"/>
          <a:chExt cx="0" cy="0"/>
        </a:xfrm>
      </p:grpSpPr>
      <p:sp>
        <p:nvSpPr>
          <p:cNvPr id="141" name="Google Shape;141;p10"/>
          <p:cNvSpPr txBox="1">
            <a:spLocks noGrp="1"/>
          </p:cNvSpPr>
          <p:nvPr>
            <p:ph type="body" idx="1"/>
          </p:nvPr>
        </p:nvSpPr>
        <p:spPr>
          <a:xfrm>
            <a:off x="718675" y="540000"/>
            <a:ext cx="3411600" cy="9042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1"/>
              </a:buClr>
              <a:buSzPts val="1800"/>
              <a:buNone/>
              <a:defRPr sz="3000" b="1">
                <a:solidFill>
                  <a:schemeClr val="lt1"/>
                </a:solidFill>
                <a:latin typeface="Josefin Sans"/>
                <a:ea typeface="Josefin Sans"/>
                <a:cs typeface="Josefin Sans"/>
                <a:sym typeface="Josefin Sans"/>
              </a:defRPr>
            </a:lvl1pPr>
          </a:lstStyle>
          <a:p>
            <a:endParaRPr/>
          </a:p>
        </p:txBody>
      </p:sp>
      <p:sp>
        <p:nvSpPr>
          <p:cNvPr id="142" name="Google Shape;142;p10"/>
          <p:cNvSpPr/>
          <p:nvPr/>
        </p:nvSpPr>
        <p:spPr>
          <a:xfrm flipH="1">
            <a:off x="3426309" y="3056502"/>
            <a:ext cx="5986869" cy="212719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0"/>
          <p:cNvSpPr/>
          <p:nvPr/>
        </p:nvSpPr>
        <p:spPr>
          <a:xfrm rot="10800000" flipH="1">
            <a:off x="5737690" y="3381530"/>
            <a:ext cx="3675485" cy="189381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0"/>
          <p:cNvSpPr/>
          <p:nvPr/>
        </p:nvSpPr>
        <p:spPr>
          <a:xfrm rot="315040">
            <a:off x="7305814" y="4459737"/>
            <a:ext cx="2114446" cy="9970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0"/>
          <p:cNvSpPr/>
          <p:nvPr/>
        </p:nvSpPr>
        <p:spPr>
          <a:xfrm flipH="1">
            <a:off x="5699552" y="478436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0"/>
          <p:cNvSpPr/>
          <p:nvPr/>
        </p:nvSpPr>
        <p:spPr>
          <a:xfrm flipH="1">
            <a:off x="8043764" y="39431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0"/>
          <p:cNvSpPr/>
          <p:nvPr/>
        </p:nvSpPr>
        <p:spPr>
          <a:xfrm flipH="1">
            <a:off x="8476477" y="342716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0"/>
          <p:cNvSpPr/>
          <p:nvPr/>
        </p:nvSpPr>
        <p:spPr>
          <a:xfrm flipH="1">
            <a:off x="7442277" y="3557038"/>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70.xml"/><Relationship Id="rId1"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0000" y="363275"/>
            <a:ext cx="80640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1pPr>
            <a:lvl2pPr lvl="1">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2pPr>
            <a:lvl3pPr lvl="2">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3pPr>
            <a:lvl4pPr lvl="3">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4pPr>
            <a:lvl5pPr lvl="4">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5pPr>
            <a:lvl6pPr lvl="5">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6pPr>
            <a:lvl7pPr lvl="6">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7pPr>
            <a:lvl8pPr lvl="7">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8pPr>
            <a:lvl9pPr lvl="8">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540000" y="1152475"/>
            <a:ext cx="80640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020"/>
        <p:cNvGrpSpPr/>
        <p:nvPr/>
      </p:nvGrpSpPr>
      <p:grpSpPr>
        <a:xfrm>
          <a:off x="0" y="0"/>
          <a:ext cx="0" cy="0"/>
          <a:chOff x="0" y="0"/>
          <a:chExt cx="0" cy="0"/>
        </a:xfrm>
      </p:grpSpPr>
      <p:sp>
        <p:nvSpPr>
          <p:cNvPr id="1021" name="Google Shape;1021;p69"/>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022" name="Google Shape;1022;p69"/>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1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024"/>
        <p:cNvGrpSpPr/>
        <p:nvPr/>
      </p:nvGrpSpPr>
      <p:grpSpPr>
        <a:xfrm>
          <a:off x="0" y="0"/>
          <a:ext cx="0" cy="0"/>
          <a:chOff x="0" y="0"/>
          <a:chExt cx="0" cy="0"/>
        </a:xfrm>
      </p:grpSpPr>
      <p:sp>
        <p:nvSpPr>
          <p:cNvPr id="1025" name="Google Shape;1025;p7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026" name="Google Shape;1026;p7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16" r:id="rId1"/>
    <p:sldLayoutId id="2147483717"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hyperlink" Target="https://docs.google.com/spreadsheets/d/1M8clYomYzW4wpiLQGremtib5u0Gmmr_zBywTmBsxUos/copy" TargetMode="External"/><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7.xml"/><Relationship Id="rId1" Type="http://schemas.openxmlformats.org/officeDocument/2006/relationships/slideLayout" Target="../slideLayouts/slideLayout20.xml"/><Relationship Id="rId5" Type="http://schemas.openxmlformats.org/officeDocument/2006/relationships/image" Target="../media/image3.png"/><Relationship Id="rId4" Type="http://schemas.openxmlformats.org/officeDocument/2006/relationships/hyperlink" Target="https://docs.google.com/spreadsheets/d/1M8clYomYzW4wpiLQGremtib5u0Gmmr_zBywTmBsxUos/copy"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docs.google.com/spreadsheets/d/1M8clYomYzW4wpiLQGremtib5u0Gmmr_zBywTmBsxUos/copy" TargetMode="External"/><Relationship Id="rId2" Type="http://schemas.openxmlformats.org/officeDocument/2006/relationships/notesSlide" Target="../notesSlides/notesSlide18.xml"/><Relationship Id="rId1" Type="http://schemas.openxmlformats.org/officeDocument/2006/relationships/slideLayout" Target="../slideLayouts/slideLayout21.xm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1.xml"/><Relationship Id="rId1" Type="http://schemas.openxmlformats.org/officeDocument/2006/relationships/slideLayout" Target="../slideLayouts/slideLayout5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3.xml"/><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7.xml"/><Relationship Id="rId1" Type="http://schemas.openxmlformats.org/officeDocument/2006/relationships/slideLayout" Target="../slideLayouts/slideLayout5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1.xml"/></Relationships>
</file>

<file path=ppt/slides/_rels/slide2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9.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7.xml"/><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8.xml"/><Relationship Id="rId1" Type="http://schemas.openxmlformats.org/officeDocument/2006/relationships/slideLayout" Target="../slideLayouts/slideLayout48.xml"/></Relationships>
</file>

<file path=ppt/slides/_rels/slide3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9.xml"/><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5.xml"/></Relationships>
</file>

<file path=ppt/slides/_rels/slide4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2.xml"/><Relationship Id="rId1" Type="http://schemas.openxmlformats.org/officeDocument/2006/relationships/slideLayout" Target="../slideLayouts/slideLayout47.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49.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5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2.xml"/><Relationship Id="rId1" Type="http://schemas.openxmlformats.org/officeDocument/2006/relationships/slideLayout" Target="../slideLayouts/slideLayout3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9.xml"/></Relationships>
</file>

<file path=ppt/slides/_rels/slide5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9.xml"/><Relationship Id="rId1" Type="http://schemas.openxmlformats.org/officeDocument/2006/relationships/slideLayout" Target="../slideLayouts/slideLayout59.xml"/><Relationship Id="rId4" Type="http://schemas.openxmlformats.org/officeDocument/2006/relationships/image" Target="../media/image18.jp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0.xml"/><Relationship Id="rId1" Type="http://schemas.openxmlformats.org/officeDocument/2006/relationships/slideLayout" Target="../slideLayouts/slideLayout56.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3" Type="http://schemas.openxmlformats.org/officeDocument/2006/relationships/hyperlink" Target="https://www.freepik.com/free-photo/male-swimmers-swimming-pool_10296693.htm/?utm_source=slidesgo_template&amp;utm_medium=referral-link&amp;utm_campaign=sg_resources&amp;utm_content=freepik" TargetMode="External"/><Relationship Id="rId7" Type="http://schemas.openxmlformats.org/officeDocument/2006/relationships/hyperlink" Target="https://www.freepik.com/free-photo/high-angle-male-stretching-before-swimming_6086703.htm/?utm_source=slidesgo_template&amp;utm_medium=referral-link&amp;utm_campaign=sg_resources&amp;utm_content=freepik" TargetMode="External"/><Relationship Id="rId2" Type="http://schemas.openxmlformats.org/officeDocument/2006/relationships/notesSlide" Target="../notesSlides/notesSlide66.xml"/><Relationship Id="rId1" Type="http://schemas.openxmlformats.org/officeDocument/2006/relationships/slideLayout" Target="../slideLayouts/slideLayout61.xml"/><Relationship Id="rId6" Type="http://schemas.openxmlformats.org/officeDocument/2006/relationships/hyperlink" Target="https://www.freepik.com/free-photo/front-view-young-man-basin-stretching_6086693.htm#page=1&amp;query=freepik%20pool%20man&amp;position=36/?utm_source=slidesgo_template&amp;utm_medium=referral-link&amp;utm_campaign=sg_resources&amp;utm_content=freepik" TargetMode="External"/><Relationship Id="rId5" Type="http://schemas.openxmlformats.org/officeDocument/2006/relationships/hyperlink" Target="https://www.freepik.com/free-photo/high-angle-male-swimmer-swimming-water-pool_10296695.htm#page=1&amp;query=freepik%20pool%20man&amp;position=12/?utm_source=slidesgo_template&amp;utm_medium=referral-link&amp;utm_campaign=sg_resources&amp;utm_content=freepik" TargetMode="External"/><Relationship Id="rId4" Type="http://schemas.openxmlformats.org/officeDocument/2006/relationships/hyperlink" Target="https://www.freepik.com/free-photo/smiley-male-swimmer-posing-with-goggles-cap-pool_10296702.htm#page=1&amp;query=freepik%20pool%20man&amp;position=5/?utm_source=slidesgo_template&amp;utm_medium=referral-link&amp;utm_campaign=sg_resources&amp;utm_content=freepik" TargetMode="External"/></Relationships>
</file>

<file path=ppt/slides/_rels/slide67.xml.rels><?xml version="1.0" encoding="UTF-8" standalone="yes"?>
<Relationships xmlns="http://schemas.openxmlformats.org/package/2006/relationships"><Relationship Id="rId8" Type="http://schemas.openxmlformats.org/officeDocument/2006/relationships/hyperlink" Target="https://www.freepik.com/premium-photo/full-shot-athlete-swimming-underwater_16081281.htm/?utm_source=slidesgo_template&amp;utm_medium=referral-link&amp;utm_campaign=sg_resources&amp;utm_content=freepik" TargetMode="External"/><Relationship Id="rId3" Type="http://schemas.openxmlformats.org/officeDocument/2006/relationships/hyperlink" Target="https://www.freepik.com/premium-photo/full-shot-athlete-pool_16081304.htm/?utm_source=slidesgo_template&amp;utm_medium=referral-link&amp;utm_campaign=sg_resources&amp;utm_content=freepik" TargetMode="External"/><Relationship Id="rId7" Type="http://schemas.openxmlformats.org/officeDocument/2006/relationships/hyperlink" Target="https://www.freepik.com/premium-photo/full-shot-swimmer-pool_16081292.htm/?utm_source=slidesgo_template&amp;utm_medium=referral-link&amp;utm_campaign=sg_resources&amp;utm_content=freepik" TargetMode="External"/><Relationship Id="rId2" Type="http://schemas.openxmlformats.org/officeDocument/2006/relationships/notesSlide" Target="../notesSlides/notesSlide67.xml"/><Relationship Id="rId1" Type="http://schemas.openxmlformats.org/officeDocument/2006/relationships/slideLayout" Target="../slideLayouts/slideLayout34.xml"/><Relationship Id="rId6" Type="http://schemas.openxmlformats.org/officeDocument/2006/relationships/hyperlink" Target="https://www.freepik.com/premium-photo/mid-shot-man-splashing-out-water_9901238.htm/?utm_source=slidesgo_template&amp;utm_medium=referral-link&amp;utm_campaign=sg_resources&amp;utm_content=freepik" TargetMode="External"/><Relationship Id="rId5" Type="http://schemas.openxmlformats.org/officeDocument/2006/relationships/hyperlink" Target="https://www.freepik.com/premium-photo/front-view-beautiful-swimmer_6397373.htm/?utm_source=slidesgo_template&amp;utm_medium=referral-link&amp;utm_campaign=sg_resources&amp;utm_content=freepik" TargetMode="External"/><Relationship Id="rId4" Type="http://schemas.openxmlformats.org/officeDocument/2006/relationships/hyperlink" Target="https://www.freepik.com/premium-photo/athlete-underwater-full-shot_16081305.htm/?utm_source=slidesgo_template&amp;utm_medium=referral-link&amp;utm_campaign=sg_resources&amp;utm_content=freepik" TargetMode="External"/><Relationship Id="rId9" Type="http://schemas.openxmlformats.org/officeDocument/2006/relationships/hyperlink" Target="https://www.freepik.com/premium-vector/abstract-waves-banners_4075836.htm/?utm_source=slidesgo_template&amp;utm_medium=referral-link&amp;utm_campaign=sg_resources&amp;utm_content=freepik" TargetMode="External"/></Relationships>
</file>

<file path=ppt/slides/_rels/slide68.xml.rels><?xml version="1.0" encoding="UTF-8" standalone="yes"?>
<Relationships xmlns="http://schemas.openxmlformats.org/package/2006/relationships"><Relationship Id="rId8" Type="http://schemas.openxmlformats.org/officeDocument/2006/relationships/hyperlink" Target="https://www.freepik.com/free-photo/close-up-smiley-man-therapy_13704543.htm/?utm_source=slidesgo_template&amp;utm_medium=referral-link&amp;utm_campaign=sg_resources&amp;utm_content=freepik" TargetMode="External"/><Relationship Id="rId3" Type="http://schemas.openxmlformats.org/officeDocument/2006/relationships/hyperlink" Target="https://www.freepik.com/free-vector/abstract-rounded-shape-business-card-template_5087206.htm/?utm_source=slidesgo_template&amp;utm_medium=referral-link&amp;utm_campaign=sg_resources&amp;utm_content=freepik" TargetMode="External"/><Relationship Id="rId7" Type="http://schemas.openxmlformats.org/officeDocument/2006/relationships/hyperlink" Target="https://www.freepik.com/free-photo/woman-latino-hair-salon_40125349.htm/?utm_source=slidesgo_template&amp;utm_medium=referral-link&amp;utm_campaign=sg_resources&amp;utm_content=freepik" TargetMode="External"/><Relationship Id="rId2" Type="http://schemas.openxmlformats.org/officeDocument/2006/relationships/notesSlide" Target="../notesSlides/notesSlide68.xml"/><Relationship Id="rId1" Type="http://schemas.openxmlformats.org/officeDocument/2006/relationships/slideLayout" Target="../slideLayouts/slideLayout62.xml"/><Relationship Id="rId6" Type="http://schemas.openxmlformats.org/officeDocument/2006/relationships/hyperlink" Target="https://www.freepik.com/free-photo/male-swimmers-swimming-pool_10296693.htm/?utm_source=slidesgo_template&amp;utm_medium=referral-link&amp;utm_campaign=sg_resources&amp;utm_content=freepik" TargetMode="External"/><Relationship Id="rId11" Type="http://schemas.openxmlformats.org/officeDocument/2006/relationships/hyperlink" Target="https://www.freepik.com/free-photo/photo-modern-indoor-swimming-pool_5813533.htm/?utm_source=slidesgo_template&amp;utm_medium=referral-link&amp;utm_campaign=sg_resources&amp;utm_content=freepik" TargetMode="External"/><Relationship Id="rId5" Type="http://schemas.openxmlformats.org/officeDocument/2006/relationships/hyperlink" Target="https://www.freepik.com/free-photo/male-swimmer-floating-pool_10296689.htm/?utm_source=slidesgo_template&amp;utm_medium=referral-link&amp;utm_campaign=sg_resources&amp;utm_content=freepik" TargetMode="External"/><Relationship Id="rId10" Type="http://schemas.openxmlformats.org/officeDocument/2006/relationships/hyperlink" Target="https://www.freepik.com/free-photo/side-view-smiley-girl-pool_32470722.htm/?utm_source=slidesgo_template&amp;utm_medium=referral-link&amp;utm_campaign=sg_resources&amp;utm_content=freepik" TargetMode="External"/><Relationship Id="rId4" Type="http://schemas.openxmlformats.org/officeDocument/2006/relationships/hyperlink" Target="https://www.freepik.com/free-vector/dynamic-poster-collection_4182832.htm/?utm_source=slidesgo_template&amp;utm_medium=referral-link&amp;utm_campaign=sg_resources&amp;utm_content=freepik" TargetMode="External"/><Relationship Id="rId9" Type="http://schemas.openxmlformats.org/officeDocument/2006/relationships/hyperlink" Target="https://www.freepik.com/free-photo/woman-swimmer-swimming-close-up_6397354.htm/?utm_source=slidesgo_template&amp;utm_medium=referral-link&amp;utm_campaign=sg_resources&amp;utm_content=freepik" TargetMode="External"/></Relationships>
</file>

<file path=ppt/slides/_rels/slide69.xml.rels><?xml version="1.0" encoding="UTF-8" standalone="yes"?>
<Relationships xmlns="http://schemas.openxmlformats.org/package/2006/relationships"><Relationship Id="rId8" Type="http://schemas.openxmlformats.org/officeDocument/2006/relationships/hyperlink" Target="https://www.freepik.com/free-photo/medium-shot-woman-with-swimming-equipment_43948519.htm/?utm_source=slidesgo_template&amp;utm_medium=referral-link&amp;utm_campaign=sg_resources&amp;utm_content=freepik" TargetMode="External"/><Relationship Id="rId13" Type="http://schemas.openxmlformats.org/officeDocument/2006/relationships/hyperlink" Target="https://www.freepik.com/free-photo/mid-shot-woman-therapist-with-clipboard-inviting-patient-cabinet_11241693.htm/?utm_source=slidesgo_template&amp;utm_medium=referral-link&amp;utm_campaign=sg_resources&amp;utm_content=freepik" TargetMode="External"/><Relationship Id="rId18" Type="http://schemas.openxmlformats.org/officeDocument/2006/relationships/hyperlink" Target="https://www.flaticon.com/packs/spa-61/?utm_source=slidesgo_template&amp;utm_medium=referral-link&amp;utm_campaign=sg_resources&amp;utm_content=freepik" TargetMode="External"/><Relationship Id="rId3" Type="http://schemas.openxmlformats.org/officeDocument/2006/relationships/hyperlink" Target="https://www.freepik.com/premium-vector/geometric-background_3668124.htm/?utm_source=slidesgo_template&amp;utm_medium=referral-link&amp;utm_campaign=sg_resources&amp;utm_content=freepik" TargetMode="External"/><Relationship Id="rId7" Type="http://schemas.openxmlformats.org/officeDocument/2006/relationships/hyperlink" Target="https://www.freepik.com/premium-vector/timeline-infographic-design_19965376.htm/?utm_source=slidesgo_template&amp;utm_medium=referral-link&amp;utm_campaign=sg_resources&amp;utm_content=freepik" TargetMode="External"/><Relationship Id="rId12" Type="http://schemas.openxmlformats.org/officeDocument/2006/relationships/hyperlink" Target="https://www.freepik.com/free-photo/smiley-man-posing-medium-shot_34304481.htm/?utm_source=slidesgo_template&amp;utm_medium=referral-link&amp;utm_campaign=sg_resources&amp;utm_content=freepik" TargetMode="External"/><Relationship Id="rId17" Type="http://schemas.openxmlformats.org/officeDocument/2006/relationships/hyperlink" Target="https://www.freepik.com/free-photo/photo-swimming-pool-with-delimitation-cordons_5813481.htm/?utm_source=slidesgo_template&amp;utm_medium=referral-link&amp;utm_campaign=sg_resources&amp;utm_content=freepik" TargetMode="External"/><Relationship Id="rId2" Type="http://schemas.openxmlformats.org/officeDocument/2006/relationships/notesSlide" Target="../notesSlides/notesSlide69.xml"/><Relationship Id="rId16" Type="http://schemas.openxmlformats.org/officeDocument/2006/relationships/hyperlink" Target="https://www.freepik.com/premium-photo/woman-doing-front-crawl-swimming-pool_1223911.htm/?utm_source=slidesgo_template&amp;utm_medium=referral-link&amp;utm_campaign=sg_resources&amp;utm_content=freepik" TargetMode="External"/><Relationship Id="rId1" Type="http://schemas.openxmlformats.org/officeDocument/2006/relationships/slideLayout" Target="../slideLayouts/slideLayout32.xml"/><Relationship Id="rId6" Type="http://schemas.openxmlformats.org/officeDocument/2006/relationships/hyperlink" Target="https://www.freepik.com/premium-vector/gradient-steps-infographic_21534831.htm/?utm_source=slidesgo_template&amp;utm_medium=referral-link&amp;utm_campaign=sg_resources&amp;utm_content=freepik" TargetMode="External"/><Relationship Id="rId11" Type="http://schemas.openxmlformats.org/officeDocument/2006/relationships/hyperlink" Target="https://www.freepik.com/free-photo/portrait-handsome-man-outdoors_17809465.htm/?utm_source=slidesgo_template&amp;utm_medium=referral-link&amp;utm_campaign=sg_resources&amp;utm_content=freepik" TargetMode="External"/><Relationship Id="rId5" Type="http://schemas.openxmlformats.org/officeDocument/2006/relationships/hyperlink" Target="https://www.freepik.com/premium-vector/map-europe-with-colors-flat-style_2090776.htm/?utm_source=slidesgo_template&amp;utm_medium=referral-link&amp;utm_campaign=sg_resources&amp;utm_content=freepik" TargetMode="External"/><Relationship Id="rId15" Type="http://schemas.openxmlformats.org/officeDocument/2006/relationships/hyperlink" Target="https://www.freepik.com/free-photo/clear-ocean-water-texture_19334122.htm/?utm_source=slidesgo_template&amp;utm_medium=referral-link&amp;utm_campaign=sg_resources&amp;utm_content=freepik" TargetMode="External"/><Relationship Id="rId10" Type="http://schemas.openxmlformats.org/officeDocument/2006/relationships/hyperlink" Target="https://www.freepik.com/free-photo/top-view-clear-ocean-water-texture_19334133.htm/?utm_source=slidesgo_template&amp;utm_medium=referral-link&amp;utm_campaign=sg_resources&amp;utm_content=freepik" TargetMode="External"/><Relationship Id="rId4" Type="http://schemas.openxmlformats.org/officeDocument/2006/relationships/hyperlink" Target="https://www.freepik.com/premium-vector/abstract-colorful-background_3421222.htm/?utm_source=slidesgo_template&amp;utm_medium=referral-link&amp;utm_campaign=sg_resources&amp;utm_content=freepik" TargetMode="External"/><Relationship Id="rId9" Type="http://schemas.openxmlformats.org/officeDocument/2006/relationships/hyperlink" Target="https://www.freepik.com/free-photo/top-view-modern-swimming-pool_5813522.htm/?utm_source=slidesgo_template&amp;utm_medium=referral-link&amp;utm_campaign=sg_resources&amp;utm_content=freepik" TargetMode="External"/><Relationship Id="rId14" Type="http://schemas.openxmlformats.org/officeDocument/2006/relationships/hyperlink" Target="https://www.freepik.com/free-photo/medium-shot-woman-studio_43568938.htm/?utm_source=slidesgo_template&amp;utm_medium=referral-link&amp;utm_campaign=sg_resources&amp;utm_content=freepik"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2.xml"/></Relationships>
</file>

<file path=ppt/slides/_rels/slide7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70.xml"/><Relationship Id="rId1" Type="http://schemas.openxmlformats.org/officeDocument/2006/relationships/slideLayout" Target="../slideLayouts/slideLayout68.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s://fonts.google.com/specimen/Josefin+Sans?query=josefi" TargetMode="External"/><Relationship Id="rId2" Type="http://schemas.openxmlformats.org/officeDocument/2006/relationships/notesSlide" Target="../notesSlides/notesSlide71.xml"/><Relationship Id="rId1" Type="http://schemas.openxmlformats.org/officeDocument/2006/relationships/slideLayout" Target="../slideLayouts/slideLayout68.xml"/><Relationship Id="rId4" Type="http://schemas.openxmlformats.org/officeDocument/2006/relationships/hyperlink" Target="https://fonts.google.com/specimen/Open+Sans?query=open+sans" TargetMode="External"/></Relationships>
</file>

<file path=ppt/slides/_rels/slide72.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7.gif"/><Relationship Id="rId2" Type="http://schemas.openxmlformats.org/officeDocument/2006/relationships/notesSlide" Target="../notesSlides/notesSlide72.xml"/><Relationship Id="rId1" Type="http://schemas.openxmlformats.org/officeDocument/2006/relationships/slideLayout" Target="../slideLayouts/slideLayout68.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6.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5.gif"/><Relationship Id="rId4" Type="http://schemas.openxmlformats.org/officeDocument/2006/relationships/image" Target="../media/image23.gif"/><Relationship Id="rId9" Type="http://schemas.openxmlformats.org/officeDocument/2006/relationships/image" Target="../media/image24.gif"/></Relationships>
</file>

<file path=ppt/slides/_rels/slide73.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73.xml"/><Relationship Id="rId1" Type="http://schemas.openxmlformats.org/officeDocument/2006/relationships/slideLayout" Target="../slideLayouts/slideLayout6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8.xml"/></Relationships>
</file>

<file path=ppt/slides/_rels/slide79.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79.xml"/><Relationship Id="rId1" Type="http://schemas.openxmlformats.org/officeDocument/2006/relationships/slideLayout" Target="../slideLayouts/slideLayout6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0.xml"/></Relationships>
</file>

<file path=ppt/slides/_rels/slide9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93.xml"/><Relationship Id="rId1" Type="http://schemas.openxmlformats.org/officeDocument/2006/relationships/slideLayout" Target="../slideLayouts/slideLayout68.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74"/>
          <p:cNvSpPr txBox="1">
            <a:spLocks noGrp="1"/>
          </p:cNvSpPr>
          <p:nvPr>
            <p:ph type="ctrTitle"/>
          </p:nvPr>
        </p:nvSpPr>
        <p:spPr>
          <a:xfrm>
            <a:off x="678600" y="1484550"/>
            <a:ext cx="7787100" cy="208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u-RU" sz="2800" dirty="0">
                <a:latin typeface="Montserrat Alternates" panose="00000500000000000000" pitchFamily="2" charset="-52"/>
              </a:rPr>
              <a:t>Бытовые услуги. Исследование удовлетворенности клиента</a:t>
            </a:r>
            <a:endParaRPr sz="2800" dirty="0">
              <a:latin typeface="Montserrat Alternates" panose="00000500000000000000" pitchFamily="2" charset="-5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82"/>
          <p:cNvSpPr/>
          <p:nvPr/>
        </p:nvSpPr>
        <p:spPr>
          <a:xfrm>
            <a:off x="6018600" y="1594925"/>
            <a:ext cx="986400" cy="986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82"/>
          <p:cNvSpPr txBox="1">
            <a:spLocks noGrp="1"/>
          </p:cNvSpPr>
          <p:nvPr>
            <p:ph type="subTitle" idx="1"/>
          </p:nvPr>
        </p:nvSpPr>
        <p:spPr>
          <a:xfrm>
            <a:off x="5069450" y="2590588"/>
            <a:ext cx="28848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Vision</a:t>
            </a:r>
            <a:endParaRPr/>
          </a:p>
        </p:txBody>
      </p:sp>
      <p:sp>
        <p:nvSpPr>
          <p:cNvPr id="1112" name="Google Shape;1112;p82"/>
          <p:cNvSpPr txBox="1">
            <a:spLocks noGrp="1"/>
          </p:cNvSpPr>
          <p:nvPr>
            <p:ph type="subTitle" idx="2"/>
          </p:nvPr>
        </p:nvSpPr>
        <p:spPr>
          <a:xfrm>
            <a:off x="5069400" y="2882600"/>
            <a:ext cx="2884800" cy="78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Venus has a beautiful name and is the second planet from the Sun. It’s terribly hot</a:t>
            </a:r>
            <a:endParaRPr>
              <a:solidFill>
                <a:schemeClr val="dk2"/>
              </a:solidFill>
            </a:endParaRPr>
          </a:p>
        </p:txBody>
      </p:sp>
      <p:sp>
        <p:nvSpPr>
          <p:cNvPr id="1113" name="Google Shape;1113;p82"/>
          <p:cNvSpPr txBox="1">
            <a:spLocks noGrp="1"/>
          </p:cNvSpPr>
          <p:nvPr>
            <p:ph type="subTitle" idx="3"/>
          </p:nvPr>
        </p:nvSpPr>
        <p:spPr>
          <a:xfrm>
            <a:off x="1189788" y="2590588"/>
            <a:ext cx="28848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Mision</a:t>
            </a:r>
            <a:endParaRPr/>
          </a:p>
        </p:txBody>
      </p:sp>
      <p:sp>
        <p:nvSpPr>
          <p:cNvPr id="1114" name="Google Shape;1114;p82"/>
          <p:cNvSpPr txBox="1">
            <a:spLocks noGrp="1"/>
          </p:cNvSpPr>
          <p:nvPr>
            <p:ph type="subTitle" idx="4"/>
          </p:nvPr>
        </p:nvSpPr>
        <p:spPr>
          <a:xfrm>
            <a:off x="1189800" y="2882600"/>
            <a:ext cx="2884800" cy="78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Mercury is the closest planet to the Sun and the smallest one in the Solar System</a:t>
            </a:r>
            <a:endParaRPr>
              <a:solidFill>
                <a:schemeClr val="dk2"/>
              </a:solidFill>
            </a:endParaRPr>
          </a:p>
        </p:txBody>
      </p:sp>
      <p:sp>
        <p:nvSpPr>
          <p:cNvPr id="1115" name="Google Shape;1115;p82"/>
          <p:cNvSpPr/>
          <p:nvPr/>
        </p:nvSpPr>
        <p:spPr>
          <a:xfrm>
            <a:off x="2138937" y="1594950"/>
            <a:ext cx="986400" cy="986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6" name="Google Shape;1116;p82"/>
          <p:cNvGrpSpPr/>
          <p:nvPr/>
        </p:nvGrpSpPr>
        <p:grpSpPr>
          <a:xfrm>
            <a:off x="6220347" y="1935178"/>
            <a:ext cx="582917" cy="305936"/>
            <a:chOff x="2084325" y="363300"/>
            <a:chExt cx="484150" cy="254100"/>
          </a:xfrm>
        </p:grpSpPr>
        <p:sp>
          <p:nvSpPr>
            <p:cNvPr id="1117" name="Google Shape;1117;p8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18" name="Google Shape;1118;p8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19" name="Google Shape;1119;p82"/>
          <p:cNvGrpSpPr/>
          <p:nvPr/>
        </p:nvGrpSpPr>
        <p:grpSpPr>
          <a:xfrm>
            <a:off x="2382158" y="1839137"/>
            <a:ext cx="499904" cy="497992"/>
            <a:chOff x="2085450" y="842250"/>
            <a:chExt cx="483700" cy="481850"/>
          </a:xfrm>
        </p:grpSpPr>
        <p:sp>
          <p:nvSpPr>
            <p:cNvPr id="1120" name="Google Shape;1120;p8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21" name="Google Shape;1121;p8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22" name="Google Shape;1122;p8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19"/>
                                        </p:tgtEl>
                                        <p:attrNameLst>
                                          <p:attrName>style.visibility</p:attrName>
                                        </p:attrNameLst>
                                      </p:cBhvr>
                                      <p:to>
                                        <p:strVal val="visible"/>
                                      </p:to>
                                    </p:set>
                                    <p:animEffect transition="in" filter="fade">
                                      <p:cBhvr>
                                        <p:cTn id="7" dur="1000"/>
                                        <p:tgtEl>
                                          <p:spTgt spid="1119"/>
                                        </p:tgtEl>
                                      </p:cBhvr>
                                    </p:animEffect>
                                  </p:childTnLst>
                                </p:cTn>
                              </p:par>
                              <p:par>
                                <p:cTn id="8" presetID="10" presetClass="entr" presetSubtype="0" fill="hold" nodeType="withEffect">
                                  <p:stCondLst>
                                    <p:cond delay="0"/>
                                  </p:stCondLst>
                                  <p:childTnLst>
                                    <p:set>
                                      <p:cBhvr>
                                        <p:cTn id="9" dur="1" fill="hold">
                                          <p:stCondLst>
                                            <p:cond delay="0"/>
                                          </p:stCondLst>
                                        </p:cTn>
                                        <p:tgtEl>
                                          <p:spTgt spid="1116"/>
                                        </p:tgtEl>
                                        <p:attrNameLst>
                                          <p:attrName>style.visibility</p:attrName>
                                        </p:attrNameLst>
                                      </p:cBhvr>
                                      <p:to>
                                        <p:strVal val="visible"/>
                                      </p:to>
                                    </p:set>
                                    <p:animEffect transition="in" filter="fade">
                                      <p:cBhvr>
                                        <p:cTn id="10" dur="1000"/>
                                        <p:tgtEl>
                                          <p:spTgt spid="1116"/>
                                        </p:tgtEl>
                                      </p:cBhvr>
                                    </p:animEffect>
                                  </p:childTnLst>
                                </p:cTn>
                              </p:par>
                            </p:childTnLst>
                          </p:cTn>
                        </p:par>
                        <p:par>
                          <p:cTn id="11" fill="hold">
                            <p:stCondLst>
                              <p:cond delay="1000"/>
                            </p:stCondLst>
                            <p:childTnLst>
                              <p:par>
                                <p:cTn id="12" presetID="2" presetClass="entr" presetSubtype="2" fill="hold" nodeType="afterEffect">
                                  <p:stCondLst>
                                    <p:cond delay="0"/>
                                  </p:stCondLst>
                                  <p:childTnLst>
                                    <p:set>
                                      <p:cBhvr>
                                        <p:cTn id="13" dur="1" fill="hold">
                                          <p:stCondLst>
                                            <p:cond delay="0"/>
                                          </p:stCondLst>
                                        </p:cTn>
                                        <p:tgtEl>
                                          <p:spTgt spid="1111"/>
                                        </p:tgtEl>
                                        <p:attrNameLst>
                                          <p:attrName>style.visibility</p:attrName>
                                        </p:attrNameLst>
                                      </p:cBhvr>
                                      <p:to>
                                        <p:strVal val="visible"/>
                                      </p:to>
                                    </p:set>
                                    <p:anim calcmode="lin" valueType="num">
                                      <p:cBhvr additive="base">
                                        <p:cTn id="14" dur="1000"/>
                                        <p:tgtEl>
                                          <p:spTgt spid="1111"/>
                                        </p:tgtEl>
                                        <p:attrNameLst>
                                          <p:attrName>ppt_x</p:attrName>
                                        </p:attrNameLst>
                                      </p:cBhvr>
                                      <p:tavLst>
                                        <p:tav tm="0">
                                          <p:val>
                                            <p:strVal val="#ppt_x+1"/>
                                          </p:val>
                                        </p:tav>
                                        <p:tav tm="100000">
                                          <p:val>
                                            <p:strVal val="#ppt_x"/>
                                          </p:val>
                                        </p:tav>
                                      </p:tavLst>
                                    </p:anim>
                                  </p:childTnLst>
                                </p:cTn>
                              </p:par>
                              <p:par>
                                <p:cTn id="15" presetID="2" presetClass="entr" presetSubtype="2" fill="hold" nodeType="withEffect">
                                  <p:stCondLst>
                                    <p:cond delay="0"/>
                                  </p:stCondLst>
                                  <p:childTnLst>
                                    <p:set>
                                      <p:cBhvr>
                                        <p:cTn id="16" dur="1" fill="hold">
                                          <p:stCondLst>
                                            <p:cond delay="0"/>
                                          </p:stCondLst>
                                        </p:cTn>
                                        <p:tgtEl>
                                          <p:spTgt spid="1112"/>
                                        </p:tgtEl>
                                        <p:attrNameLst>
                                          <p:attrName>style.visibility</p:attrName>
                                        </p:attrNameLst>
                                      </p:cBhvr>
                                      <p:to>
                                        <p:strVal val="visible"/>
                                      </p:to>
                                    </p:set>
                                    <p:anim calcmode="lin" valueType="num">
                                      <p:cBhvr additive="base">
                                        <p:cTn id="17" dur="1000"/>
                                        <p:tgtEl>
                                          <p:spTgt spid="1112"/>
                                        </p:tgtEl>
                                        <p:attrNameLst>
                                          <p:attrName>ppt_x</p:attrName>
                                        </p:attrNameLst>
                                      </p:cBhvr>
                                      <p:tavLst>
                                        <p:tav tm="0">
                                          <p:val>
                                            <p:strVal val="#ppt_x+1"/>
                                          </p:val>
                                        </p:tav>
                                        <p:tav tm="100000">
                                          <p:val>
                                            <p:strVal val="#ppt_x"/>
                                          </p:val>
                                        </p:tav>
                                      </p:tavLst>
                                    </p:anim>
                                  </p:childTnLst>
                                </p:cTn>
                              </p:par>
                              <p:par>
                                <p:cTn id="18" presetID="2" presetClass="entr" presetSubtype="8" fill="hold" nodeType="withEffect">
                                  <p:stCondLst>
                                    <p:cond delay="0"/>
                                  </p:stCondLst>
                                  <p:childTnLst>
                                    <p:set>
                                      <p:cBhvr>
                                        <p:cTn id="19" dur="1" fill="hold">
                                          <p:stCondLst>
                                            <p:cond delay="0"/>
                                          </p:stCondLst>
                                        </p:cTn>
                                        <p:tgtEl>
                                          <p:spTgt spid="1113"/>
                                        </p:tgtEl>
                                        <p:attrNameLst>
                                          <p:attrName>style.visibility</p:attrName>
                                        </p:attrNameLst>
                                      </p:cBhvr>
                                      <p:to>
                                        <p:strVal val="visible"/>
                                      </p:to>
                                    </p:set>
                                    <p:anim calcmode="lin" valueType="num">
                                      <p:cBhvr additive="base">
                                        <p:cTn id="20" dur="1000"/>
                                        <p:tgtEl>
                                          <p:spTgt spid="1113"/>
                                        </p:tgtEl>
                                        <p:attrNameLst>
                                          <p:attrName>ppt_x</p:attrName>
                                        </p:attrNameLst>
                                      </p:cBhvr>
                                      <p:tavLst>
                                        <p:tav tm="0">
                                          <p:val>
                                            <p:strVal val="#ppt_x-1"/>
                                          </p:val>
                                        </p:tav>
                                        <p:tav tm="100000">
                                          <p:val>
                                            <p:strVal val="#ppt_x"/>
                                          </p:val>
                                        </p:tav>
                                      </p:tavLst>
                                    </p:anim>
                                  </p:childTnLst>
                                </p:cTn>
                              </p:par>
                              <p:par>
                                <p:cTn id="21" presetID="2" presetClass="entr" presetSubtype="8" fill="hold" nodeType="withEffect">
                                  <p:stCondLst>
                                    <p:cond delay="0"/>
                                  </p:stCondLst>
                                  <p:childTnLst>
                                    <p:set>
                                      <p:cBhvr>
                                        <p:cTn id="22" dur="1" fill="hold">
                                          <p:stCondLst>
                                            <p:cond delay="0"/>
                                          </p:stCondLst>
                                        </p:cTn>
                                        <p:tgtEl>
                                          <p:spTgt spid="1114"/>
                                        </p:tgtEl>
                                        <p:attrNameLst>
                                          <p:attrName>style.visibility</p:attrName>
                                        </p:attrNameLst>
                                      </p:cBhvr>
                                      <p:to>
                                        <p:strVal val="visible"/>
                                      </p:to>
                                    </p:set>
                                    <p:anim calcmode="lin" valueType="num">
                                      <p:cBhvr additive="base">
                                        <p:cTn id="23" dur="1000"/>
                                        <p:tgtEl>
                                          <p:spTgt spid="111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1127" name="Google Shape;1127;p83"/>
          <p:cNvSpPr/>
          <p:nvPr/>
        </p:nvSpPr>
        <p:spPr>
          <a:xfrm>
            <a:off x="6798414" y="3199480"/>
            <a:ext cx="750000" cy="750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83"/>
          <p:cNvSpPr/>
          <p:nvPr/>
        </p:nvSpPr>
        <p:spPr>
          <a:xfrm>
            <a:off x="1564664" y="1152475"/>
            <a:ext cx="750000" cy="750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83"/>
          <p:cNvSpPr txBox="1">
            <a:spLocks noGrp="1"/>
          </p:cNvSpPr>
          <p:nvPr>
            <p:ph type="subTitle" idx="1"/>
          </p:nvPr>
        </p:nvSpPr>
        <p:spPr>
          <a:xfrm>
            <a:off x="4658775" y="3441800"/>
            <a:ext cx="2087700" cy="94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rPr>
              <a:t>Venus is the second planet from the Sun. It’s really hot there</a:t>
            </a:r>
            <a:endParaRPr>
              <a:solidFill>
                <a:schemeClr val="dk2"/>
              </a:solidFill>
            </a:endParaRPr>
          </a:p>
        </p:txBody>
      </p:sp>
      <p:sp>
        <p:nvSpPr>
          <p:cNvPr id="1130" name="Google Shape;1130;p83"/>
          <p:cNvSpPr txBox="1">
            <a:spLocks noGrp="1"/>
          </p:cNvSpPr>
          <p:nvPr>
            <p:ph type="subTitle" idx="2"/>
          </p:nvPr>
        </p:nvSpPr>
        <p:spPr>
          <a:xfrm>
            <a:off x="2397771" y="1400250"/>
            <a:ext cx="2087700" cy="94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Jupiter is a gas giant and the biggest planet in the Solar System</a:t>
            </a:r>
            <a:endParaRPr>
              <a:solidFill>
                <a:schemeClr val="dk2"/>
              </a:solidFill>
            </a:endParaRPr>
          </a:p>
        </p:txBody>
      </p:sp>
      <p:sp>
        <p:nvSpPr>
          <p:cNvPr id="1131" name="Google Shape;1131;p83"/>
          <p:cNvSpPr txBox="1">
            <a:spLocks noGrp="1"/>
          </p:cNvSpPr>
          <p:nvPr>
            <p:ph type="title"/>
          </p:nvPr>
        </p:nvSpPr>
        <p:spPr>
          <a:xfrm>
            <a:off x="4658771" y="2806100"/>
            <a:ext cx="2087700" cy="635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Vision</a:t>
            </a:r>
            <a:endParaRPr/>
          </a:p>
        </p:txBody>
      </p:sp>
      <p:sp>
        <p:nvSpPr>
          <p:cNvPr id="1132" name="Google Shape;1132;p83"/>
          <p:cNvSpPr txBox="1">
            <a:spLocks noGrp="1"/>
          </p:cNvSpPr>
          <p:nvPr>
            <p:ph type="title" idx="3"/>
          </p:nvPr>
        </p:nvSpPr>
        <p:spPr>
          <a:xfrm>
            <a:off x="2397771" y="764550"/>
            <a:ext cx="2087700" cy="63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Mission</a:t>
            </a:r>
            <a:endParaRPr/>
          </a:p>
        </p:txBody>
      </p:sp>
      <p:grpSp>
        <p:nvGrpSpPr>
          <p:cNvPr id="1133" name="Google Shape;1133;p83"/>
          <p:cNvGrpSpPr/>
          <p:nvPr/>
        </p:nvGrpSpPr>
        <p:grpSpPr>
          <a:xfrm>
            <a:off x="1710145" y="1268089"/>
            <a:ext cx="459027" cy="518771"/>
            <a:chOff x="1498875" y="238300"/>
            <a:chExt cx="4617975" cy="5219025"/>
          </a:xfrm>
        </p:grpSpPr>
        <p:sp>
          <p:nvSpPr>
            <p:cNvPr id="1134" name="Google Shape;1134;p83"/>
            <p:cNvSpPr/>
            <p:nvPr/>
          </p:nvSpPr>
          <p:spPr>
            <a:xfrm>
              <a:off x="2728625" y="238300"/>
              <a:ext cx="2127575" cy="1013500"/>
            </a:xfrm>
            <a:custGeom>
              <a:avLst/>
              <a:gdLst/>
              <a:ahLst/>
              <a:cxnLst/>
              <a:rect l="l" t="t" r="r" b="b"/>
              <a:pathLst>
                <a:path w="85103" h="40540" extrusionOk="0">
                  <a:moveTo>
                    <a:pt x="41300" y="0"/>
                  </a:moveTo>
                  <a:cubicBezTo>
                    <a:pt x="40802" y="0"/>
                    <a:pt x="40301" y="9"/>
                    <a:pt x="39797" y="26"/>
                  </a:cubicBezTo>
                  <a:cubicBezTo>
                    <a:pt x="39354" y="12"/>
                    <a:pt x="38914" y="5"/>
                    <a:pt x="38477" y="5"/>
                  </a:cubicBezTo>
                  <a:cubicBezTo>
                    <a:pt x="14870" y="5"/>
                    <a:pt x="0" y="19699"/>
                    <a:pt x="12299" y="37538"/>
                  </a:cubicBezTo>
                  <a:lnTo>
                    <a:pt x="12299" y="37538"/>
                  </a:lnTo>
                  <a:cubicBezTo>
                    <a:pt x="15447" y="36772"/>
                    <a:pt x="22509" y="36609"/>
                    <a:pt x="29632" y="36609"/>
                  </a:cubicBezTo>
                  <a:cubicBezTo>
                    <a:pt x="34909" y="36609"/>
                    <a:pt x="40219" y="36698"/>
                    <a:pt x="43996" y="36698"/>
                  </a:cubicBezTo>
                  <a:cubicBezTo>
                    <a:pt x="45319" y="36698"/>
                    <a:pt x="46453" y="36687"/>
                    <a:pt x="47332" y="36658"/>
                  </a:cubicBezTo>
                  <a:cubicBezTo>
                    <a:pt x="54020" y="36658"/>
                    <a:pt x="60413" y="38028"/>
                    <a:pt x="65926" y="40539"/>
                  </a:cubicBezTo>
                  <a:cubicBezTo>
                    <a:pt x="85102" y="23412"/>
                    <a:pt x="67612" y="0"/>
                    <a:pt x="41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83"/>
            <p:cNvSpPr/>
            <p:nvPr/>
          </p:nvSpPr>
          <p:spPr>
            <a:xfrm>
              <a:off x="2324150" y="1460550"/>
              <a:ext cx="2226325" cy="961475"/>
            </a:xfrm>
            <a:custGeom>
              <a:avLst/>
              <a:gdLst/>
              <a:ahLst/>
              <a:cxnLst/>
              <a:rect l="l" t="t" r="r" b="b"/>
              <a:pathLst>
                <a:path w="89053" h="38459" extrusionOk="0">
                  <a:moveTo>
                    <a:pt x="37840" y="0"/>
                  </a:moveTo>
                  <a:cubicBezTo>
                    <a:pt x="15658" y="98"/>
                    <a:pt x="1" y="18757"/>
                    <a:pt x="16278" y="35882"/>
                  </a:cubicBezTo>
                  <a:cubicBezTo>
                    <a:pt x="18463" y="38068"/>
                    <a:pt x="19605" y="38459"/>
                    <a:pt x="20192" y="38459"/>
                  </a:cubicBezTo>
                  <a:cubicBezTo>
                    <a:pt x="24402" y="36986"/>
                    <a:pt x="36366" y="36660"/>
                    <a:pt x="48593" y="36660"/>
                  </a:cubicBezTo>
                  <a:cubicBezTo>
                    <a:pt x="58295" y="36660"/>
                    <a:pt x="68163" y="36866"/>
                    <a:pt x="74454" y="36866"/>
                  </a:cubicBezTo>
                  <a:cubicBezTo>
                    <a:pt x="76390" y="36866"/>
                    <a:pt x="77987" y="36846"/>
                    <a:pt x="79136" y="36795"/>
                  </a:cubicBezTo>
                  <a:cubicBezTo>
                    <a:pt x="87030" y="36306"/>
                    <a:pt x="88564" y="27890"/>
                    <a:pt x="88890" y="20714"/>
                  </a:cubicBezTo>
                  <a:cubicBezTo>
                    <a:pt x="89053" y="7079"/>
                    <a:pt x="76951" y="33"/>
                    <a:pt x="635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83"/>
            <p:cNvSpPr/>
            <p:nvPr/>
          </p:nvSpPr>
          <p:spPr>
            <a:xfrm>
              <a:off x="2331500" y="2668400"/>
              <a:ext cx="3086675" cy="932850"/>
            </a:xfrm>
            <a:custGeom>
              <a:avLst/>
              <a:gdLst/>
              <a:ahLst/>
              <a:cxnLst/>
              <a:rect l="l" t="t" r="r" b="b"/>
              <a:pathLst>
                <a:path w="123467" h="37314" extrusionOk="0">
                  <a:moveTo>
                    <a:pt x="51804" y="1"/>
                  </a:moveTo>
                  <a:cubicBezTo>
                    <a:pt x="25895" y="1"/>
                    <a:pt x="234" y="4044"/>
                    <a:pt x="0" y="27854"/>
                  </a:cubicBezTo>
                  <a:cubicBezTo>
                    <a:pt x="0" y="33073"/>
                    <a:pt x="5448" y="37313"/>
                    <a:pt x="12167" y="37313"/>
                  </a:cubicBezTo>
                  <a:lnTo>
                    <a:pt x="105428" y="37313"/>
                  </a:lnTo>
                  <a:cubicBezTo>
                    <a:pt x="114659" y="37313"/>
                    <a:pt x="122194" y="31311"/>
                    <a:pt x="122194" y="23939"/>
                  </a:cubicBezTo>
                  <a:cubicBezTo>
                    <a:pt x="123466" y="11152"/>
                    <a:pt x="112115" y="779"/>
                    <a:pt x="96946" y="681"/>
                  </a:cubicBezTo>
                  <a:cubicBezTo>
                    <a:pt x="94554" y="963"/>
                    <a:pt x="91718" y="1070"/>
                    <a:pt x="88545" y="1070"/>
                  </a:cubicBezTo>
                  <a:cubicBezTo>
                    <a:pt x="78515" y="1070"/>
                    <a:pt x="65127" y="1"/>
                    <a:pt x="518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83"/>
            <p:cNvSpPr/>
            <p:nvPr/>
          </p:nvSpPr>
          <p:spPr>
            <a:xfrm>
              <a:off x="1498875" y="3907025"/>
              <a:ext cx="4617975" cy="1550300"/>
            </a:xfrm>
            <a:custGeom>
              <a:avLst/>
              <a:gdLst/>
              <a:ahLst/>
              <a:cxnLst/>
              <a:rect l="l" t="t" r="r" b="b"/>
              <a:pathLst>
                <a:path w="184719" h="62012" extrusionOk="0">
                  <a:moveTo>
                    <a:pt x="153268" y="0"/>
                  </a:moveTo>
                  <a:cubicBezTo>
                    <a:pt x="153196" y="0"/>
                    <a:pt x="153125" y="0"/>
                    <a:pt x="153053" y="1"/>
                  </a:cubicBezTo>
                  <a:lnTo>
                    <a:pt x="25574" y="1"/>
                  </a:lnTo>
                  <a:cubicBezTo>
                    <a:pt x="12298" y="1"/>
                    <a:pt x="1468" y="10831"/>
                    <a:pt x="1468" y="24139"/>
                  </a:cubicBezTo>
                  <a:cubicBezTo>
                    <a:pt x="0" y="42439"/>
                    <a:pt x="3458" y="60967"/>
                    <a:pt x="25509" y="62011"/>
                  </a:cubicBezTo>
                  <a:lnTo>
                    <a:pt x="155303" y="62011"/>
                  </a:lnTo>
                  <a:cubicBezTo>
                    <a:pt x="170439" y="62011"/>
                    <a:pt x="182737" y="49713"/>
                    <a:pt x="182737" y="34578"/>
                  </a:cubicBezTo>
                  <a:cubicBezTo>
                    <a:pt x="184719" y="16706"/>
                    <a:pt x="171715" y="0"/>
                    <a:pt x="153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83"/>
          <p:cNvGrpSpPr/>
          <p:nvPr/>
        </p:nvGrpSpPr>
        <p:grpSpPr>
          <a:xfrm>
            <a:off x="6975066" y="3315085"/>
            <a:ext cx="396713" cy="518788"/>
            <a:chOff x="1804675" y="238125"/>
            <a:chExt cx="3991075" cy="5219200"/>
          </a:xfrm>
        </p:grpSpPr>
        <p:sp>
          <p:nvSpPr>
            <p:cNvPr id="1139" name="Google Shape;1139;p83"/>
            <p:cNvSpPr/>
            <p:nvPr/>
          </p:nvSpPr>
          <p:spPr>
            <a:xfrm>
              <a:off x="3303575" y="835050"/>
              <a:ext cx="1005525" cy="500750"/>
            </a:xfrm>
            <a:custGeom>
              <a:avLst/>
              <a:gdLst/>
              <a:ahLst/>
              <a:cxnLst/>
              <a:rect l="l" t="t" r="r" b="b"/>
              <a:pathLst>
                <a:path w="40221" h="20030" extrusionOk="0">
                  <a:moveTo>
                    <a:pt x="0" y="1"/>
                  </a:moveTo>
                  <a:lnTo>
                    <a:pt x="0" y="20029"/>
                  </a:lnTo>
                  <a:cubicBezTo>
                    <a:pt x="5839" y="18790"/>
                    <a:pt x="11906" y="18137"/>
                    <a:pt x="18137" y="18137"/>
                  </a:cubicBezTo>
                  <a:lnTo>
                    <a:pt x="22051" y="18137"/>
                  </a:lnTo>
                  <a:cubicBezTo>
                    <a:pt x="28281" y="18137"/>
                    <a:pt x="34349" y="18790"/>
                    <a:pt x="40220" y="20029"/>
                  </a:cubicBezTo>
                  <a:lnTo>
                    <a:pt x="402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83"/>
            <p:cNvSpPr/>
            <p:nvPr/>
          </p:nvSpPr>
          <p:spPr>
            <a:xfrm>
              <a:off x="5269725" y="1530875"/>
              <a:ext cx="526025" cy="507875"/>
            </a:xfrm>
            <a:custGeom>
              <a:avLst/>
              <a:gdLst/>
              <a:ahLst/>
              <a:cxnLst/>
              <a:rect l="l" t="t" r="r" b="b"/>
              <a:pathLst>
                <a:path w="21041" h="20315" extrusionOk="0">
                  <a:moveTo>
                    <a:pt x="13701" y="1"/>
                  </a:moveTo>
                  <a:cubicBezTo>
                    <a:pt x="11988" y="1"/>
                    <a:pt x="10276" y="661"/>
                    <a:pt x="8971" y="1982"/>
                  </a:cubicBezTo>
                  <a:lnTo>
                    <a:pt x="1" y="10953"/>
                  </a:lnTo>
                  <a:cubicBezTo>
                    <a:pt x="3393" y="13856"/>
                    <a:pt x="6590" y="16987"/>
                    <a:pt x="9526" y="20315"/>
                  </a:cubicBezTo>
                  <a:lnTo>
                    <a:pt x="18431" y="11409"/>
                  </a:lnTo>
                  <a:cubicBezTo>
                    <a:pt x="21040" y="8800"/>
                    <a:pt x="21040" y="4592"/>
                    <a:pt x="18431" y="1982"/>
                  </a:cubicBezTo>
                  <a:cubicBezTo>
                    <a:pt x="17126" y="661"/>
                    <a:pt x="15413" y="1"/>
                    <a:pt x="137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83"/>
            <p:cNvSpPr/>
            <p:nvPr/>
          </p:nvSpPr>
          <p:spPr>
            <a:xfrm>
              <a:off x="1804675" y="1530875"/>
              <a:ext cx="531725" cy="514400"/>
            </a:xfrm>
            <a:custGeom>
              <a:avLst/>
              <a:gdLst/>
              <a:ahLst/>
              <a:cxnLst/>
              <a:rect l="l" t="t" r="r" b="b"/>
              <a:pathLst>
                <a:path w="21269" h="20576" extrusionOk="0">
                  <a:moveTo>
                    <a:pt x="7340" y="1"/>
                  </a:moveTo>
                  <a:cubicBezTo>
                    <a:pt x="5628" y="1"/>
                    <a:pt x="3915" y="661"/>
                    <a:pt x="2610" y="1982"/>
                  </a:cubicBezTo>
                  <a:cubicBezTo>
                    <a:pt x="1" y="4592"/>
                    <a:pt x="1" y="8800"/>
                    <a:pt x="2610" y="11409"/>
                  </a:cubicBezTo>
                  <a:lnTo>
                    <a:pt x="11744" y="20576"/>
                  </a:lnTo>
                  <a:cubicBezTo>
                    <a:pt x="14680" y="17216"/>
                    <a:pt x="17876" y="14052"/>
                    <a:pt x="21269" y="11181"/>
                  </a:cubicBezTo>
                  <a:lnTo>
                    <a:pt x="12070" y="1982"/>
                  </a:lnTo>
                  <a:cubicBezTo>
                    <a:pt x="10765" y="661"/>
                    <a:pt x="9053" y="1"/>
                    <a:pt x="7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83"/>
            <p:cNvSpPr/>
            <p:nvPr/>
          </p:nvSpPr>
          <p:spPr>
            <a:xfrm>
              <a:off x="1885425" y="1615475"/>
              <a:ext cx="3841825" cy="3841850"/>
            </a:xfrm>
            <a:custGeom>
              <a:avLst/>
              <a:gdLst/>
              <a:ahLst/>
              <a:cxnLst/>
              <a:rect l="l" t="t" r="r" b="b"/>
              <a:pathLst>
                <a:path w="153673" h="153674" extrusionOk="0">
                  <a:moveTo>
                    <a:pt x="50659" y="41526"/>
                  </a:moveTo>
                  <a:cubicBezTo>
                    <a:pt x="52371" y="41526"/>
                    <a:pt x="54084" y="42178"/>
                    <a:pt x="55389" y="43483"/>
                  </a:cubicBezTo>
                  <a:lnTo>
                    <a:pt x="67882" y="55977"/>
                  </a:lnTo>
                  <a:cubicBezTo>
                    <a:pt x="70492" y="54868"/>
                    <a:pt x="73362" y="54280"/>
                    <a:pt x="76396" y="54280"/>
                  </a:cubicBezTo>
                  <a:cubicBezTo>
                    <a:pt x="76697" y="54268"/>
                    <a:pt x="76997" y="54262"/>
                    <a:pt x="77295" y="54262"/>
                  </a:cubicBezTo>
                  <a:cubicBezTo>
                    <a:pt x="89710" y="54262"/>
                    <a:pt x="99871" y="64759"/>
                    <a:pt x="99393" y="77277"/>
                  </a:cubicBezTo>
                  <a:cubicBezTo>
                    <a:pt x="99425" y="89529"/>
                    <a:pt x="89346" y="99409"/>
                    <a:pt x="77215" y="99409"/>
                  </a:cubicBezTo>
                  <a:cubicBezTo>
                    <a:pt x="76943" y="99409"/>
                    <a:pt x="76670" y="99404"/>
                    <a:pt x="76396" y="99394"/>
                  </a:cubicBezTo>
                  <a:cubicBezTo>
                    <a:pt x="72384" y="99394"/>
                    <a:pt x="68600" y="98317"/>
                    <a:pt x="65370" y="96458"/>
                  </a:cubicBezTo>
                  <a:lnTo>
                    <a:pt x="42797" y="119129"/>
                  </a:lnTo>
                  <a:cubicBezTo>
                    <a:pt x="41493" y="120433"/>
                    <a:pt x="39780" y="121086"/>
                    <a:pt x="38068" y="121086"/>
                  </a:cubicBezTo>
                  <a:cubicBezTo>
                    <a:pt x="36355" y="121086"/>
                    <a:pt x="34642" y="120433"/>
                    <a:pt x="33338" y="119129"/>
                  </a:cubicBezTo>
                  <a:cubicBezTo>
                    <a:pt x="30728" y="116552"/>
                    <a:pt x="30728" y="112311"/>
                    <a:pt x="33305" y="109702"/>
                  </a:cubicBezTo>
                  <a:lnTo>
                    <a:pt x="56302" y="86574"/>
                  </a:lnTo>
                  <a:cubicBezTo>
                    <a:pt x="53138" y="79887"/>
                    <a:pt x="53627" y="70819"/>
                    <a:pt x="57639" y="64654"/>
                  </a:cubicBezTo>
                  <a:lnTo>
                    <a:pt x="45929" y="52943"/>
                  </a:lnTo>
                  <a:cubicBezTo>
                    <a:pt x="43319" y="50333"/>
                    <a:pt x="43319" y="46093"/>
                    <a:pt x="45929" y="43483"/>
                  </a:cubicBezTo>
                  <a:cubicBezTo>
                    <a:pt x="47234" y="42178"/>
                    <a:pt x="48946" y="41526"/>
                    <a:pt x="50659" y="41526"/>
                  </a:cubicBezTo>
                  <a:close/>
                  <a:moveTo>
                    <a:pt x="70133" y="1"/>
                  </a:moveTo>
                  <a:cubicBezTo>
                    <a:pt x="32522" y="2350"/>
                    <a:pt x="2349" y="32523"/>
                    <a:pt x="0" y="70134"/>
                  </a:cubicBezTo>
                  <a:lnTo>
                    <a:pt x="19442" y="70134"/>
                  </a:lnTo>
                  <a:cubicBezTo>
                    <a:pt x="23128" y="70134"/>
                    <a:pt x="26129" y="73135"/>
                    <a:pt x="26129" y="76821"/>
                  </a:cubicBezTo>
                  <a:cubicBezTo>
                    <a:pt x="26129" y="80539"/>
                    <a:pt x="23128" y="83508"/>
                    <a:pt x="19442" y="83508"/>
                  </a:cubicBezTo>
                  <a:lnTo>
                    <a:pt x="0" y="83508"/>
                  </a:lnTo>
                  <a:cubicBezTo>
                    <a:pt x="2349" y="121151"/>
                    <a:pt x="32522" y="151325"/>
                    <a:pt x="70133" y="153673"/>
                  </a:cubicBezTo>
                  <a:lnTo>
                    <a:pt x="70133" y="134525"/>
                  </a:lnTo>
                  <a:cubicBezTo>
                    <a:pt x="70133" y="130807"/>
                    <a:pt x="73134" y="127838"/>
                    <a:pt x="76820" y="127838"/>
                  </a:cubicBezTo>
                  <a:cubicBezTo>
                    <a:pt x="80506" y="127838"/>
                    <a:pt x="83507" y="130807"/>
                    <a:pt x="83507" y="134525"/>
                  </a:cubicBezTo>
                  <a:lnTo>
                    <a:pt x="83507" y="153673"/>
                  </a:lnTo>
                  <a:cubicBezTo>
                    <a:pt x="121118" y="151325"/>
                    <a:pt x="151324" y="121151"/>
                    <a:pt x="153672" y="83508"/>
                  </a:cubicBezTo>
                  <a:lnTo>
                    <a:pt x="134590" y="83508"/>
                  </a:lnTo>
                  <a:cubicBezTo>
                    <a:pt x="130904" y="83508"/>
                    <a:pt x="127903" y="80539"/>
                    <a:pt x="127903" y="76821"/>
                  </a:cubicBezTo>
                  <a:cubicBezTo>
                    <a:pt x="127903" y="73135"/>
                    <a:pt x="130904" y="70134"/>
                    <a:pt x="134590" y="70134"/>
                  </a:cubicBezTo>
                  <a:lnTo>
                    <a:pt x="153672" y="70134"/>
                  </a:lnTo>
                  <a:cubicBezTo>
                    <a:pt x="151324" y="32523"/>
                    <a:pt x="121118" y="2350"/>
                    <a:pt x="83507" y="1"/>
                  </a:cubicBezTo>
                  <a:lnTo>
                    <a:pt x="83507" y="19345"/>
                  </a:lnTo>
                  <a:cubicBezTo>
                    <a:pt x="83507" y="23031"/>
                    <a:pt x="80506" y="26032"/>
                    <a:pt x="76820" y="26032"/>
                  </a:cubicBezTo>
                  <a:cubicBezTo>
                    <a:pt x="73134" y="26032"/>
                    <a:pt x="70133" y="23031"/>
                    <a:pt x="70133" y="19345"/>
                  </a:cubicBezTo>
                  <a:lnTo>
                    <a:pt x="701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83"/>
            <p:cNvSpPr/>
            <p:nvPr/>
          </p:nvSpPr>
          <p:spPr>
            <a:xfrm>
              <a:off x="3566575" y="3306125"/>
              <a:ext cx="469325" cy="460625"/>
            </a:xfrm>
            <a:custGeom>
              <a:avLst/>
              <a:gdLst/>
              <a:ahLst/>
              <a:cxnLst/>
              <a:rect l="l" t="t" r="r" b="b"/>
              <a:pathLst>
                <a:path w="18773" h="18425" extrusionOk="0">
                  <a:moveTo>
                    <a:pt x="9300" y="1"/>
                  </a:moveTo>
                  <a:cubicBezTo>
                    <a:pt x="4068" y="1"/>
                    <a:pt x="1" y="4319"/>
                    <a:pt x="375" y="9651"/>
                  </a:cubicBezTo>
                  <a:cubicBezTo>
                    <a:pt x="375" y="14584"/>
                    <a:pt x="4476" y="18425"/>
                    <a:pt x="9282" y="18425"/>
                  </a:cubicBezTo>
                  <a:cubicBezTo>
                    <a:pt x="9530" y="18425"/>
                    <a:pt x="9780" y="18414"/>
                    <a:pt x="10031" y="18394"/>
                  </a:cubicBezTo>
                  <a:cubicBezTo>
                    <a:pt x="15870" y="18263"/>
                    <a:pt x="18773" y="13729"/>
                    <a:pt x="18773" y="9195"/>
                  </a:cubicBezTo>
                  <a:cubicBezTo>
                    <a:pt x="18773" y="4693"/>
                    <a:pt x="15870" y="159"/>
                    <a:pt x="10031" y="29"/>
                  </a:cubicBezTo>
                  <a:cubicBezTo>
                    <a:pt x="9785" y="10"/>
                    <a:pt x="9541" y="1"/>
                    <a:pt x="9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83"/>
            <p:cNvSpPr/>
            <p:nvPr/>
          </p:nvSpPr>
          <p:spPr>
            <a:xfrm>
              <a:off x="2855050" y="238125"/>
              <a:ext cx="1900950" cy="298475"/>
            </a:xfrm>
            <a:custGeom>
              <a:avLst/>
              <a:gdLst/>
              <a:ahLst/>
              <a:cxnLst/>
              <a:rect l="l" t="t" r="r" b="b"/>
              <a:pathLst>
                <a:path w="76038" h="11939" extrusionOk="0">
                  <a:moveTo>
                    <a:pt x="5970" y="0"/>
                  </a:moveTo>
                  <a:cubicBezTo>
                    <a:pt x="2675" y="0"/>
                    <a:pt x="0" y="2675"/>
                    <a:pt x="0" y="5969"/>
                  </a:cubicBezTo>
                  <a:cubicBezTo>
                    <a:pt x="0" y="9264"/>
                    <a:pt x="2675" y="11939"/>
                    <a:pt x="5970" y="11939"/>
                  </a:cubicBezTo>
                  <a:lnTo>
                    <a:pt x="70068" y="11939"/>
                  </a:lnTo>
                  <a:cubicBezTo>
                    <a:pt x="73362" y="11939"/>
                    <a:pt x="76037" y="9264"/>
                    <a:pt x="76037" y="5969"/>
                  </a:cubicBezTo>
                  <a:cubicBezTo>
                    <a:pt x="76037" y="2675"/>
                    <a:pt x="73362" y="0"/>
                    <a:pt x="700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130"/>
                                        </p:tgtEl>
                                        <p:attrNameLst>
                                          <p:attrName>style.visibility</p:attrName>
                                        </p:attrNameLst>
                                      </p:cBhvr>
                                      <p:to>
                                        <p:strVal val="visible"/>
                                      </p:to>
                                    </p:set>
                                    <p:anim calcmode="lin" valueType="num">
                                      <p:cBhvr additive="base">
                                        <p:cTn id="7" dur="1000"/>
                                        <p:tgtEl>
                                          <p:spTgt spid="1130"/>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132"/>
                                        </p:tgtEl>
                                        <p:attrNameLst>
                                          <p:attrName>style.visibility</p:attrName>
                                        </p:attrNameLst>
                                      </p:cBhvr>
                                      <p:to>
                                        <p:strVal val="visible"/>
                                      </p:to>
                                    </p:set>
                                    <p:anim calcmode="lin" valueType="num">
                                      <p:cBhvr additive="base">
                                        <p:cTn id="10" dur="1000"/>
                                        <p:tgtEl>
                                          <p:spTgt spid="1132"/>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1129"/>
                                        </p:tgtEl>
                                        <p:attrNameLst>
                                          <p:attrName>style.visibility</p:attrName>
                                        </p:attrNameLst>
                                      </p:cBhvr>
                                      <p:to>
                                        <p:strVal val="visible"/>
                                      </p:to>
                                    </p:set>
                                    <p:anim calcmode="lin" valueType="num">
                                      <p:cBhvr additive="base">
                                        <p:cTn id="13" dur="1000"/>
                                        <p:tgtEl>
                                          <p:spTgt spid="1129"/>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1131"/>
                                        </p:tgtEl>
                                        <p:attrNameLst>
                                          <p:attrName>style.visibility</p:attrName>
                                        </p:attrNameLst>
                                      </p:cBhvr>
                                      <p:to>
                                        <p:strVal val="visible"/>
                                      </p:to>
                                    </p:set>
                                    <p:anim calcmode="lin" valueType="num">
                                      <p:cBhvr additive="base">
                                        <p:cTn id="16" dur="1000"/>
                                        <p:tgtEl>
                                          <p:spTgt spid="1131"/>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0"/>
                                  </p:stCondLst>
                                  <p:childTnLst>
                                    <p:set>
                                      <p:cBhvr>
                                        <p:cTn id="18" dur="1" fill="hold">
                                          <p:stCondLst>
                                            <p:cond delay="0"/>
                                          </p:stCondLst>
                                        </p:cTn>
                                        <p:tgtEl>
                                          <p:spTgt spid="1128"/>
                                        </p:tgtEl>
                                        <p:attrNameLst>
                                          <p:attrName>style.visibility</p:attrName>
                                        </p:attrNameLst>
                                      </p:cBhvr>
                                      <p:to>
                                        <p:strVal val="visible"/>
                                      </p:to>
                                    </p:set>
                                    <p:anim calcmode="lin" valueType="num">
                                      <p:cBhvr additive="base">
                                        <p:cTn id="19" dur="1000"/>
                                        <p:tgtEl>
                                          <p:spTgt spid="1128"/>
                                        </p:tgtEl>
                                        <p:attrNameLst>
                                          <p:attrName>ppt_x</p:attrName>
                                        </p:attrNameLst>
                                      </p:cBhvr>
                                      <p:tavLst>
                                        <p:tav tm="0">
                                          <p:val>
                                            <p:strVal val="#ppt_x-1"/>
                                          </p:val>
                                        </p:tav>
                                        <p:tav tm="100000">
                                          <p:val>
                                            <p:strVal val="#ppt_x"/>
                                          </p:val>
                                        </p:tav>
                                      </p:tavLst>
                                    </p:anim>
                                  </p:childTnLst>
                                </p:cTn>
                              </p:par>
                              <p:par>
                                <p:cTn id="20" presetID="2" presetClass="entr" presetSubtype="8" fill="hold" nodeType="withEffect">
                                  <p:stCondLst>
                                    <p:cond delay="0"/>
                                  </p:stCondLst>
                                  <p:childTnLst>
                                    <p:set>
                                      <p:cBhvr>
                                        <p:cTn id="21" dur="1" fill="hold">
                                          <p:stCondLst>
                                            <p:cond delay="0"/>
                                          </p:stCondLst>
                                        </p:cTn>
                                        <p:tgtEl>
                                          <p:spTgt spid="1133"/>
                                        </p:tgtEl>
                                        <p:attrNameLst>
                                          <p:attrName>style.visibility</p:attrName>
                                        </p:attrNameLst>
                                      </p:cBhvr>
                                      <p:to>
                                        <p:strVal val="visible"/>
                                      </p:to>
                                    </p:set>
                                    <p:anim calcmode="lin" valueType="num">
                                      <p:cBhvr additive="base">
                                        <p:cTn id="22" dur="1000"/>
                                        <p:tgtEl>
                                          <p:spTgt spid="1133"/>
                                        </p:tgtEl>
                                        <p:attrNameLst>
                                          <p:attrName>ppt_x</p:attrName>
                                        </p:attrNameLst>
                                      </p:cBhvr>
                                      <p:tavLst>
                                        <p:tav tm="0">
                                          <p:val>
                                            <p:strVal val="#ppt_x-1"/>
                                          </p:val>
                                        </p:tav>
                                        <p:tav tm="100000">
                                          <p:val>
                                            <p:strVal val="#ppt_x"/>
                                          </p:val>
                                        </p:tav>
                                      </p:tavLst>
                                    </p:anim>
                                  </p:childTnLst>
                                </p:cTn>
                              </p:par>
                              <p:par>
                                <p:cTn id="23" presetID="2" presetClass="entr" presetSubtype="2" fill="hold" nodeType="withEffect">
                                  <p:stCondLst>
                                    <p:cond delay="0"/>
                                  </p:stCondLst>
                                  <p:childTnLst>
                                    <p:set>
                                      <p:cBhvr>
                                        <p:cTn id="24" dur="1" fill="hold">
                                          <p:stCondLst>
                                            <p:cond delay="0"/>
                                          </p:stCondLst>
                                        </p:cTn>
                                        <p:tgtEl>
                                          <p:spTgt spid="1127"/>
                                        </p:tgtEl>
                                        <p:attrNameLst>
                                          <p:attrName>style.visibility</p:attrName>
                                        </p:attrNameLst>
                                      </p:cBhvr>
                                      <p:to>
                                        <p:strVal val="visible"/>
                                      </p:to>
                                    </p:set>
                                    <p:anim calcmode="lin" valueType="num">
                                      <p:cBhvr additive="base">
                                        <p:cTn id="25" dur="1000"/>
                                        <p:tgtEl>
                                          <p:spTgt spid="1127"/>
                                        </p:tgtEl>
                                        <p:attrNameLst>
                                          <p:attrName>ppt_x</p:attrName>
                                        </p:attrNameLst>
                                      </p:cBhvr>
                                      <p:tavLst>
                                        <p:tav tm="0">
                                          <p:val>
                                            <p:strVal val="#ppt_x+1"/>
                                          </p:val>
                                        </p:tav>
                                        <p:tav tm="100000">
                                          <p:val>
                                            <p:strVal val="#ppt_x"/>
                                          </p:val>
                                        </p:tav>
                                      </p:tavLst>
                                    </p:anim>
                                  </p:childTnLst>
                                </p:cTn>
                              </p:par>
                              <p:par>
                                <p:cTn id="26" presetID="2" presetClass="entr" presetSubtype="2" fill="hold" nodeType="withEffect">
                                  <p:stCondLst>
                                    <p:cond delay="0"/>
                                  </p:stCondLst>
                                  <p:childTnLst>
                                    <p:set>
                                      <p:cBhvr>
                                        <p:cTn id="27" dur="1" fill="hold">
                                          <p:stCondLst>
                                            <p:cond delay="0"/>
                                          </p:stCondLst>
                                        </p:cTn>
                                        <p:tgtEl>
                                          <p:spTgt spid="1138"/>
                                        </p:tgtEl>
                                        <p:attrNameLst>
                                          <p:attrName>style.visibility</p:attrName>
                                        </p:attrNameLst>
                                      </p:cBhvr>
                                      <p:to>
                                        <p:strVal val="visible"/>
                                      </p:to>
                                    </p:set>
                                    <p:anim calcmode="lin" valueType="num">
                                      <p:cBhvr additive="base">
                                        <p:cTn id="28" dur="1000"/>
                                        <p:tgtEl>
                                          <p:spTgt spid="113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49" name="Google Shape;1149;p84"/>
          <p:cNvSpPr txBox="1">
            <a:spLocks noGrp="1"/>
          </p:cNvSpPr>
          <p:nvPr>
            <p:ph type="subTitle" idx="1"/>
          </p:nvPr>
        </p:nvSpPr>
        <p:spPr>
          <a:xfrm>
            <a:off x="1726650" y="1707450"/>
            <a:ext cx="5690700" cy="9891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“This is a quote. Words full of wisdom that someone important said and can make the reader get inspired.”</a:t>
            </a:r>
            <a:endParaRPr/>
          </a:p>
        </p:txBody>
      </p:sp>
      <p:sp>
        <p:nvSpPr>
          <p:cNvPr id="1150" name="Google Shape;1150;p84"/>
          <p:cNvSpPr txBox="1">
            <a:spLocks noGrp="1"/>
          </p:cNvSpPr>
          <p:nvPr>
            <p:ph type="title"/>
          </p:nvPr>
        </p:nvSpPr>
        <p:spPr>
          <a:xfrm>
            <a:off x="3373350" y="2938325"/>
            <a:ext cx="4044000" cy="497700"/>
          </a:xfrm>
          <a:prstGeom prst="rect">
            <a:avLst/>
          </a:prstGeom>
        </p:spPr>
        <p:txBody>
          <a:bodyPr spcFirstLastPara="1" wrap="square" lIns="91425" tIns="91425" rIns="91425" bIns="91425" anchor="ctr" anchorCtr="0">
            <a:noAutofit/>
          </a:bodyPr>
          <a:lstStyle/>
          <a:p>
            <a:pPr marL="0" lvl="0" indent="0" algn="r" rtl="0">
              <a:spcBef>
                <a:spcPts val="0"/>
              </a:spcBef>
              <a:spcAft>
                <a:spcPts val="1600"/>
              </a:spcAft>
              <a:buNone/>
            </a:pPr>
            <a:r>
              <a:rPr lang="en"/>
              <a:t>—Someone Famous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149"/>
                                        </p:tgtEl>
                                        <p:attrNameLst>
                                          <p:attrName>style.visibility</p:attrName>
                                        </p:attrNameLst>
                                      </p:cBhvr>
                                      <p:to>
                                        <p:strVal val="visible"/>
                                      </p:to>
                                    </p:set>
                                    <p:anim calcmode="lin" valueType="num">
                                      <p:cBhvr additive="base">
                                        <p:cTn id="7" dur="1000"/>
                                        <p:tgtEl>
                                          <p:spTgt spid="1149"/>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150"/>
                                        </p:tgtEl>
                                        <p:attrNameLst>
                                          <p:attrName>style.visibility</p:attrName>
                                        </p:attrNameLst>
                                      </p:cBhvr>
                                      <p:to>
                                        <p:strVal val="visible"/>
                                      </p:to>
                                    </p:set>
                                    <p:anim calcmode="lin" valueType="num">
                                      <p:cBhvr additive="base">
                                        <p:cTn id="10" dur="1000"/>
                                        <p:tgtEl>
                                          <p:spTgt spid="115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85"/>
          <p:cNvSpPr txBox="1">
            <a:spLocks noGrp="1"/>
          </p:cNvSpPr>
          <p:nvPr>
            <p:ph type="title"/>
          </p:nvPr>
        </p:nvSpPr>
        <p:spPr>
          <a:xfrm>
            <a:off x="2550000" y="3290249"/>
            <a:ext cx="4044000" cy="4977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a:solidFill>
                  <a:schemeClr val="dk1"/>
                </a:solidFill>
              </a:rPr>
              <a:t>—Someone Famous</a:t>
            </a:r>
            <a:endParaRPr/>
          </a:p>
        </p:txBody>
      </p:sp>
      <p:sp>
        <p:nvSpPr>
          <p:cNvPr id="1156" name="Google Shape;1156;p85"/>
          <p:cNvSpPr txBox="1">
            <a:spLocks noGrp="1"/>
          </p:cNvSpPr>
          <p:nvPr>
            <p:ph type="subTitle" idx="1"/>
          </p:nvPr>
        </p:nvSpPr>
        <p:spPr>
          <a:xfrm>
            <a:off x="2250150" y="1355551"/>
            <a:ext cx="4643700" cy="1692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“This is a quote. Words full of wisdom that someone important said and can make the reader get inspired.”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156"/>
                                        </p:tgtEl>
                                        <p:attrNameLst>
                                          <p:attrName>style.visibility</p:attrName>
                                        </p:attrNameLst>
                                      </p:cBhvr>
                                      <p:to>
                                        <p:strVal val="visible"/>
                                      </p:to>
                                    </p:set>
                                    <p:anim calcmode="lin" valueType="num">
                                      <p:cBhvr additive="base">
                                        <p:cTn id="7" dur="1000"/>
                                        <p:tgtEl>
                                          <p:spTgt spid="1156"/>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155"/>
                                        </p:tgtEl>
                                        <p:attrNameLst>
                                          <p:attrName>style.visibility</p:attrName>
                                        </p:attrNameLst>
                                      </p:cBhvr>
                                      <p:to>
                                        <p:strVal val="visible"/>
                                      </p:to>
                                    </p:set>
                                    <p:anim calcmode="lin" valueType="num">
                                      <p:cBhvr additive="base">
                                        <p:cTn id="10" dur="1000"/>
                                        <p:tgtEl>
                                          <p:spTgt spid="11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1" name="Google Shape;1161;p86"/>
          <p:cNvSpPr txBox="1">
            <a:spLocks noGrp="1"/>
          </p:cNvSpPr>
          <p:nvPr>
            <p:ph type="title" idx="2"/>
          </p:nvPr>
        </p:nvSpPr>
        <p:spPr>
          <a:xfrm>
            <a:off x="884798" y="1499138"/>
            <a:ext cx="32004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20,000</a:t>
            </a:r>
            <a:endParaRPr/>
          </a:p>
        </p:txBody>
      </p:sp>
      <p:sp>
        <p:nvSpPr>
          <p:cNvPr id="1162" name="Google Shape;1162;p86"/>
          <p:cNvSpPr txBox="1">
            <a:spLocks noGrp="1"/>
          </p:cNvSpPr>
          <p:nvPr>
            <p:ph type="subTitle" idx="1"/>
          </p:nvPr>
        </p:nvSpPr>
        <p:spPr>
          <a:xfrm>
            <a:off x="1099448" y="2130913"/>
            <a:ext cx="2771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This is the number of total visitors we had last month</a:t>
            </a:r>
            <a:endParaRPr/>
          </a:p>
        </p:txBody>
      </p:sp>
      <p:sp>
        <p:nvSpPr>
          <p:cNvPr id="1163" name="Google Shape;1163;p86"/>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Key numbers</a:t>
            </a:r>
            <a:endParaRPr/>
          </a:p>
        </p:txBody>
      </p:sp>
      <p:sp>
        <p:nvSpPr>
          <p:cNvPr id="1164" name="Google Shape;1164;p86"/>
          <p:cNvSpPr txBox="1">
            <a:spLocks noGrp="1"/>
          </p:cNvSpPr>
          <p:nvPr>
            <p:ph type="title" idx="3"/>
          </p:nvPr>
        </p:nvSpPr>
        <p:spPr>
          <a:xfrm>
            <a:off x="5058798" y="1499138"/>
            <a:ext cx="32004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50,000</a:t>
            </a:r>
            <a:endParaRPr/>
          </a:p>
        </p:txBody>
      </p:sp>
      <p:sp>
        <p:nvSpPr>
          <p:cNvPr id="1165" name="Google Shape;1165;p86"/>
          <p:cNvSpPr txBox="1">
            <a:spLocks noGrp="1"/>
          </p:cNvSpPr>
          <p:nvPr>
            <p:ph type="subTitle" idx="4"/>
          </p:nvPr>
        </p:nvSpPr>
        <p:spPr>
          <a:xfrm>
            <a:off x="5273425" y="2130925"/>
            <a:ext cx="27711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This is the number of patients we had last month</a:t>
            </a:r>
            <a:endParaRPr/>
          </a:p>
        </p:txBody>
      </p:sp>
      <p:sp>
        <p:nvSpPr>
          <p:cNvPr id="1166" name="Google Shape;1166;p86"/>
          <p:cNvSpPr txBox="1">
            <a:spLocks noGrp="1"/>
          </p:cNvSpPr>
          <p:nvPr>
            <p:ph type="title" idx="5"/>
          </p:nvPr>
        </p:nvSpPr>
        <p:spPr>
          <a:xfrm>
            <a:off x="2971798" y="3109475"/>
            <a:ext cx="3200400" cy="61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5,000</a:t>
            </a:r>
            <a:endParaRPr/>
          </a:p>
        </p:txBody>
      </p:sp>
      <p:sp>
        <p:nvSpPr>
          <p:cNvPr id="1167" name="Google Shape;1167;p86"/>
          <p:cNvSpPr txBox="1">
            <a:spLocks noGrp="1"/>
          </p:cNvSpPr>
          <p:nvPr>
            <p:ph type="subTitle" idx="6"/>
          </p:nvPr>
        </p:nvSpPr>
        <p:spPr>
          <a:xfrm>
            <a:off x="3186448" y="3740725"/>
            <a:ext cx="2771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This is the number of recoveries made so far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63"/>
                                        </p:tgtEl>
                                        <p:attrNameLst>
                                          <p:attrName>style.visibility</p:attrName>
                                        </p:attrNameLst>
                                      </p:cBhvr>
                                      <p:to>
                                        <p:strVal val="visible"/>
                                      </p:to>
                                    </p:set>
                                    <p:animEffect transition="in" filter="fade">
                                      <p:cBhvr>
                                        <p:cTn id="7" dur="1000"/>
                                        <p:tgtEl>
                                          <p:spTgt spid="1163"/>
                                        </p:tgtEl>
                                      </p:cBhvr>
                                    </p:animEffect>
                                  </p:childTnLst>
                                </p:cTn>
                              </p:par>
                            </p:childTnLst>
                          </p:cTn>
                        </p:par>
                        <p:par>
                          <p:cTn id="8" fill="hold">
                            <p:stCondLst>
                              <p:cond delay="1000"/>
                            </p:stCondLst>
                            <p:childTnLst>
                              <p:par>
                                <p:cTn id="9" presetID="2" presetClass="entr" presetSubtype="2" fill="hold" nodeType="afterEffect">
                                  <p:stCondLst>
                                    <p:cond delay="0"/>
                                  </p:stCondLst>
                                  <p:childTnLst>
                                    <p:set>
                                      <p:cBhvr>
                                        <p:cTn id="10" dur="1" fill="hold">
                                          <p:stCondLst>
                                            <p:cond delay="0"/>
                                          </p:stCondLst>
                                        </p:cTn>
                                        <p:tgtEl>
                                          <p:spTgt spid="1164"/>
                                        </p:tgtEl>
                                        <p:attrNameLst>
                                          <p:attrName>style.visibility</p:attrName>
                                        </p:attrNameLst>
                                      </p:cBhvr>
                                      <p:to>
                                        <p:strVal val="visible"/>
                                      </p:to>
                                    </p:set>
                                    <p:anim calcmode="lin" valueType="num">
                                      <p:cBhvr additive="base">
                                        <p:cTn id="11" dur="1000"/>
                                        <p:tgtEl>
                                          <p:spTgt spid="1164"/>
                                        </p:tgtEl>
                                        <p:attrNameLst>
                                          <p:attrName>ppt_x</p:attrName>
                                        </p:attrNameLst>
                                      </p:cBhvr>
                                      <p:tavLst>
                                        <p:tav tm="0">
                                          <p:val>
                                            <p:strVal val="#ppt_x+1"/>
                                          </p:val>
                                        </p:tav>
                                        <p:tav tm="100000">
                                          <p:val>
                                            <p:strVal val="#ppt_x"/>
                                          </p:val>
                                        </p:tav>
                                      </p:tavLst>
                                    </p:anim>
                                  </p:childTnLst>
                                </p:cTn>
                              </p:par>
                              <p:par>
                                <p:cTn id="12" presetID="2" presetClass="entr" presetSubtype="2" fill="hold" nodeType="withEffect">
                                  <p:stCondLst>
                                    <p:cond delay="0"/>
                                  </p:stCondLst>
                                  <p:childTnLst>
                                    <p:set>
                                      <p:cBhvr>
                                        <p:cTn id="13" dur="1" fill="hold">
                                          <p:stCondLst>
                                            <p:cond delay="0"/>
                                          </p:stCondLst>
                                        </p:cTn>
                                        <p:tgtEl>
                                          <p:spTgt spid="1165"/>
                                        </p:tgtEl>
                                        <p:attrNameLst>
                                          <p:attrName>style.visibility</p:attrName>
                                        </p:attrNameLst>
                                      </p:cBhvr>
                                      <p:to>
                                        <p:strVal val="visible"/>
                                      </p:to>
                                    </p:set>
                                    <p:anim calcmode="lin" valueType="num">
                                      <p:cBhvr additive="base">
                                        <p:cTn id="14" dur="1000"/>
                                        <p:tgtEl>
                                          <p:spTgt spid="1165"/>
                                        </p:tgtEl>
                                        <p:attrNameLst>
                                          <p:attrName>ppt_x</p:attrName>
                                        </p:attrNameLst>
                                      </p:cBhvr>
                                      <p:tavLst>
                                        <p:tav tm="0">
                                          <p:val>
                                            <p:strVal val="#ppt_x+1"/>
                                          </p:val>
                                        </p:tav>
                                        <p:tav tm="100000">
                                          <p:val>
                                            <p:strVal val="#ppt_x"/>
                                          </p:val>
                                        </p:tav>
                                      </p:tavLst>
                                    </p:anim>
                                  </p:childTnLst>
                                </p:cTn>
                              </p:par>
                              <p:par>
                                <p:cTn id="15" presetID="2" presetClass="entr" presetSubtype="4" fill="hold" nodeType="withEffect">
                                  <p:stCondLst>
                                    <p:cond delay="0"/>
                                  </p:stCondLst>
                                  <p:childTnLst>
                                    <p:set>
                                      <p:cBhvr>
                                        <p:cTn id="16" dur="1" fill="hold">
                                          <p:stCondLst>
                                            <p:cond delay="0"/>
                                          </p:stCondLst>
                                        </p:cTn>
                                        <p:tgtEl>
                                          <p:spTgt spid="1166"/>
                                        </p:tgtEl>
                                        <p:attrNameLst>
                                          <p:attrName>style.visibility</p:attrName>
                                        </p:attrNameLst>
                                      </p:cBhvr>
                                      <p:to>
                                        <p:strVal val="visible"/>
                                      </p:to>
                                    </p:set>
                                    <p:anim calcmode="lin" valueType="num">
                                      <p:cBhvr additive="base">
                                        <p:cTn id="17" dur="1000"/>
                                        <p:tgtEl>
                                          <p:spTgt spid="1166"/>
                                        </p:tgtEl>
                                        <p:attrNameLst>
                                          <p:attrName>ppt_y</p:attrName>
                                        </p:attrNameLst>
                                      </p:cBhvr>
                                      <p:tavLst>
                                        <p:tav tm="0">
                                          <p:val>
                                            <p:strVal val="#ppt_y+1"/>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167"/>
                                        </p:tgtEl>
                                        <p:attrNameLst>
                                          <p:attrName>style.visibility</p:attrName>
                                        </p:attrNameLst>
                                      </p:cBhvr>
                                      <p:to>
                                        <p:strVal val="visible"/>
                                      </p:to>
                                    </p:set>
                                    <p:anim calcmode="lin" valueType="num">
                                      <p:cBhvr additive="base">
                                        <p:cTn id="20" dur="1000"/>
                                        <p:tgtEl>
                                          <p:spTgt spid="1167"/>
                                        </p:tgtEl>
                                        <p:attrNameLst>
                                          <p:attrName>ppt_y</p:attrName>
                                        </p:attrNameLst>
                                      </p:cBhvr>
                                      <p:tavLst>
                                        <p:tav tm="0">
                                          <p:val>
                                            <p:strVal val="#ppt_y+1"/>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162"/>
                                        </p:tgtEl>
                                        <p:attrNameLst>
                                          <p:attrName>style.visibility</p:attrName>
                                        </p:attrNameLst>
                                      </p:cBhvr>
                                      <p:to>
                                        <p:strVal val="visible"/>
                                      </p:to>
                                    </p:set>
                                    <p:anim calcmode="lin" valueType="num">
                                      <p:cBhvr additive="base">
                                        <p:cTn id="23" dur="1000"/>
                                        <p:tgtEl>
                                          <p:spTgt spid="1162"/>
                                        </p:tgtEl>
                                        <p:attrNameLst>
                                          <p:attrName>ppt_x</p:attrName>
                                        </p:attrNameLst>
                                      </p:cBhvr>
                                      <p:tavLst>
                                        <p:tav tm="0">
                                          <p:val>
                                            <p:strVal val="#ppt_x-1"/>
                                          </p:val>
                                        </p:tav>
                                        <p:tav tm="100000">
                                          <p:val>
                                            <p:strVal val="#ppt_x"/>
                                          </p:val>
                                        </p:tav>
                                      </p:tavLst>
                                    </p:anim>
                                  </p:childTnLst>
                                </p:cTn>
                              </p:par>
                              <p:par>
                                <p:cTn id="24" presetID="2" presetClass="entr" presetSubtype="8" fill="hold" nodeType="withEffect">
                                  <p:stCondLst>
                                    <p:cond delay="0"/>
                                  </p:stCondLst>
                                  <p:childTnLst>
                                    <p:set>
                                      <p:cBhvr>
                                        <p:cTn id="25" dur="1" fill="hold">
                                          <p:stCondLst>
                                            <p:cond delay="0"/>
                                          </p:stCondLst>
                                        </p:cTn>
                                        <p:tgtEl>
                                          <p:spTgt spid="1161"/>
                                        </p:tgtEl>
                                        <p:attrNameLst>
                                          <p:attrName>style.visibility</p:attrName>
                                        </p:attrNameLst>
                                      </p:cBhvr>
                                      <p:to>
                                        <p:strVal val="visible"/>
                                      </p:to>
                                    </p:set>
                                    <p:anim calcmode="lin" valueType="num">
                                      <p:cBhvr additive="base">
                                        <p:cTn id="26" dur="1000"/>
                                        <p:tgtEl>
                                          <p:spTgt spid="116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87"/>
          <p:cNvSpPr txBox="1">
            <a:spLocks noGrp="1"/>
          </p:cNvSpPr>
          <p:nvPr>
            <p:ph type="subTitle" idx="1"/>
          </p:nvPr>
        </p:nvSpPr>
        <p:spPr>
          <a:xfrm>
            <a:off x="2080050" y="2645663"/>
            <a:ext cx="4069500" cy="69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Jupiter’s rotation period</a:t>
            </a:r>
            <a:endParaRPr/>
          </a:p>
        </p:txBody>
      </p:sp>
      <p:sp>
        <p:nvSpPr>
          <p:cNvPr id="1173" name="Google Shape;1173;p87"/>
          <p:cNvSpPr txBox="1">
            <a:spLocks noGrp="1"/>
          </p:cNvSpPr>
          <p:nvPr>
            <p:ph type="title"/>
          </p:nvPr>
        </p:nvSpPr>
        <p:spPr>
          <a:xfrm>
            <a:off x="2185351" y="2107163"/>
            <a:ext cx="3858900" cy="69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9h 55m 23s</a:t>
            </a:r>
            <a:endParaRPr/>
          </a:p>
        </p:txBody>
      </p:sp>
      <p:sp>
        <p:nvSpPr>
          <p:cNvPr id="1174" name="Google Shape;1174;p87"/>
          <p:cNvSpPr txBox="1">
            <a:spLocks noGrp="1"/>
          </p:cNvSpPr>
          <p:nvPr>
            <p:ph type="subTitle" idx="2"/>
          </p:nvPr>
        </p:nvSpPr>
        <p:spPr>
          <a:xfrm>
            <a:off x="3939875" y="3984725"/>
            <a:ext cx="4209000" cy="69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Distance between Earth and the Moon</a:t>
            </a:r>
            <a:endParaRPr/>
          </a:p>
        </p:txBody>
      </p:sp>
      <p:sp>
        <p:nvSpPr>
          <p:cNvPr id="1175" name="Google Shape;1175;p87"/>
          <p:cNvSpPr txBox="1">
            <a:spLocks noGrp="1"/>
          </p:cNvSpPr>
          <p:nvPr>
            <p:ph type="title" idx="3"/>
          </p:nvPr>
        </p:nvSpPr>
        <p:spPr>
          <a:xfrm>
            <a:off x="4114925" y="3446225"/>
            <a:ext cx="3858900" cy="69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386,000 km</a:t>
            </a:r>
            <a:endParaRPr/>
          </a:p>
        </p:txBody>
      </p:sp>
      <p:sp>
        <p:nvSpPr>
          <p:cNvPr id="1176" name="Google Shape;1176;p87"/>
          <p:cNvSpPr txBox="1">
            <a:spLocks noGrp="1"/>
          </p:cNvSpPr>
          <p:nvPr>
            <p:ph type="subTitle" idx="4"/>
          </p:nvPr>
        </p:nvSpPr>
        <p:spPr>
          <a:xfrm>
            <a:off x="150725" y="1306600"/>
            <a:ext cx="4069500" cy="69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 mass compared to Earth’s</a:t>
            </a:r>
            <a:endParaRPr/>
          </a:p>
        </p:txBody>
      </p:sp>
      <p:sp>
        <p:nvSpPr>
          <p:cNvPr id="1177" name="Google Shape;1177;p87"/>
          <p:cNvSpPr txBox="1">
            <a:spLocks noGrp="1"/>
          </p:cNvSpPr>
          <p:nvPr>
            <p:ph type="title" idx="5"/>
          </p:nvPr>
        </p:nvSpPr>
        <p:spPr>
          <a:xfrm>
            <a:off x="256025" y="768100"/>
            <a:ext cx="3858900" cy="69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333,000</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72"/>
                                        </p:tgtEl>
                                        <p:attrNameLst>
                                          <p:attrName>style.visibility</p:attrName>
                                        </p:attrNameLst>
                                      </p:cBhvr>
                                      <p:to>
                                        <p:strVal val="visible"/>
                                      </p:to>
                                    </p:set>
                                    <p:animEffect transition="in" filter="fade">
                                      <p:cBhvr>
                                        <p:cTn id="7" dur="1000"/>
                                        <p:tgtEl>
                                          <p:spTgt spid="1172"/>
                                        </p:tgtEl>
                                      </p:cBhvr>
                                    </p:animEffect>
                                  </p:childTnLst>
                                </p:cTn>
                              </p:par>
                              <p:par>
                                <p:cTn id="8" presetID="10" presetClass="entr" presetSubtype="0" fill="hold" nodeType="withEffect">
                                  <p:stCondLst>
                                    <p:cond delay="0"/>
                                  </p:stCondLst>
                                  <p:childTnLst>
                                    <p:set>
                                      <p:cBhvr>
                                        <p:cTn id="9" dur="1" fill="hold">
                                          <p:stCondLst>
                                            <p:cond delay="0"/>
                                          </p:stCondLst>
                                        </p:cTn>
                                        <p:tgtEl>
                                          <p:spTgt spid="1173"/>
                                        </p:tgtEl>
                                        <p:attrNameLst>
                                          <p:attrName>style.visibility</p:attrName>
                                        </p:attrNameLst>
                                      </p:cBhvr>
                                      <p:to>
                                        <p:strVal val="visible"/>
                                      </p:to>
                                    </p:set>
                                    <p:animEffect transition="in" filter="fade">
                                      <p:cBhvr>
                                        <p:cTn id="10" dur="1000"/>
                                        <p:tgtEl>
                                          <p:spTgt spid="1173"/>
                                        </p:tgtEl>
                                      </p:cBhvr>
                                    </p:animEffect>
                                  </p:childTnLst>
                                </p:cTn>
                              </p:par>
                              <p:par>
                                <p:cTn id="11" presetID="2" presetClass="entr" presetSubtype="2" fill="hold" nodeType="withEffect">
                                  <p:stCondLst>
                                    <p:cond delay="0"/>
                                  </p:stCondLst>
                                  <p:childTnLst>
                                    <p:set>
                                      <p:cBhvr>
                                        <p:cTn id="12" dur="1" fill="hold">
                                          <p:stCondLst>
                                            <p:cond delay="0"/>
                                          </p:stCondLst>
                                        </p:cTn>
                                        <p:tgtEl>
                                          <p:spTgt spid="1174"/>
                                        </p:tgtEl>
                                        <p:attrNameLst>
                                          <p:attrName>style.visibility</p:attrName>
                                        </p:attrNameLst>
                                      </p:cBhvr>
                                      <p:to>
                                        <p:strVal val="visible"/>
                                      </p:to>
                                    </p:set>
                                    <p:anim calcmode="lin" valueType="num">
                                      <p:cBhvr additive="base">
                                        <p:cTn id="13" dur="1000"/>
                                        <p:tgtEl>
                                          <p:spTgt spid="1174"/>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1175"/>
                                        </p:tgtEl>
                                        <p:attrNameLst>
                                          <p:attrName>style.visibility</p:attrName>
                                        </p:attrNameLst>
                                      </p:cBhvr>
                                      <p:to>
                                        <p:strVal val="visible"/>
                                      </p:to>
                                    </p:set>
                                    <p:anim calcmode="lin" valueType="num">
                                      <p:cBhvr additive="base">
                                        <p:cTn id="16" dur="1000"/>
                                        <p:tgtEl>
                                          <p:spTgt spid="1175"/>
                                        </p:tgtEl>
                                        <p:attrNameLst>
                                          <p:attrName>ppt_x</p:attrName>
                                        </p:attrNameLst>
                                      </p:cBhvr>
                                      <p:tavLst>
                                        <p:tav tm="0">
                                          <p:val>
                                            <p:strVal val="#ppt_x+1"/>
                                          </p:val>
                                        </p:tav>
                                        <p:tav tm="100000">
                                          <p:val>
                                            <p:strVal val="#ppt_x"/>
                                          </p:val>
                                        </p:tav>
                                      </p:tavLst>
                                    </p:anim>
                                  </p:childTnLst>
                                </p:cTn>
                              </p:par>
                              <p:par>
                                <p:cTn id="17" presetID="2" presetClass="entr" presetSubtype="8" fill="hold" nodeType="withEffect">
                                  <p:stCondLst>
                                    <p:cond delay="0"/>
                                  </p:stCondLst>
                                  <p:childTnLst>
                                    <p:set>
                                      <p:cBhvr>
                                        <p:cTn id="18" dur="1" fill="hold">
                                          <p:stCondLst>
                                            <p:cond delay="0"/>
                                          </p:stCondLst>
                                        </p:cTn>
                                        <p:tgtEl>
                                          <p:spTgt spid="1176"/>
                                        </p:tgtEl>
                                        <p:attrNameLst>
                                          <p:attrName>style.visibility</p:attrName>
                                        </p:attrNameLst>
                                      </p:cBhvr>
                                      <p:to>
                                        <p:strVal val="visible"/>
                                      </p:to>
                                    </p:set>
                                    <p:anim calcmode="lin" valueType="num">
                                      <p:cBhvr additive="base">
                                        <p:cTn id="19" dur="1000"/>
                                        <p:tgtEl>
                                          <p:spTgt spid="1176"/>
                                        </p:tgtEl>
                                        <p:attrNameLst>
                                          <p:attrName>ppt_x</p:attrName>
                                        </p:attrNameLst>
                                      </p:cBhvr>
                                      <p:tavLst>
                                        <p:tav tm="0">
                                          <p:val>
                                            <p:strVal val="#ppt_x-1"/>
                                          </p:val>
                                        </p:tav>
                                        <p:tav tm="100000">
                                          <p:val>
                                            <p:strVal val="#ppt_x"/>
                                          </p:val>
                                        </p:tav>
                                      </p:tavLst>
                                    </p:anim>
                                  </p:childTnLst>
                                </p:cTn>
                              </p:par>
                              <p:par>
                                <p:cTn id="20" presetID="2" presetClass="entr" presetSubtype="8" fill="hold" nodeType="withEffect">
                                  <p:stCondLst>
                                    <p:cond delay="0"/>
                                  </p:stCondLst>
                                  <p:childTnLst>
                                    <p:set>
                                      <p:cBhvr>
                                        <p:cTn id="21" dur="1" fill="hold">
                                          <p:stCondLst>
                                            <p:cond delay="0"/>
                                          </p:stCondLst>
                                        </p:cTn>
                                        <p:tgtEl>
                                          <p:spTgt spid="1177"/>
                                        </p:tgtEl>
                                        <p:attrNameLst>
                                          <p:attrName>style.visibility</p:attrName>
                                        </p:attrNameLst>
                                      </p:cBhvr>
                                      <p:to>
                                        <p:strVal val="visible"/>
                                      </p:to>
                                    </p:set>
                                    <p:anim calcmode="lin" valueType="num">
                                      <p:cBhvr additive="base">
                                        <p:cTn id="22" dur="1000"/>
                                        <p:tgtEl>
                                          <p:spTgt spid="117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pic>
        <p:nvPicPr>
          <p:cNvPr id="1182" name="Google Shape;1182;p88" title="Chart">
            <a:hlinkClick r:id="rId3"/>
          </p:cNvPr>
          <p:cNvPicPr preferRelativeResize="0"/>
          <p:nvPr/>
        </p:nvPicPr>
        <p:blipFill>
          <a:blip r:embed="rId4">
            <a:alphaModFix/>
          </a:blip>
          <a:stretch>
            <a:fillRect/>
          </a:stretch>
        </p:blipFill>
        <p:spPr>
          <a:xfrm>
            <a:off x="4157475" y="1110050"/>
            <a:ext cx="4459650" cy="2757550"/>
          </a:xfrm>
          <a:prstGeom prst="rect">
            <a:avLst/>
          </a:prstGeom>
          <a:noFill/>
          <a:ln>
            <a:noFill/>
          </a:ln>
        </p:spPr>
      </p:pic>
      <p:sp>
        <p:nvSpPr>
          <p:cNvPr id="1183" name="Google Shape;1183;p88"/>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statistics</a:t>
            </a:r>
            <a:endParaRPr/>
          </a:p>
        </p:txBody>
      </p:sp>
      <p:sp>
        <p:nvSpPr>
          <p:cNvPr id="1184" name="Google Shape;1184;p88"/>
          <p:cNvSpPr txBox="1"/>
          <p:nvPr/>
        </p:nvSpPr>
        <p:spPr>
          <a:xfrm flipH="1">
            <a:off x="2128624" y="1224925"/>
            <a:ext cx="19599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accent4"/>
                </a:solidFill>
                <a:latin typeface="Josefin Sans"/>
                <a:ea typeface="Josefin Sans"/>
                <a:cs typeface="Josefin Sans"/>
                <a:sym typeface="Josefin Sans"/>
              </a:rPr>
              <a:t>Mars</a:t>
            </a:r>
            <a:endParaRPr sz="2700" b="1">
              <a:solidFill>
                <a:schemeClr val="accent4"/>
              </a:solidFill>
              <a:latin typeface="Josefin Sans"/>
              <a:ea typeface="Josefin Sans"/>
              <a:cs typeface="Josefin Sans"/>
              <a:sym typeface="Josefin Sans"/>
            </a:endParaRPr>
          </a:p>
        </p:txBody>
      </p:sp>
      <p:sp>
        <p:nvSpPr>
          <p:cNvPr id="1185" name="Google Shape;1185;p88"/>
          <p:cNvSpPr txBox="1"/>
          <p:nvPr/>
        </p:nvSpPr>
        <p:spPr>
          <a:xfrm flipH="1">
            <a:off x="2128624" y="2527288"/>
            <a:ext cx="19599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dk1"/>
                </a:solidFill>
                <a:latin typeface="Josefin Sans"/>
                <a:ea typeface="Josefin Sans"/>
                <a:cs typeface="Josefin Sans"/>
                <a:sym typeface="Josefin Sans"/>
              </a:rPr>
              <a:t>Saturn</a:t>
            </a:r>
            <a:endParaRPr sz="2700" b="1">
              <a:solidFill>
                <a:schemeClr val="dk1"/>
              </a:solidFill>
              <a:latin typeface="Josefin Sans"/>
              <a:ea typeface="Josefin Sans"/>
              <a:cs typeface="Josefin Sans"/>
              <a:sym typeface="Josefin Sans"/>
            </a:endParaRPr>
          </a:p>
        </p:txBody>
      </p:sp>
      <p:sp>
        <p:nvSpPr>
          <p:cNvPr id="1186" name="Google Shape;1186;p88"/>
          <p:cNvSpPr txBox="1"/>
          <p:nvPr/>
        </p:nvSpPr>
        <p:spPr>
          <a:xfrm flipH="1">
            <a:off x="2128624" y="2835213"/>
            <a:ext cx="19599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Saturn is composed mostly of hydrogen</a:t>
            </a:r>
            <a:endParaRPr>
              <a:solidFill>
                <a:schemeClr val="dk2"/>
              </a:solidFill>
              <a:latin typeface="Open Sans"/>
              <a:ea typeface="Open Sans"/>
              <a:cs typeface="Open Sans"/>
              <a:sym typeface="Open Sans"/>
            </a:endParaRPr>
          </a:p>
        </p:txBody>
      </p:sp>
      <p:sp>
        <p:nvSpPr>
          <p:cNvPr id="1187" name="Google Shape;1187;p88"/>
          <p:cNvSpPr txBox="1"/>
          <p:nvPr/>
        </p:nvSpPr>
        <p:spPr>
          <a:xfrm flipH="1">
            <a:off x="2128624" y="3829675"/>
            <a:ext cx="19599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accent2"/>
                </a:solidFill>
                <a:latin typeface="Josefin Sans"/>
                <a:ea typeface="Josefin Sans"/>
                <a:cs typeface="Josefin Sans"/>
                <a:sym typeface="Josefin Sans"/>
              </a:rPr>
              <a:t>Venus</a:t>
            </a:r>
            <a:endParaRPr sz="2700" b="1">
              <a:solidFill>
                <a:schemeClr val="accent2"/>
              </a:solidFill>
              <a:latin typeface="Josefin Sans"/>
              <a:ea typeface="Josefin Sans"/>
              <a:cs typeface="Josefin Sans"/>
              <a:sym typeface="Josefin Sans"/>
            </a:endParaRPr>
          </a:p>
        </p:txBody>
      </p:sp>
      <p:sp>
        <p:nvSpPr>
          <p:cNvPr id="1188" name="Google Shape;1188;p88"/>
          <p:cNvSpPr txBox="1"/>
          <p:nvPr/>
        </p:nvSpPr>
        <p:spPr>
          <a:xfrm flipH="1">
            <a:off x="2128624" y="4137600"/>
            <a:ext cx="19599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Venus has a beautiful name</a:t>
            </a:r>
            <a:endParaRPr>
              <a:solidFill>
                <a:schemeClr val="dk2"/>
              </a:solidFill>
              <a:latin typeface="Open Sans"/>
              <a:ea typeface="Open Sans"/>
              <a:cs typeface="Open Sans"/>
              <a:sym typeface="Open Sans"/>
            </a:endParaRPr>
          </a:p>
        </p:txBody>
      </p:sp>
      <p:sp>
        <p:nvSpPr>
          <p:cNvPr id="1189" name="Google Shape;1189;p88"/>
          <p:cNvSpPr txBox="1"/>
          <p:nvPr/>
        </p:nvSpPr>
        <p:spPr>
          <a:xfrm flipH="1">
            <a:off x="2128624" y="1532850"/>
            <a:ext cx="19599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Despite being red, Mars is a cold place</a:t>
            </a:r>
            <a:endParaRPr>
              <a:solidFill>
                <a:schemeClr val="dk2"/>
              </a:solidFill>
              <a:latin typeface="Open Sans"/>
              <a:ea typeface="Open Sans"/>
              <a:cs typeface="Open Sans"/>
              <a:sym typeface="Open Sans"/>
            </a:endParaRPr>
          </a:p>
        </p:txBody>
      </p:sp>
      <p:sp>
        <p:nvSpPr>
          <p:cNvPr id="1190" name="Google Shape;1190;p88"/>
          <p:cNvSpPr txBox="1"/>
          <p:nvPr/>
        </p:nvSpPr>
        <p:spPr>
          <a:xfrm flipH="1">
            <a:off x="4579087" y="4336925"/>
            <a:ext cx="3549900" cy="31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2"/>
                </a:solidFill>
                <a:latin typeface="Open Sans"/>
                <a:ea typeface="Open Sans"/>
                <a:cs typeface="Open Sans"/>
                <a:sym typeface="Open Sans"/>
              </a:rPr>
              <a:t>If you want to modify this graph, click on it, follow the link, change the data and replace it</a:t>
            </a:r>
            <a:endParaRPr sz="1000">
              <a:solidFill>
                <a:schemeClr val="dk2"/>
              </a:solidFill>
              <a:latin typeface="Open Sans"/>
              <a:ea typeface="Open Sans"/>
              <a:cs typeface="Open Sans"/>
              <a:sym typeface="Open Sans"/>
            </a:endParaRPr>
          </a:p>
        </p:txBody>
      </p:sp>
      <p:sp>
        <p:nvSpPr>
          <p:cNvPr id="1191" name="Google Shape;1191;p88"/>
          <p:cNvSpPr txBox="1"/>
          <p:nvPr/>
        </p:nvSpPr>
        <p:spPr>
          <a:xfrm>
            <a:off x="4794712" y="3780600"/>
            <a:ext cx="8901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Josefin Sans"/>
                <a:ea typeface="Josefin Sans"/>
                <a:cs typeface="Josefin Sans"/>
                <a:sym typeface="Josefin Sans"/>
              </a:rPr>
              <a:t>2005</a:t>
            </a:r>
            <a:endParaRPr sz="2000" b="1">
              <a:solidFill>
                <a:schemeClr val="dk1"/>
              </a:solidFill>
              <a:latin typeface="Josefin Sans"/>
              <a:ea typeface="Josefin Sans"/>
              <a:cs typeface="Josefin Sans"/>
              <a:sym typeface="Josefin Sans"/>
            </a:endParaRPr>
          </a:p>
        </p:txBody>
      </p:sp>
      <p:sp>
        <p:nvSpPr>
          <p:cNvPr id="1192" name="Google Shape;1192;p88"/>
          <p:cNvSpPr txBox="1"/>
          <p:nvPr/>
        </p:nvSpPr>
        <p:spPr>
          <a:xfrm>
            <a:off x="5712387" y="3780600"/>
            <a:ext cx="8901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Josefin Sans"/>
                <a:ea typeface="Josefin Sans"/>
                <a:cs typeface="Josefin Sans"/>
                <a:sym typeface="Josefin Sans"/>
              </a:rPr>
              <a:t>2010</a:t>
            </a:r>
            <a:endParaRPr sz="2000" b="1">
              <a:solidFill>
                <a:schemeClr val="dk1"/>
              </a:solidFill>
              <a:latin typeface="Josefin Sans"/>
              <a:ea typeface="Josefin Sans"/>
              <a:cs typeface="Josefin Sans"/>
              <a:sym typeface="Josefin Sans"/>
            </a:endParaRPr>
          </a:p>
        </p:txBody>
      </p:sp>
      <p:sp>
        <p:nvSpPr>
          <p:cNvPr id="1193" name="Google Shape;1193;p88"/>
          <p:cNvSpPr txBox="1"/>
          <p:nvPr/>
        </p:nvSpPr>
        <p:spPr>
          <a:xfrm>
            <a:off x="6630062" y="3780600"/>
            <a:ext cx="8901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Josefin Sans"/>
                <a:ea typeface="Josefin Sans"/>
                <a:cs typeface="Josefin Sans"/>
                <a:sym typeface="Josefin Sans"/>
              </a:rPr>
              <a:t>2015</a:t>
            </a:r>
            <a:endParaRPr sz="2000" b="1">
              <a:solidFill>
                <a:schemeClr val="dk1"/>
              </a:solidFill>
              <a:latin typeface="Josefin Sans"/>
              <a:ea typeface="Josefin Sans"/>
              <a:cs typeface="Josefin Sans"/>
              <a:sym typeface="Josefin Sans"/>
            </a:endParaRPr>
          </a:p>
        </p:txBody>
      </p:sp>
      <p:sp>
        <p:nvSpPr>
          <p:cNvPr id="1194" name="Google Shape;1194;p88"/>
          <p:cNvSpPr txBox="1"/>
          <p:nvPr/>
        </p:nvSpPr>
        <p:spPr>
          <a:xfrm>
            <a:off x="7547737" y="3780600"/>
            <a:ext cx="8901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Josefin Sans"/>
                <a:ea typeface="Josefin Sans"/>
                <a:cs typeface="Josefin Sans"/>
                <a:sym typeface="Josefin Sans"/>
              </a:rPr>
              <a:t>2020</a:t>
            </a:r>
            <a:endParaRPr sz="2000" b="1">
              <a:solidFill>
                <a:schemeClr val="dk1"/>
              </a:solidFill>
              <a:latin typeface="Josefin Sans"/>
              <a:ea typeface="Josefin Sans"/>
              <a:cs typeface="Josefin Sans"/>
              <a:sym typeface="Josefin Sans"/>
            </a:endParaRPr>
          </a:p>
        </p:txBody>
      </p:sp>
      <p:sp>
        <p:nvSpPr>
          <p:cNvPr id="1195" name="Google Shape;1195;p88"/>
          <p:cNvSpPr txBox="1"/>
          <p:nvPr/>
        </p:nvSpPr>
        <p:spPr>
          <a:xfrm flipH="1">
            <a:off x="414425" y="1337625"/>
            <a:ext cx="1473000" cy="7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a:solidFill>
                  <a:schemeClr val="accent4"/>
                </a:solidFill>
                <a:latin typeface="Josefin Sans"/>
                <a:ea typeface="Josefin Sans"/>
                <a:cs typeface="Josefin Sans"/>
                <a:sym typeface="Josefin Sans"/>
              </a:rPr>
              <a:t>30%</a:t>
            </a:r>
            <a:endParaRPr sz="4800" b="1">
              <a:solidFill>
                <a:schemeClr val="accent4"/>
              </a:solidFill>
              <a:latin typeface="Josefin Sans"/>
              <a:ea typeface="Josefin Sans"/>
              <a:cs typeface="Josefin Sans"/>
              <a:sym typeface="Josefin Sans"/>
            </a:endParaRPr>
          </a:p>
        </p:txBody>
      </p:sp>
      <p:sp>
        <p:nvSpPr>
          <p:cNvPr id="1196" name="Google Shape;1196;p88"/>
          <p:cNvSpPr txBox="1"/>
          <p:nvPr/>
        </p:nvSpPr>
        <p:spPr>
          <a:xfrm flipH="1">
            <a:off x="414425" y="2623438"/>
            <a:ext cx="1473000" cy="7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a:solidFill>
                  <a:schemeClr val="dk1"/>
                </a:solidFill>
                <a:latin typeface="Josefin Sans"/>
                <a:ea typeface="Josefin Sans"/>
                <a:cs typeface="Josefin Sans"/>
                <a:sym typeface="Josefin Sans"/>
              </a:rPr>
              <a:t>60%</a:t>
            </a:r>
            <a:endParaRPr sz="4800" b="1">
              <a:solidFill>
                <a:schemeClr val="dk1"/>
              </a:solidFill>
              <a:latin typeface="Josefin Sans"/>
              <a:ea typeface="Josefin Sans"/>
              <a:cs typeface="Josefin Sans"/>
              <a:sym typeface="Josefin Sans"/>
            </a:endParaRPr>
          </a:p>
        </p:txBody>
      </p:sp>
      <p:sp>
        <p:nvSpPr>
          <p:cNvPr id="1197" name="Google Shape;1197;p88"/>
          <p:cNvSpPr txBox="1"/>
          <p:nvPr/>
        </p:nvSpPr>
        <p:spPr>
          <a:xfrm flipH="1">
            <a:off x="414425" y="3909263"/>
            <a:ext cx="1473000" cy="7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a:solidFill>
                  <a:schemeClr val="accent2"/>
                </a:solidFill>
                <a:latin typeface="Josefin Sans"/>
                <a:ea typeface="Josefin Sans"/>
                <a:cs typeface="Josefin Sans"/>
                <a:sym typeface="Josefin Sans"/>
              </a:rPr>
              <a:t>10%</a:t>
            </a:r>
            <a:endParaRPr sz="4800" b="1">
              <a:solidFill>
                <a:schemeClr val="accent2"/>
              </a:solidFill>
              <a:latin typeface="Josefin Sans"/>
              <a:ea typeface="Josefin Sans"/>
              <a:cs typeface="Josefin Sans"/>
              <a:sym typeface="Josefi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83"/>
                                        </p:tgtEl>
                                        <p:attrNameLst>
                                          <p:attrName>style.visibility</p:attrName>
                                        </p:attrNameLst>
                                      </p:cBhvr>
                                      <p:to>
                                        <p:strVal val="visible"/>
                                      </p:to>
                                    </p:set>
                                    <p:animEffect transition="in" filter="fade">
                                      <p:cBhvr>
                                        <p:cTn id="7" dur="1000"/>
                                        <p:tgtEl>
                                          <p:spTgt spid="118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182"/>
                                        </p:tgtEl>
                                        <p:attrNameLst>
                                          <p:attrName>style.visibility</p:attrName>
                                        </p:attrNameLst>
                                      </p:cBhvr>
                                      <p:to>
                                        <p:strVal val="visible"/>
                                      </p:to>
                                    </p:set>
                                    <p:animEffect transition="in" filter="fade">
                                      <p:cBhvr>
                                        <p:cTn id="11" dur="1000"/>
                                        <p:tgtEl>
                                          <p:spTgt spid="118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190"/>
                                        </p:tgtEl>
                                        <p:attrNameLst>
                                          <p:attrName>style.visibility</p:attrName>
                                        </p:attrNameLst>
                                      </p:cBhvr>
                                      <p:to>
                                        <p:strVal val="visible"/>
                                      </p:to>
                                    </p:set>
                                    <p:animEffect transition="in" filter="fade">
                                      <p:cBhvr>
                                        <p:cTn id="15" dur="1000"/>
                                        <p:tgtEl>
                                          <p:spTgt spid="1190"/>
                                        </p:tgtEl>
                                      </p:cBhvr>
                                    </p:animEffect>
                                  </p:childTnLst>
                                </p:cTn>
                              </p:par>
                              <p:par>
                                <p:cTn id="16" presetID="10" presetClass="entr" presetSubtype="0" fill="hold" nodeType="withEffect">
                                  <p:stCondLst>
                                    <p:cond delay="0"/>
                                  </p:stCondLst>
                                  <p:childTnLst>
                                    <p:set>
                                      <p:cBhvr>
                                        <p:cTn id="17" dur="1" fill="hold">
                                          <p:stCondLst>
                                            <p:cond delay="0"/>
                                          </p:stCondLst>
                                        </p:cTn>
                                        <p:tgtEl>
                                          <p:spTgt spid="1191"/>
                                        </p:tgtEl>
                                        <p:attrNameLst>
                                          <p:attrName>style.visibility</p:attrName>
                                        </p:attrNameLst>
                                      </p:cBhvr>
                                      <p:to>
                                        <p:strVal val="visible"/>
                                      </p:to>
                                    </p:set>
                                    <p:animEffect transition="in" filter="fade">
                                      <p:cBhvr>
                                        <p:cTn id="18" dur="1000"/>
                                        <p:tgtEl>
                                          <p:spTgt spid="1191"/>
                                        </p:tgtEl>
                                      </p:cBhvr>
                                    </p:animEffect>
                                  </p:childTnLst>
                                </p:cTn>
                              </p:par>
                              <p:par>
                                <p:cTn id="19" presetID="10" presetClass="entr" presetSubtype="0" fill="hold" nodeType="withEffect">
                                  <p:stCondLst>
                                    <p:cond delay="0"/>
                                  </p:stCondLst>
                                  <p:childTnLst>
                                    <p:set>
                                      <p:cBhvr>
                                        <p:cTn id="20" dur="1" fill="hold">
                                          <p:stCondLst>
                                            <p:cond delay="0"/>
                                          </p:stCondLst>
                                        </p:cTn>
                                        <p:tgtEl>
                                          <p:spTgt spid="1192"/>
                                        </p:tgtEl>
                                        <p:attrNameLst>
                                          <p:attrName>style.visibility</p:attrName>
                                        </p:attrNameLst>
                                      </p:cBhvr>
                                      <p:to>
                                        <p:strVal val="visible"/>
                                      </p:to>
                                    </p:set>
                                    <p:animEffect transition="in" filter="fade">
                                      <p:cBhvr>
                                        <p:cTn id="21" dur="1000"/>
                                        <p:tgtEl>
                                          <p:spTgt spid="1192"/>
                                        </p:tgtEl>
                                      </p:cBhvr>
                                    </p:animEffect>
                                  </p:childTnLst>
                                </p:cTn>
                              </p:par>
                              <p:par>
                                <p:cTn id="22" presetID="10" presetClass="entr" presetSubtype="0" fill="hold" nodeType="withEffect">
                                  <p:stCondLst>
                                    <p:cond delay="0"/>
                                  </p:stCondLst>
                                  <p:childTnLst>
                                    <p:set>
                                      <p:cBhvr>
                                        <p:cTn id="23" dur="1" fill="hold">
                                          <p:stCondLst>
                                            <p:cond delay="0"/>
                                          </p:stCondLst>
                                        </p:cTn>
                                        <p:tgtEl>
                                          <p:spTgt spid="1193"/>
                                        </p:tgtEl>
                                        <p:attrNameLst>
                                          <p:attrName>style.visibility</p:attrName>
                                        </p:attrNameLst>
                                      </p:cBhvr>
                                      <p:to>
                                        <p:strVal val="visible"/>
                                      </p:to>
                                    </p:set>
                                    <p:animEffect transition="in" filter="fade">
                                      <p:cBhvr>
                                        <p:cTn id="24" dur="1000"/>
                                        <p:tgtEl>
                                          <p:spTgt spid="1193"/>
                                        </p:tgtEl>
                                      </p:cBhvr>
                                    </p:animEffect>
                                  </p:childTnLst>
                                </p:cTn>
                              </p:par>
                              <p:par>
                                <p:cTn id="25" presetID="10" presetClass="entr" presetSubtype="0" fill="hold" nodeType="withEffect">
                                  <p:stCondLst>
                                    <p:cond delay="0"/>
                                  </p:stCondLst>
                                  <p:childTnLst>
                                    <p:set>
                                      <p:cBhvr>
                                        <p:cTn id="26" dur="1" fill="hold">
                                          <p:stCondLst>
                                            <p:cond delay="0"/>
                                          </p:stCondLst>
                                        </p:cTn>
                                        <p:tgtEl>
                                          <p:spTgt spid="1194"/>
                                        </p:tgtEl>
                                        <p:attrNameLst>
                                          <p:attrName>style.visibility</p:attrName>
                                        </p:attrNameLst>
                                      </p:cBhvr>
                                      <p:to>
                                        <p:strVal val="visible"/>
                                      </p:to>
                                    </p:set>
                                    <p:animEffect transition="in" filter="fade">
                                      <p:cBhvr>
                                        <p:cTn id="27" dur="1000"/>
                                        <p:tgtEl>
                                          <p:spTgt spid="1194"/>
                                        </p:tgtEl>
                                      </p:cBhvr>
                                    </p:animEffect>
                                  </p:childTnLst>
                                </p:cTn>
                              </p:par>
                              <p:par>
                                <p:cTn id="28" presetID="2" presetClass="entr" presetSubtype="8" fill="hold" nodeType="withEffect">
                                  <p:stCondLst>
                                    <p:cond delay="0"/>
                                  </p:stCondLst>
                                  <p:childTnLst>
                                    <p:set>
                                      <p:cBhvr>
                                        <p:cTn id="29" dur="1" fill="hold">
                                          <p:stCondLst>
                                            <p:cond delay="0"/>
                                          </p:stCondLst>
                                        </p:cTn>
                                        <p:tgtEl>
                                          <p:spTgt spid="1184"/>
                                        </p:tgtEl>
                                        <p:attrNameLst>
                                          <p:attrName>style.visibility</p:attrName>
                                        </p:attrNameLst>
                                      </p:cBhvr>
                                      <p:to>
                                        <p:strVal val="visible"/>
                                      </p:to>
                                    </p:set>
                                    <p:anim calcmode="lin" valueType="num">
                                      <p:cBhvr additive="base">
                                        <p:cTn id="30" dur="1000"/>
                                        <p:tgtEl>
                                          <p:spTgt spid="1184"/>
                                        </p:tgtEl>
                                        <p:attrNameLst>
                                          <p:attrName>ppt_x</p:attrName>
                                        </p:attrNameLst>
                                      </p:cBhvr>
                                      <p:tavLst>
                                        <p:tav tm="0">
                                          <p:val>
                                            <p:strVal val="#ppt_x-1"/>
                                          </p:val>
                                        </p:tav>
                                        <p:tav tm="100000">
                                          <p:val>
                                            <p:strVal val="#ppt_x"/>
                                          </p:val>
                                        </p:tav>
                                      </p:tavLst>
                                    </p:anim>
                                  </p:childTnLst>
                                </p:cTn>
                              </p:par>
                              <p:par>
                                <p:cTn id="31" presetID="2" presetClass="entr" presetSubtype="8" fill="hold" nodeType="withEffect">
                                  <p:stCondLst>
                                    <p:cond delay="0"/>
                                  </p:stCondLst>
                                  <p:childTnLst>
                                    <p:set>
                                      <p:cBhvr>
                                        <p:cTn id="32" dur="1" fill="hold">
                                          <p:stCondLst>
                                            <p:cond delay="0"/>
                                          </p:stCondLst>
                                        </p:cTn>
                                        <p:tgtEl>
                                          <p:spTgt spid="1185"/>
                                        </p:tgtEl>
                                        <p:attrNameLst>
                                          <p:attrName>style.visibility</p:attrName>
                                        </p:attrNameLst>
                                      </p:cBhvr>
                                      <p:to>
                                        <p:strVal val="visible"/>
                                      </p:to>
                                    </p:set>
                                    <p:anim calcmode="lin" valueType="num">
                                      <p:cBhvr additive="base">
                                        <p:cTn id="33" dur="1000"/>
                                        <p:tgtEl>
                                          <p:spTgt spid="1185"/>
                                        </p:tgtEl>
                                        <p:attrNameLst>
                                          <p:attrName>ppt_x</p:attrName>
                                        </p:attrNameLst>
                                      </p:cBhvr>
                                      <p:tavLst>
                                        <p:tav tm="0">
                                          <p:val>
                                            <p:strVal val="#ppt_x-1"/>
                                          </p:val>
                                        </p:tav>
                                        <p:tav tm="100000">
                                          <p:val>
                                            <p:strVal val="#ppt_x"/>
                                          </p:val>
                                        </p:tav>
                                      </p:tavLst>
                                    </p:anim>
                                  </p:childTnLst>
                                </p:cTn>
                              </p:par>
                              <p:par>
                                <p:cTn id="34" presetID="2" presetClass="entr" presetSubtype="8" fill="hold" nodeType="withEffect">
                                  <p:stCondLst>
                                    <p:cond delay="0"/>
                                  </p:stCondLst>
                                  <p:childTnLst>
                                    <p:set>
                                      <p:cBhvr>
                                        <p:cTn id="35" dur="1" fill="hold">
                                          <p:stCondLst>
                                            <p:cond delay="0"/>
                                          </p:stCondLst>
                                        </p:cTn>
                                        <p:tgtEl>
                                          <p:spTgt spid="1186"/>
                                        </p:tgtEl>
                                        <p:attrNameLst>
                                          <p:attrName>style.visibility</p:attrName>
                                        </p:attrNameLst>
                                      </p:cBhvr>
                                      <p:to>
                                        <p:strVal val="visible"/>
                                      </p:to>
                                    </p:set>
                                    <p:anim calcmode="lin" valueType="num">
                                      <p:cBhvr additive="base">
                                        <p:cTn id="36" dur="1000"/>
                                        <p:tgtEl>
                                          <p:spTgt spid="1186"/>
                                        </p:tgtEl>
                                        <p:attrNameLst>
                                          <p:attrName>ppt_x</p:attrName>
                                        </p:attrNameLst>
                                      </p:cBhvr>
                                      <p:tavLst>
                                        <p:tav tm="0">
                                          <p:val>
                                            <p:strVal val="#ppt_x-1"/>
                                          </p:val>
                                        </p:tav>
                                        <p:tav tm="100000">
                                          <p:val>
                                            <p:strVal val="#ppt_x"/>
                                          </p:val>
                                        </p:tav>
                                      </p:tavLst>
                                    </p:anim>
                                  </p:childTnLst>
                                </p:cTn>
                              </p:par>
                              <p:par>
                                <p:cTn id="37" presetID="2" presetClass="entr" presetSubtype="8" fill="hold" nodeType="withEffect">
                                  <p:stCondLst>
                                    <p:cond delay="0"/>
                                  </p:stCondLst>
                                  <p:childTnLst>
                                    <p:set>
                                      <p:cBhvr>
                                        <p:cTn id="38" dur="1" fill="hold">
                                          <p:stCondLst>
                                            <p:cond delay="0"/>
                                          </p:stCondLst>
                                        </p:cTn>
                                        <p:tgtEl>
                                          <p:spTgt spid="1187"/>
                                        </p:tgtEl>
                                        <p:attrNameLst>
                                          <p:attrName>style.visibility</p:attrName>
                                        </p:attrNameLst>
                                      </p:cBhvr>
                                      <p:to>
                                        <p:strVal val="visible"/>
                                      </p:to>
                                    </p:set>
                                    <p:anim calcmode="lin" valueType="num">
                                      <p:cBhvr additive="base">
                                        <p:cTn id="39" dur="1000"/>
                                        <p:tgtEl>
                                          <p:spTgt spid="1187"/>
                                        </p:tgtEl>
                                        <p:attrNameLst>
                                          <p:attrName>ppt_x</p:attrName>
                                        </p:attrNameLst>
                                      </p:cBhvr>
                                      <p:tavLst>
                                        <p:tav tm="0">
                                          <p:val>
                                            <p:strVal val="#ppt_x-1"/>
                                          </p:val>
                                        </p:tav>
                                        <p:tav tm="100000">
                                          <p:val>
                                            <p:strVal val="#ppt_x"/>
                                          </p:val>
                                        </p:tav>
                                      </p:tavLst>
                                    </p:anim>
                                  </p:childTnLst>
                                </p:cTn>
                              </p:par>
                              <p:par>
                                <p:cTn id="40" presetID="2" presetClass="entr" presetSubtype="8" fill="hold" nodeType="withEffect">
                                  <p:stCondLst>
                                    <p:cond delay="0"/>
                                  </p:stCondLst>
                                  <p:childTnLst>
                                    <p:set>
                                      <p:cBhvr>
                                        <p:cTn id="41" dur="1" fill="hold">
                                          <p:stCondLst>
                                            <p:cond delay="0"/>
                                          </p:stCondLst>
                                        </p:cTn>
                                        <p:tgtEl>
                                          <p:spTgt spid="1188"/>
                                        </p:tgtEl>
                                        <p:attrNameLst>
                                          <p:attrName>style.visibility</p:attrName>
                                        </p:attrNameLst>
                                      </p:cBhvr>
                                      <p:to>
                                        <p:strVal val="visible"/>
                                      </p:to>
                                    </p:set>
                                    <p:anim calcmode="lin" valueType="num">
                                      <p:cBhvr additive="base">
                                        <p:cTn id="42" dur="1000"/>
                                        <p:tgtEl>
                                          <p:spTgt spid="1188"/>
                                        </p:tgtEl>
                                        <p:attrNameLst>
                                          <p:attrName>ppt_x</p:attrName>
                                        </p:attrNameLst>
                                      </p:cBhvr>
                                      <p:tavLst>
                                        <p:tav tm="0">
                                          <p:val>
                                            <p:strVal val="#ppt_x-1"/>
                                          </p:val>
                                        </p:tav>
                                        <p:tav tm="100000">
                                          <p:val>
                                            <p:strVal val="#ppt_x"/>
                                          </p:val>
                                        </p:tav>
                                      </p:tavLst>
                                    </p:anim>
                                  </p:childTnLst>
                                </p:cTn>
                              </p:par>
                              <p:par>
                                <p:cTn id="43" presetID="2" presetClass="entr" presetSubtype="8" fill="hold" nodeType="withEffect">
                                  <p:stCondLst>
                                    <p:cond delay="0"/>
                                  </p:stCondLst>
                                  <p:childTnLst>
                                    <p:set>
                                      <p:cBhvr>
                                        <p:cTn id="44" dur="1" fill="hold">
                                          <p:stCondLst>
                                            <p:cond delay="0"/>
                                          </p:stCondLst>
                                        </p:cTn>
                                        <p:tgtEl>
                                          <p:spTgt spid="1189"/>
                                        </p:tgtEl>
                                        <p:attrNameLst>
                                          <p:attrName>style.visibility</p:attrName>
                                        </p:attrNameLst>
                                      </p:cBhvr>
                                      <p:to>
                                        <p:strVal val="visible"/>
                                      </p:to>
                                    </p:set>
                                    <p:anim calcmode="lin" valueType="num">
                                      <p:cBhvr additive="base">
                                        <p:cTn id="45" dur="1000"/>
                                        <p:tgtEl>
                                          <p:spTgt spid="1189"/>
                                        </p:tgtEl>
                                        <p:attrNameLst>
                                          <p:attrName>ppt_x</p:attrName>
                                        </p:attrNameLst>
                                      </p:cBhvr>
                                      <p:tavLst>
                                        <p:tav tm="0">
                                          <p:val>
                                            <p:strVal val="#ppt_x-1"/>
                                          </p:val>
                                        </p:tav>
                                        <p:tav tm="100000">
                                          <p:val>
                                            <p:strVal val="#ppt_x"/>
                                          </p:val>
                                        </p:tav>
                                      </p:tavLst>
                                    </p:anim>
                                  </p:childTnLst>
                                </p:cTn>
                              </p:par>
                              <p:par>
                                <p:cTn id="46" presetID="2" presetClass="entr" presetSubtype="8" fill="hold" nodeType="withEffect">
                                  <p:stCondLst>
                                    <p:cond delay="0"/>
                                  </p:stCondLst>
                                  <p:childTnLst>
                                    <p:set>
                                      <p:cBhvr>
                                        <p:cTn id="47" dur="1" fill="hold">
                                          <p:stCondLst>
                                            <p:cond delay="0"/>
                                          </p:stCondLst>
                                        </p:cTn>
                                        <p:tgtEl>
                                          <p:spTgt spid="1195"/>
                                        </p:tgtEl>
                                        <p:attrNameLst>
                                          <p:attrName>style.visibility</p:attrName>
                                        </p:attrNameLst>
                                      </p:cBhvr>
                                      <p:to>
                                        <p:strVal val="visible"/>
                                      </p:to>
                                    </p:set>
                                    <p:anim calcmode="lin" valueType="num">
                                      <p:cBhvr additive="base">
                                        <p:cTn id="48" dur="1000"/>
                                        <p:tgtEl>
                                          <p:spTgt spid="1195"/>
                                        </p:tgtEl>
                                        <p:attrNameLst>
                                          <p:attrName>ppt_x</p:attrName>
                                        </p:attrNameLst>
                                      </p:cBhvr>
                                      <p:tavLst>
                                        <p:tav tm="0">
                                          <p:val>
                                            <p:strVal val="#ppt_x-1"/>
                                          </p:val>
                                        </p:tav>
                                        <p:tav tm="100000">
                                          <p:val>
                                            <p:strVal val="#ppt_x"/>
                                          </p:val>
                                        </p:tav>
                                      </p:tavLst>
                                    </p:anim>
                                  </p:childTnLst>
                                </p:cTn>
                              </p:par>
                              <p:par>
                                <p:cTn id="49" presetID="2" presetClass="entr" presetSubtype="8" fill="hold" nodeType="withEffect">
                                  <p:stCondLst>
                                    <p:cond delay="0"/>
                                  </p:stCondLst>
                                  <p:childTnLst>
                                    <p:set>
                                      <p:cBhvr>
                                        <p:cTn id="50" dur="1" fill="hold">
                                          <p:stCondLst>
                                            <p:cond delay="0"/>
                                          </p:stCondLst>
                                        </p:cTn>
                                        <p:tgtEl>
                                          <p:spTgt spid="1196"/>
                                        </p:tgtEl>
                                        <p:attrNameLst>
                                          <p:attrName>style.visibility</p:attrName>
                                        </p:attrNameLst>
                                      </p:cBhvr>
                                      <p:to>
                                        <p:strVal val="visible"/>
                                      </p:to>
                                    </p:set>
                                    <p:anim calcmode="lin" valueType="num">
                                      <p:cBhvr additive="base">
                                        <p:cTn id="51" dur="1000"/>
                                        <p:tgtEl>
                                          <p:spTgt spid="1196"/>
                                        </p:tgtEl>
                                        <p:attrNameLst>
                                          <p:attrName>ppt_x</p:attrName>
                                        </p:attrNameLst>
                                      </p:cBhvr>
                                      <p:tavLst>
                                        <p:tav tm="0">
                                          <p:val>
                                            <p:strVal val="#ppt_x-1"/>
                                          </p:val>
                                        </p:tav>
                                        <p:tav tm="100000">
                                          <p:val>
                                            <p:strVal val="#ppt_x"/>
                                          </p:val>
                                        </p:tav>
                                      </p:tavLst>
                                    </p:anim>
                                  </p:childTnLst>
                                </p:cTn>
                              </p:par>
                              <p:par>
                                <p:cTn id="52" presetID="2" presetClass="entr" presetSubtype="8" fill="hold" nodeType="withEffect">
                                  <p:stCondLst>
                                    <p:cond delay="0"/>
                                  </p:stCondLst>
                                  <p:childTnLst>
                                    <p:set>
                                      <p:cBhvr>
                                        <p:cTn id="53" dur="1" fill="hold">
                                          <p:stCondLst>
                                            <p:cond delay="0"/>
                                          </p:stCondLst>
                                        </p:cTn>
                                        <p:tgtEl>
                                          <p:spTgt spid="1197"/>
                                        </p:tgtEl>
                                        <p:attrNameLst>
                                          <p:attrName>style.visibility</p:attrName>
                                        </p:attrNameLst>
                                      </p:cBhvr>
                                      <p:to>
                                        <p:strVal val="visible"/>
                                      </p:to>
                                    </p:set>
                                    <p:anim calcmode="lin" valueType="num">
                                      <p:cBhvr additive="base">
                                        <p:cTn id="54" dur="1000"/>
                                        <p:tgtEl>
                                          <p:spTgt spid="119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89"/>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statistics</a:t>
            </a:r>
            <a:endParaRPr/>
          </a:p>
        </p:txBody>
      </p:sp>
      <p:sp>
        <p:nvSpPr>
          <p:cNvPr id="1203" name="Google Shape;1203;p89"/>
          <p:cNvSpPr txBox="1"/>
          <p:nvPr/>
        </p:nvSpPr>
        <p:spPr>
          <a:xfrm>
            <a:off x="1064250" y="4166975"/>
            <a:ext cx="7015500" cy="52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2"/>
                </a:solidFill>
                <a:latin typeface="Open Sans"/>
                <a:ea typeface="Open Sans"/>
                <a:cs typeface="Open Sans"/>
                <a:sym typeface="Open Sans"/>
              </a:rPr>
              <a:t>Follow the link in the graph to modify its data and then paste the new one here. </a:t>
            </a:r>
            <a:r>
              <a:rPr lang="en" sz="1100">
                <a:solidFill>
                  <a:schemeClr val="dk2"/>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For more info, </a:t>
            </a:r>
            <a:r>
              <a:rPr lang="en" sz="1100" b="1">
                <a:solidFill>
                  <a:schemeClr val="dk2"/>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click here</a:t>
            </a:r>
            <a:endParaRPr sz="1100" b="1">
              <a:solidFill>
                <a:schemeClr val="dk2"/>
              </a:solidFill>
              <a:latin typeface="Open Sans"/>
              <a:ea typeface="Open Sans"/>
              <a:cs typeface="Open Sans"/>
              <a:sym typeface="Open Sans"/>
            </a:endParaRPr>
          </a:p>
        </p:txBody>
      </p:sp>
      <p:sp>
        <p:nvSpPr>
          <p:cNvPr id="1204" name="Google Shape;1204;p89"/>
          <p:cNvSpPr txBox="1"/>
          <p:nvPr/>
        </p:nvSpPr>
        <p:spPr>
          <a:xfrm>
            <a:off x="5983150" y="1742383"/>
            <a:ext cx="1918800" cy="77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Venus is the second planet from the Sun. It’s really hot</a:t>
            </a:r>
            <a:endParaRPr>
              <a:solidFill>
                <a:schemeClr val="dk2"/>
              </a:solidFill>
              <a:latin typeface="Open Sans"/>
              <a:ea typeface="Open Sans"/>
              <a:cs typeface="Open Sans"/>
              <a:sym typeface="Open Sans"/>
            </a:endParaRPr>
          </a:p>
        </p:txBody>
      </p:sp>
      <p:sp>
        <p:nvSpPr>
          <p:cNvPr id="1205" name="Google Shape;1205;p89"/>
          <p:cNvSpPr txBox="1"/>
          <p:nvPr/>
        </p:nvSpPr>
        <p:spPr>
          <a:xfrm>
            <a:off x="5983150" y="1308431"/>
            <a:ext cx="1422600" cy="43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700" b="1">
                <a:solidFill>
                  <a:schemeClr val="dk1"/>
                </a:solidFill>
                <a:latin typeface="Josefin Sans"/>
                <a:ea typeface="Josefin Sans"/>
                <a:cs typeface="Josefin Sans"/>
                <a:sym typeface="Josefin Sans"/>
              </a:rPr>
              <a:t>Venus</a:t>
            </a:r>
            <a:endParaRPr sz="2700" b="1">
              <a:solidFill>
                <a:schemeClr val="dk1"/>
              </a:solidFill>
              <a:latin typeface="Josefin Sans"/>
              <a:ea typeface="Josefin Sans"/>
              <a:cs typeface="Josefin Sans"/>
              <a:sym typeface="Josefin Sans"/>
            </a:endParaRPr>
          </a:p>
        </p:txBody>
      </p:sp>
      <p:sp>
        <p:nvSpPr>
          <p:cNvPr id="1206" name="Google Shape;1206;p89"/>
          <p:cNvSpPr txBox="1"/>
          <p:nvPr/>
        </p:nvSpPr>
        <p:spPr>
          <a:xfrm>
            <a:off x="5983150" y="3339221"/>
            <a:ext cx="1918800" cy="77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Jupiter is the biggest planet in the entire Solar System</a:t>
            </a:r>
            <a:endParaRPr>
              <a:solidFill>
                <a:schemeClr val="dk2"/>
              </a:solidFill>
              <a:latin typeface="Open Sans"/>
              <a:ea typeface="Open Sans"/>
              <a:cs typeface="Open Sans"/>
              <a:sym typeface="Open Sans"/>
            </a:endParaRPr>
          </a:p>
        </p:txBody>
      </p:sp>
      <p:sp>
        <p:nvSpPr>
          <p:cNvPr id="1207" name="Google Shape;1207;p89"/>
          <p:cNvSpPr txBox="1"/>
          <p:nvPr/>
        </p:nvSpPr>
        <p:spPr>
          <a:xfrm>
            <a:off x="5983150" y="2905270"/>
            <a:ext cx="1422600" cy="43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700" b="1">
                <a:solidFill>
                  <a:schemeClr val="dk1"/>
                </a:solidFill>
                <a:latin typeface="Josefin Sans"/>
                <a:ea typeface="Josefin Sans"/>
                <a:cs typeface="Josefin Sans"/>
                <a:sym typeface="Josefin Sans"/>
              </a:rPr>
              <a:t>Jupiter</a:t>
            </a:r>
            <a:endParaRPr sz="2700" b="1">
              <a:solidFill>
                <a:schemeClr val="dk1"/>
              </a:solidFill>
              <a:latin typeface="Josefin Sans"/>
              <a:ea typeface="Josefin Sans"/>
              <a:cs typeface="Josefin Sans"/>
              <a:sym typeface="Josefin Sans"/>
            </a:endParaRPr>
          </a:p>
        </p:txBody>
      </p:sp>
      <p:sp>
        <p:nvSpPr>
          <p:cNvPr id="1208" name="Google Shape;1208;p89"/>
          <p:cNvSpPr/>
          <p:nvPr/>
        </p:nvSpPr>
        <p:spPr>
          <a:xfrm>
            <a:off x="5622300" y="1488002"/>
            <a:ext cx="312000" cy="312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89"/>
          <p:cNvSpPr/>
          <p:nvPr/>
        </p:nvSpPr>
        <p:spPr>
          <a:xfrm>
            <a:off x="5622300" y="3084840"/>
            <a:ext cx="312000" cy="312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89"/>
          <p:cNvSpPr txBox="1"/>
          <p:nvPr/>
        </p:nvSpPr>
        <p:spPr>
          <a:xfrm>
            <a:off x="870550" y="3760436"/>
            <a:ext cx="8922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latin typeface="Josefin Sans"/>
                <a:ea typeface="Josefin Sans"/>
                <a:cs typeface="Josefin Sans"/>
                <a:sym typeface="Josefin Sans"/>
              </a:rPr>
              <a:t>2017</a:t>
            </a:r>
            <a:endParaRPr b="1">
              <a:solidFill>
                <a:schemeClr val="dk1"/>
              </a:solidFill>
              <a:latin typeface="Josefin Sans"/>
              <a:ea typeface="Josefin Sans"/>
              <a:cs typeface="Josefin Sans"/>
              <a:sym typeface="Josefin Sans"/>
            </a:endParaRPr>
          </a:p>
        </p:txBody>
      </p:sp>
      <p:sp>
        <p:nvSpPr>
          <p:cNvPr id="1211" name="Google Shape;1211;p89"/>
          <p:cNvSpPr txBox="1"/>
          <p:nvPr/>
        </p:nvSpPr>
        <p:spPr>
          <a:xfrm>
            <a:off x="1710673" y="3760434"/>
            <a:ext cx="8922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latin typeface="Josefin Sans"/>
                <a:ea typeface="Josefin Sans"/>
                <a:cs typeface="Josefin Sans"/>
                <a:sym typeface="Josefin Sans"/>
              </a:rPr>
              <a:t>2018</a:t>
            </a:r>
            <a:endParaRPr b="1">
              <a:solidFill>
                <a:schemeClr val="dk1"/>
              </a:solidFill>
              <a:latin typeface="Josefin Sans"/>
              <a:ea typeface="Josefin Sans"/>
              <a:cs typeface="Josefin Sans"/>
              <a:sym typeface="Josefin Sans"/>
            </a:endParaRPr>
          </a:p>
        </p:txBody>
      </p:sp>
      <p:sp>
        <p:nvSpPr>
          <p:cNvPr id="1212" name="Google Shape;1212;p89"/>
          <p:cNvSpPr txBox="1"/>
          <p:nvPr/>
        </p:nvSpPr>
        <p:spPr>
          <a:xfrm>
            <a:off x="2550797" y="3760434"/>
            <a:ext cx="8922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latin typeface="Josefin Sans"/>
                <a:ea typeface="Josefin Sans"/>
                <a:cs typeface="Josefin Sans"/>
                <a:sym typeface="Josefin Sans"/>
              </a:rPr>
              <a:t>2019</a:t>
            </a:r>
            <a:endParaRPr b="1">
              <a:solidFill>
                <a:schemeClr val="dk1"/>
              </a:solidFill>
              <a:latin typeface="Josefin Sans"/>
              <a:ea typeface="Josefin Sans"/>
              <a:cs typeface="Josefin Sans"/>
              <a:sym typeface="Josefin Sans"/>
            </a:endParaRPr>
          </a:p>
        </p:txBody>
      </p:sp>
      <p:sp>
        <p:nvSpPr>
          <p:cNvPr id="1213" name="Google Shape;1213;p89"/>
          <p:cNvSpPr txBox="1"/>
          <p:nvPr/>
        </p:nvSpPr>
        <p:spPr>
          <a:xfrm>
            <a:off x="3390920" y="3760434"/>
            <a:ext cx="8922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latin typeface="Josefin Sans"/>
                <a:ea typeface="Josefin Sans"/>
                <a:cs typeface="Josefin Sans"/>
                <a:sym typeface="Josefin Sans"/>
              </a:rPr>
              <a:t>2020</a:t>
            </a:r>
            <a:endParaRPr b="1">
              <a:solidFill>
                <a:schemeClr val="dk1"/>
              </a:solidFill>
              <a:latin typeface="Josefin Sans"/>
              <a:ea typeface="Josefin Sans"/>
              <a:cs typeface="Josefin Sans"/>
              <a:sym typeface="Josefin Sans"/>
            </a:endParaRPr>
          </a:p>
        </p:txBody>
      </p:sp>
      <p:sp>
        <p:nvSpPr>
          <p:cNvPr id="1214" name="Google Shape;1214;p89"/>
          <p:cNvSpPr txBox="1"/>
          <p:nvPr/>
        </p:nvSpPr>
        <p:spPr>
          <a:xfrm>
            <a:off x="4231043" y="3760434"/>
            <a:ext cx="8922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1"/>
                </a:solidFill>
                <a:latin typeface="Josefin Sans"/>
                <a:ea typeface="Josefin Sans"/>
                <a:cs typeface="Josefin Sans"/>
                <a:sym typeface="Josefin Sans"/>
              </a:rPr>
              <a:t>2021</a:t>
            </a:r>
            <a:endParaRPr b="1">
              <a:solidFill>
                <a:schemeClr val="dk1"/>
              </a:solidFill>
              <a:latin typeface="Josefin Sans"/>
              <a:ea typeface="Josefin Sans"/>
              <a:cs typeface="Josefin Sans"/>
              <a:sym typeface="Josefin Sans"/>
            </a:endParaRPr>
          </a:p>
        </p:txBody>
      </p:sp>
      <p:pic>
        <p:nvPicPr>
          <p:cNvPr id="1215" name="Google Shape;1215;p89">
            <a:hlinkClick r:id="rId4"/>
          </p:cNvPr>
          <p:cNvPicPr preferRelativeResize="0"/>
          <p:nvPr/>
        </p:nvPicPr>
        <p:blipFill>
          <a:blip r:embed="rId5">
            <a:alphaModFix/>
          </a:blip>
          <a:stretch>
            <a:fillRect/>
          </a:stretch>
        </p:blipFill>
        <p:spPr>
          <a:xfrm>
            <a:off x="918823" y="1478675"/>
            <a:ext cx="4186524" cy="25886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02"/>
                                        </p:tgtEl>
                                        <p:attrNameLst>
                                          <p:attrName>style.visibility</p:attrName>
                                        </p:attrNameLst>
                                      </p:cBhvr>
                                      <p:to>
                                        <p:strVal val="visible"/>
                                      </p:to>
                                    </p:set>
                                    <p:animEffect transition="in" filter="fade">
                                      <p:cBhvr>
                                        <p:cTn id="7" dur="1000"/>
                                        <p:tgtEl>
                                          <p:spTgt spid="1202"/>
                                        </p:tgtEl>
                                      </p:cBhvr>
                                    </p:animEffect>
                                  </p:childTnLst>
                                </p:cTn>
                              </p:par>
                              <p:par>
                                <p:cTn id="8" presetID="10" presetClass="entr" presetSubtype="0" fill="hold" nodeType="withEffect">
                                  <p:stCondLst>
                                    <p:cond delay="0"/>
                                  </p:stCondLst>
                                  <p:childTnLst>
                                    <p:set>
                                      <p:cBhvr>
                                        <p:cTn id="9" dur="1" fill="hold">
                                          <p:stCondLst>
                                            <p:cond delay="0"/>
                                          </p:stCondLst>
                                        </p:cTn>
                                        <p:tgtEl>
                                          <p:spTgt spid="1203"/>
                                        </p:tgtEl>
                                        <p:attrNameLst>
                                          <p:attrName>style.visibility</p:attrName>
                                        </p:attrNameLst>
                                      </p:cBhvr>
                                      <p:to>
                                        <p:strVal val="visible"/>
                                      </p:to>
                                    </p:set>
                                    <p:animEffect transition="in" filter="fade">
                                      <p:cBhvr>
                                        <p:cTn id="10" dur="1000"/>
                                        <p:tgtEl>
                                          <p:spTgt spid="1203"/>
                                        </p:tgtEl>
                                      </p:cBhvr>
                                    </p:animEffect>
                                  </p:childTnLst>
                                </p:cTn>
                              </p:par>
                              <p:par>
                                <p:cTn id="11" presetID="10" presetClass="entr" presetSubtype="0" fill="hold" nodeType="withEffect">
                                  <p:stCondLst>
                                    <p:cond delay="0"/>
                                  </p:stCondLst>
                                  <p:childTnLst>
                                    <p:set>
                                      <p:cBhvr>
                                        <p:cTn id="12" dur="1" fill="hold">
                                          <p:stCondLst>
                                            <p:cond delay="0"/>
                                          </p:stCondLst>
                                        </p:cTn>
                                        <p:tgtEl>
                                          <p:spTgt spid="1210"/>
                                        </p:tgtEl>
                                        <p:attrNameLst>
                                          <p:attrName>style.visibility</p:attrName>
                                        </p:attrNameLst>
                                      </p:cBhvr>
                                      <p:to>
                                        <p:strVal val="visible"/>
                                      </p:to>
                                    </p:set>
                                    <p:animEffect transition="in" filter="fade">
                                      <p:cBhvr>
                                        <p:cTn id="13" dur="1000"/>
                                        <p:tgtEl>
                                          <p:spTgt spid="1210"/>
                                        </p:tgtEl>
                                      </p:cBhvr>
                                    </p:animEffect>
                                  </p:childTnLst>
                                </p:cTn>
                              </p:par>
                              <p:par>
                                <p:cTn id="14" presetID="10" presetClass="entr" presetSubtype="0" fill="hold" nodeType="withEffect">
                                  <p:stCondLst>
                                    <p:cond delay="0"/>
                                  </p:stCondLst>
                                  <p:childTnLst>
                                    <p:set>
                                      <p:cBhvr>
                                        <p:cTn id="15" dur="1" fill="hold">
                                          <p:stCondLst>
                                            <p:cond delay="0"/>
                                          </p:stCondLst>
                                        </p:cTn>
                                        <p:tgtEl>
                                          <p:spTgt spid="1211"/>
                                        </p:tgtEl>
                                        <p:attrNameLst>
                                          <p:attrName>style.visibility</p:attrName>
                                        </p:attrNameLst>
                                      </p:cBhvr>
                                      <p:to>
                                        <p:strVal val="visible"/>
                                      </p:to>
                                    </p:set>
                                    <p:animEffect transition="in" filter="fade">
                                      <p:cBhvr>
                                        <p:cTn id="16" dur="1000"/>
                                        <p:tgtEl>
                                          <p:spTgt spid="1211"/>
                                        </p:tgtEl>
                                      </p:cBhvr>
                                    </p:animEffect>
                                  </p:childTnLst>
                                </p:cTn>
                              </p:par>
                              <p:par>
                                <p:cTn id="17" presetID="10" presetClass="entr" presetSubtype="0" fill="hold" nodeType="withEffect">
                                  <p:stCondLst>
                                    <p:cond delay="0"/>
                                  </p:stCondLst>
                                  <p:childTnLst>
                                    <p:set>
                                      <p:cBhvr>
                                        <p:cTn id="18" dur="1" fill="hold">
                                          <p:stCondLst>
                                            <p:cond delay="0"/>
                                          </p:stCondLst>
                                        </p:cTn>
                                        <p:tgtEl>
                                          <p:spTgt spid="1212"/>
                                        </p:tgtEl>
                                        <p:attrNameLst>
                                          <p:attrName>style.visibility</p:attrName>
                                        </p:attrNameLst>
                                      </p:cBhvr>
                                      <p:to>
                                        <p:strVal val="visible"/>
                                      </p:to>
                                    </p:set>
                                    <p:animEffect transition="in" filter="fade">
                                      <p:cBhvr>
                                        <p:cTn id="19" dur="1000"/>
                                        <p:tgtEl>
                                          <p:spTgt spid="1212"/>
                                        </p:tgtEl>
                                      </p:cBhvr>
                                    </p:animEffect>
                                  </p:childTnLst>
                                </p:cTn>
                              </p:par>
                              <p:par>
                                <p:cTn id="20" presetID="10" presetClass="entr" presetSubtype="0" fill="hold" nodeType="withEffect">
                                  <p:stCondLst>
                                    <p:cond delay="0"/>
                                  </p:stCondLst>
                                  <p:childTnLst>
                                    <p:set>
                                      <p:cBhvr>
                                        <p:cTn id="21" dur="1" fill="hold">
                                          <p:stCondLst>
                                            <p:cond delay="0"/>
                                          </p:stCondLst>
                                        </p:cTn>
                                        <p:tgtEl>
                                          <p:spTgt spid="1213"/>
                                        </p:tgtEl>
                                        <p:attrNameLst>
                                          <p:attrName>style.visibility</p:attrName>
                                        </p:attrNameLst>
                                      </p:cBhvr>
                                      <p:to>
                                        <p:strVal val="visible"/>
                                      </p:to>
                                    </p:set>
                                    <p:animEffect transition="in" filter="fade">
                                      <p:cBhvr>
                                        <p:cTn id="22" dur="1000"/>
                                        <p:tgtEl>
                                          <p:spTgt spid="1213"/>
                                        </p:tgtEl>
                                      </p:cBhvr>
                                    </p:animEffect>
                                  </p:childTnLst>
                                </p:cTn>
                              </p:par>
                              <p:par>
                                <p:cTn id="23" presetID="10" presetClass="entr" presetSubtype="0" fill="hold" nodeType="withEffect">
                                  <p:stCondLst>
                                    <p:cond delay="0"/>
                                  </p:stCondLst>
                                  <p:childTnLst>
                                    <p:set>
                                      <p:cBhvr>
                                        <p:cTn id="24" dur="1" fill="hold">
                                          <p:stCondLst>
                                            <p:cond delay="0"/>
                                          </p:stCondLst>
                                        </p:cTn>
                                        <p:tgtEl>
                                          <p:spTgt spid="1214"/>
                                        </p:tgtEl>
                                        <p:attrNameLst>
                                          <p:attrName>style.visibility</p:attrName>
                                        </p:attrNameLst>
                                      </p:cBhvr>
                                      <p:to>
                                        <p:strVal val="visible"/>
                                      </p:to>
                                    </p:set>
                                    <p:animEffect transition="in" filter="fade">
                                      <p:cBhvr>
                                        <p:cTn id="25" dur="1000"/>
                                        <p:tgtEl>
                                          <p:spTgt spid="1214"/>
                                        </p:tgtEl>
                                      </p:cBhvr>
                                    </p:animEffect>
                                  </p:childTnLst>
                                </p:cTn>
                              </p:par>
                              <p:par>
                                <p:cTn id="26" presetID="2" presetClass="entr" presetSubtype="2" fill="hold" nodeType="withEffect">
                                  <p:stCondLst>
                                    <p:cond delay="0"/>
                                  </p:stCondLst>
                                  <p:childTnLst>
                                    <p:set>
                                      <p:cBhvr>
                                        <p:cTn id="27" dur="1" fill="hold">
                                          <p:stCondLst>
                                            <p:cond delay="0"/>
                                          </p:stCondLst>
                                        </p:cTn>
                                        <p:tgtEl>
                                          <p:spTgt spid="1204"/>
                                        </p:tgtEl>
                                        <p:attrNameLst>
                                          <p:attrName>style.visibility</p:attrName>
                                        </p:attrNameLst>
                                      </p:cBhvr>
                                      <p:to>
                                        <p:strVal val="visible"/>
                                      </p:to>
                                    </p:set>
                                    <p:anim calcmode="lin" valueType="num">
                                      <p:cBhvr additive="base">
                                        <p:cTn id="28" dur="1000"/>
                                        <p:tgtEl>
                                          <p:spTgt spid="1204"/>
                                        </p:tgtEl>
                                        <p:attrNameLst>
                                          <p:attrName>ppt_x</p:attrName>
                                        </p:attrNameLst>
                                      </p:cBhvr>
                                      <p:tavLst>
                                        <p:tav tm="0">
                                          <p:val>
                                            <p:strVal val="#ppt_x+1"/>
                                          </p:val>
                                        </p:tav>
                                        <p:tav tm="100000">
                                          <p:val>
                                            <p:strVal val="#ppt_x"/>
                                          </p:val>
                                        </p:tav>
                                      </p:tavLst>
                                    </p:anim>
                                  </p:childTnLst>
                                </p:cTn>
                              </p:par>
                              <p:par>
                                <p:cTn id="29" presetID="2" presetClass="entr" presetSubtype="2" fill="hold" nodeType="withEffect">
                                  <p:stCondLst>
                                    <p:cond delay="0"/>
                                  </p:stCondLst>
                                  <p:childTnLst>
                                    <p:set>
                                      <p:cBhvr>
                                        <p:cTn id="30" dur="1" fill="hold">
                                          <p:stCondLst>
                                            <p:cond delay="0"/>
                                          </p:stCondLst>
                                        </p:cTn>
                                        <p:tgtEl>
                                          <p:spTgt spid="1205"/>
                                        </p:tgtEl>
                                        <p:attrNameLst>
                                          <p:attrName>style.visibility</p:attrName>
                                        </p:attrNameLst>
                                      </p:cBhvr>
                                      <p:to>
                                        <p:strVal val="visible"/>
                                      </p:to>
                                    </p:set>
                                    <p:anim calcmode="lin" valueType="num">
                                      <p:cBhvr additive="base">
                                        <p:cTn id="31" dur="1000"/>
                                        <p:tgtEl>
                                          <p:spTgt spid="1205"/>
                                        </p:tgtEl>
                                        <p:attrNameLst>
                                          <p:attrName>ppt_x</p:attrName>
                                        </p:attrNameLst>
                                      </p:cBhvr>
                                      <p:tavLst>
                                        <p:tav tm="0">
                                          <p:val>
                                            <p:strVal val="#ppt_x+1"/>
                                          </p:val>
                                        </p:tav>
                                        <p:tav tm="100000">
                                          <p:val>
                                            <p:strVal val="#ppt_x"/>
                                          </p:val>
                                        </p:tav>
                                      </p:tavLst>
                                    </p:anim>
                                  </p:childTnLst>
                                </p:cTn>
                              </p:par>
                              <p:par>
                                <p:cTn id="32" presetID="2" presetClass="entr" presetSubtype="2" fill="hold" nodeType="withEffect">
                                  <p:stCondLst>
                                    <p:cond delay="0"/>
                                  </p:stCondLst>
                                  <p:childTnLst>
                                    <p:set>
                                      <p:cBhvr>
                                        <p:cTn id="33" dur="1" fill="hold">
                                          <p:stCondLst>
                                            <p:cond delay="0"/>
                                          </p:stCondLst>
                                        </p:cTn>
                                        <p:tgtEl>
                                          <p:spTgt spid="1206"/>
                                        </p:tgtEl>
                                        <p:attrNameLst>
                                          <p:attrName>style.visibility</p:attrName>
                                        </p:attrNameLst>
                                      </p:cBhvr>
                                      <p:to>
                                        <p:strVal val="visible"/>
                                      </p:to>
                                    </p:set>
                                    <p:anim calcmode="lin" valueType="num">
                                      <p:cBhvr additive="base">
                                        <p:cTn id="34" dur="1000"/>
                                        <p:tgtEl>
                                          <p:spTgt spid="1206"/>
                                        </p:tgtEl>
                                        <p:attrNameLst>
                                          <p:attrName>ppt_x</p:attrName>
                                        </p:attrNameLst>
                                      </p:cBhvr>
                                      <p:tavLst>
                                        <p:tav tm="0">
                                          <p:val>
                                            <p:strVal val="#ppt_x+1"/>
                                          </p:val>
                                        </p:tav>
                                        <p:tav tm="100000">
                                          <p:val>
                                            <p:strVal val="#ppt_x"/>
                                          </p:val>
                                        </p:tav>
                                      </p:tavLst>
                                    </p:anim>
                                  </p:childTnLst>
                                </p:cTn>
                              </p:par>
                              <p:par>
                                <p:cTn id="35" presetID="2" presetClass="entr" presetSubtype="2" fill="hold" nodeType="withEffect">
                                  <p:stCondLst>
                                    <p:cond delay="0"/>
                                  </p:stCondLst>
                                  <p:childTnLst>
                                    <p:set>
                                      <p:cBhvr>
                                        <p:cTn id="36" dur="1" fill="hold">
                                          <p:stCondLst>
                                            <p:cond delay="0"/>
                                          </p:stCondLst>
                                        </p:cTn>
                                        <p:tgtEl>
                                          <p:spTgt spid="1207"/>
                                        </p:tgtEl>
                                        <p:attrNameLst>
                                          <p:attrName>style.visibility</p:attrName>
                                        </p:attrNameLst>
                                      </p:cBhvr>
                                      <p:to>
                                        <p:strVal val="visible"/>
                                      </p:to>
                                    </p:set>
                                    <p:anim calcmode="lin" valueType="num">
                                      <p:cBhvr additive="base">
                                        <p:cTn id="37" dur="1000"/>
                                        <p:tgtEl>
                                          <p:spTgt spid="1207"/>
                                        </p:tgtEl>
                                        <p:attrNameLst>
                                          <p:attrName>ppt_x</p:attrName>
                                        </p:attrNameLst>
                                      </p:cBhvr>
                                      <p:tavLst>
                                        <p:tav tm="0">
                                          <p:val>
                                            <p:strVal val="#ppt_x+1"/>
                                          </p:val>
                                        </p:tav>
                                        <p:tav tm="100000">
                                          <p:val>
                                            <p:strVal val="#ppt_x"/>
                                          </p:val>
                                        </p:tav>
                                      </p:tavLst>
                                    </p:anim>
                                  </p:childTnLst>
                                </p:cTn>
                              </p:par>
                              <p:par>
                                <p:cTn id="38" presetID="2" presetClass="entr" presetSubtype="2" fill="hold" nodeType="withEffect">
                                  <p:stCondLst>
                                    <p:cond delay="0"/>
                                  </p:stCondLst>
                                  <p:childTnLst>
                                    <p:set>
                                      <p:cBhvr>
                                        <p:cTn id="39" dur="1" fill="hold">
                                          <p:stCondLst>
                                            <p:cond delay="0"/>
                                          </p:stCondLst>
                                        </p:cTn>
                                        <p:tgtEl>
                                          <p:spTgt spid="1209"/>
                                        </p:tgtEl>
                                        <p:attrNameLst>
                                          <p:attrName>style.visibility</p:attrName>
                                        </p:attrNameLst>
                                      </p:cBhvr>
                                      <p:to>
                                        <p:strVal val="visible"/>
                                      </p:to>
                                    </p:set>
                                    <p:anim calcmode="lin" valueType="num">
                                      <p:cBhvr additive="base">
                                        <p:cTn id="40" dur="1000"/>
                                        <p:tgtEl>
                                          <p:spTgt spid="1209"/>
                                        </p:tgtEl>
                                        <p:attrNameLst>
                                          <p:attrName>ppt_x</p:attrName>
                                        </p:attrNameLst>
                                      </p:cBhvr>
                                      <p:tavLst>
                                        <p:tav tm="0">
                                          <p:val>
                                            <p:strVal val="#ppt_x+1"/>
                                          </p:val>
                                        </p:tav>
                                        <p:tav tm="100000">
                                          <p:val>
                                            <p:strVal val="#ppt_x"/>
                                          </p:val>
                                        </p:tav>
                                      </p:tavLst>
                                    </p:anim>
                                  </p:childTnLst>
                                </p:cTn>
                              </p:par>
                              <p:par>
                                <p:cTn id="41" presetID="2" presetClass="entr" presetSubtype="2" fill="hold" nodeType="withEffect">
                                  <p:stCondLst>
                                    <p:cond delay="0"/>
                                  </p:stCondLst>
                                  <p:childTnLst>
                                    <p:set>
                                      <p:cBhvr>
                                        <p:cTn id="42" dur="1" fill="hold">
                                          <p:stCondLst>
                                            <p:cond delay="0"/>
                                          </p:stCondLst>
                                        </p:cTn>
                                        <p:tgtEl>
                                          <p:spTgt spid="1208"/>
                                        </p:tgtEl>
                                        <p:attrNameLst>
                                          <p:attrName>style.visibility</p:attrName>
                                        </p:attrNameLst>
                                      </p:cBhvr>
                                      <p:to>
                                        <p:strVal val="visible"/>
                                      </p:to>
                                    </p:set>
                                    <p:anim calcmode="lin" valueType="num">
                                      <p:cBhvr additive="base">
                                        <p:cTn id="43" dur="1000"/>
                                        <p:tgtEl>
                                          <p:spTgt spid="1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19"/>
        <p:cNvGrpSpPr/>
        <p:nvPr/>
      </p:nvGrpSpPr>
      <p:grpSpPr>
        <a:xfrm>
          <a:off x="0" y="0"/>
          <a:ext cx="0" cy="0"/>
          <a:chOff x="0" y="0"/>
          <a:chExt cx="0" cy="0"/>
        </a:xfrm>
      </p:grpSpPr>
      <p:pic>
        <p:nvPicPr>
          <p:cNvPr id="1220" name="Google Shape;1220;p90">
            <a:hlinkClick r:id="rId3"/>
          </p:cNvPr>
          <p:cNvPicPr preferRelativeResize="0"/>
          <p:nvPr/>
        </p:nvPicPr>
        <p:blipFill>
          <a:blip r:embed="rId4">
            <a:alphaModFix/>
          </a:blip>
          <a:stretch>
            <a:fillRect/>
          </a:stretch>
        </p:blipFill>
        <p:spPr>
          <a:xfrm>
            <a:off x="2335020" y="1434600"/>
            <a:ext cx="4473928" cy="2765624"/>
          </a:xfrm>
          <a:prstGeom prst="rect">
            <a:avLst/>
          </a:prstGeom>
          <a:noFill/>
          <a:ln>
            <a:noFill/>
          </a:ln>
        </p:spPr>
      </p:pic>
      <p:sp>
        <p:nvSpPr>
          <p:cNvPr id="1221" name="Google Shape;1221;p90"/>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statistics</a:t>
            </a:r>
            <a:endParaRPr/>
          </a:p>
        </p:txBody>
      </p:sp>
      <p:sp>
        <p:nvSpPr>
          <p:cNvPr id="1222" name="Google Shape;1222;p90"/>
          <p:cNvSpPr txBox="1"/>
          <p:nvPr/>
        </p:nvSpPr>
        <p:spPr>
          <a:xfrm>
            <a:off x="6664663" y="2764448"/>
            <a:ext cx="1272300" cy="55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solidFill>
                  <a:schemeClr val="dk1"/>
                </a:solidFill>
                <a:latin typeface="Josefin Sans"/>
                <a:ea typeface="Josefin Sans"/>
                <a:cs typeface="Josefin Sans"/>
                <a:sym typeface="Josefin Sans"/>
              </a:rPr>
              <a:t>45%</a:t>
            </a:r>
            <a:endParaRPr sz="3000" b="1">
              <a:solidFill>
                <a:schemeClr val="dk1"/>
              </a:solidFill>
              <a:latin typeface="Josefin Sans"/>
              <a:ea typeface="Josefin Sans"/>
              <a:cs typeface="Josefin Sans"/>
              <a:sym typeface="Josefin Sans"/>
            </a:endParaRPr>
          </a:p>
        </p:txBody>
      </p:sp>
      <p:sp>
        <p:nvSpPr>
          <p:cNvPr id="1223" name="Google Shape;1223;p90"/>
          <p:cNvSpPr txBox="1"/>
          <p:nvPr/>
        </p:nvSpPr>
        <p:spPr>
          <a:xfrm>
            <a:off x="6521550" y="3612452"/>
            <a:ext cx="1558500" cy="66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Mars is actually  a cold place</a:t>
            </a:r>
            <a:endParaRPr>
              <a:solidFill>
                <a:schemeClr val="dk2"/>
              </a:solidFill>
              <a:latin typeface="Open Sans"/>
              <a:ea typeface="Open Sans"/>
              <a:cs typeface="Open Sans"/>
              <a:sym typeface="Open Sans"/>
            </a:endParaRPr>
          </a:p>
        </p:txBody>
      </p:sp>
      <p:sp>
        <p:nvSpPr>
          <p:cNvPr id="1224" name="Google Shape;1224;p90"/>
          <p:cNvSpPr txBox="1"/>
          <p:nvPr/>
        </p:nvSpPr>
        <p:spPr>
          <a:xfrm>
            <a:off x="6589500" y="3171203"/>
            <a:ext cx="1422600" cy="43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2700" b="1">
                <a:solidFill>
                  <a:schemeClr val="dk1"/>
                </a:solidFill>
                <a:latin typeface="Josefin Sans"/>
                <a:ea typeface="Josefin Sans"/>
                <a:cs typeface="Josefin Sans"/>
                <a:sym typeface="Josefin Sans"/>
              </a:rPr>
              <a:t>Mars</a:t>
            </a:r>
            <a:endParaRPr sz="2700" b="1">
              <a:solidFill>
                <a:schemeClr val="dk1"/>
              </a:solidFill>
              <a:latin typeface="Josefin Sans"/>
              <a:ea typeface="Josefin Sans"/>
              <a:cs typeface="Josefin Sans"/>
              <a:sym typeface="Josefin Sans"/>
            </a:endParaRPr>
          </a:p>
        </p:txBody>
      </p:sp>
      <p:sp>
        <p:nvSpPr>
          <p:cNvPr id="1225" name="Google Shape;1225;p90"/>
          <p:cNvSpPr txBox="1"/>
          <p:nvPr/>
        </p:nvSpPr>
        <p:spPr>
          <a:xfrm>
            <a:off x="1207063" y="2764448"/>
            <a:ext cx="1272300" cy="55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solidFill>
                  <a:schemeClr val="dk2"/>
                </a:solidFill>
                <a:latin typeface="Josefin Sans"/>
                <a:ea typeface="Josefin Sans"/>
                <a:cs typeface="Josefin Sans"/>
                <a:sym typeface="Josefin Sans"/>
              </a:rPr>
              <a:t>25%</a:t>
            </a:r>
            <a:endParaRPr sz="3000" b="1">
              <a:solidFill>
                <a:schemeClr val="dk2"/>
              </a:solidFill>
              <a:latin typeface="Josefin Sans"/>
              <a:ea typeface="Josefin Sans"/>
              <a:cs typeface="Josefin Sans"/>
              <a:sym typeface="Josefin Sans"/>
            </a:endParaRPr>
          </a:p>
        </p:txBody>
      </p:sp>
      <p:sp>
        <p:nvSpPr>
          <p:cNvPr id="1226" name="Google Shape;1226;p90"/>
          <p:cNvSpPr txBox="1"/>
          <p:nvPr/>
        </p:nvSpPr>
        <p:spPr>
          <a:xfrm>
            <a:off x="1131900" y="3171216"/>
            <a:ext cx="1422600" cy="43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2700" b="1">
                <a:solidFill>
                  <a:schemeClr val="dk1"/>
                </a:solidFill>
                <a:latin typeface="Josefin Sans"/>
                <a:ea typeface="Josefin Sans"/>
                <a:cs typeface="Josefin Sans"/>
                <a:sym typeface="Josefin Sans"/>
              </a:rPr>
              <a:t>Jupiter</a:t>
            </a:r>
            <a:endParaRPr sz="2700" b="1">
              <a:solidFill>
                <a:schemeClr val="dk1"/>
              </a:solidFill>
              <a:latin typeface="Josefin Sans"/>
              <a:ea typeface="Josefin Sans"/>
              <a:cs typeface="Josefin Sans"/>
              <a:sym typeface="Josefin Sans"/>
            </a:endParaRPr>
          </a:p>
        </p:txBody>
      </p:sp>
      <p:sp>
        <p:nvSpPr>
          <p:cNvPr id="1227" name="Google Shape;1227;p90"/>
          <p:cNvSpPr txBox="1"/>
          <p:nvPr/>
        </p:nvSpPr>
        <p:spPr>
          <a:xfrm>
            <a:off x="1063950" y="3612469"/>
            <a:ext cx="1558500" cy="66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Jupiter is the biggest planet</a:t>
            </a:r>
            <a:endParaRPr>
              <a:solidFill>
                <a:schemeClr val="dk2"/>
              </a:solidFill>
              <a:latin typeface="Open Sans"/>
              <a:ea typeface="Open Sans"/>
              <a:cs typeface="Open Sans"/>
              <a:sym typeface="Open Sans"/>
            </a:endParaRPr>
          </a:p>
        </p:txBody>
      </p:sp>
      <p:sp>
        <p:nvSpPr>
          <p:cNvPr id="1228" name="Google Shape;1228;p90"/>
          <p:cNvSpPr txBox="1"/>
          <p:nvPr/>
        </p:nvSpPr>
        <p:spPr>
          <a:xfrm>
            <a:off x="629250" y="4243175"/>
            <a:ext cx="7885500" cy="52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2"/>
                </a:solidFill>
                <a:latin typeface="Open Sans"/>
                <a:ea typeface="Open Sans"/>
                <a:cs typeface="Open Sans"/>
                <a:sym typeface="Open Sans"/>
              </a:rPr>
              <a:t>Follow the link in the graph to modify its data and then paste the new one here. </a:t>
            </a:r>
            <a:r>
              <a:rPr lang="en" sz="1200">
                <a:solidFill>
                  <a:schemeClr val="dk2"/>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For </a:t>
            </a:r>
            <a:r>
              <a:rPr lang="en" sz="1200">
                <a:solidFill>
                  <a:schemeClr val="dk2"/>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more</a:t>
            </a:r>
            <a:r>
              <a:rPr lang="en" sz="1200">
                <a:solidFill>
                  <a:schemeClr val="dk2"/>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 info, </a:t>
            </a:r>
            <a:r>
              <a:rPr lang="en" sz="1200" b="1">
                <a:solidFill>
                  <a:schemeClr val="dk2"/>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click here</a:t>
            </a:r>
            <a:endParaRPr sz="1200" b="1">
              <a:solidFill>
                <a:schemeClr val="dk2"/>
              </a:solidFill>
              <a:latin typeface="Open Sans"/>
              <a:ea typeface="Open Sans"/>
              <a:cs typeface="Open Sans"/>
              <a:sym typeface="Open Sans"/>
            </a:endParaRPr>
          </a:p>
        </p:txBody>
      </p:sp>
      <p:sp>
        <p:nvSpPr>
          <p:cNvPr id="1229" name="Google Shape;1229;p90"/>
          <p:cNvSpPr txBox="1"/>
          <p:nvPr/>
        </p:nvSpPr>
        <p:spPr>
          <a:xfrm>
            <a:off x="6664663" y="1344651"/>
            <a:ext cx="1272300" cy="55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solidFill>
                  <a:schemeClr val="accent2"/>
                </a:solidFill>
                <a:latin typeface="Josefin Sans"/>
                <a:ea typeface="Josefin Sans"/>
                <a:cs typeface="Josefin Sans"/>
                <a:sym typeface="Josefin Sans"/>
              </a:rPr>
              <a:t>10%</a:t>
            </a:r>
            <a:endParaRPr sz="3000" b="1">
              <a:solidFill>
                <a:schemeClr val="accent2"/>
              </a:solidFill>
              <a:latin typeface="Josefin Sans"/>
              <a:ea typeface="Josefin Sans"/>
              <a:cs typeface="Josefin Sans"/>
              <a:sym typeface="Josefin Sans"/>
            </a:endParaRPr>
          </a:p>
        </p:txBody>
      </p:sp>
      <p:sp>
        <p:nvSpPr>
          <p:cNvPr id="1230" name="Google Shape;1230;p90"/>
          <p:cNvSpPr txBox="1"/>
          <p:nvPr/>
        </p:nvSpPr>
        <p:spPr>
          <a:xfrm>
            <a:off x="6521550" y="2192664"/>
            <a:ext cx="1558500" cy="66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Venus has a beautiful name</a:t>
            </a:r>
            <a:endParaRPr>
              <a:solidFill>
                <a:schemeClr val="dk2"/>
              </a:solidFill>
              <a:latin typeface="Open Sans"/>
              <a:ea typeface="Open Sans"/>
              <a:cs typeface="Open Sans"/>
              <a:sym typeface="Open Sans"/>
            </a:endParaRPr>
          </a:p>
        </p:txBody>
      </p:sp>
      <p:sp>
        <p:nvSpPr>
          <p:cNvPr id="1231" name="Google Shape;1231;p90"/>
          <p:cNvSpPr txBox="1"/>
          <p:nvPr/>
        </p:nvSpPr>
        <p:spPr>
          <a:xfrm>
            <a:off x="6589500" y="1751406"/>
            <a:ext cx="1422600" cy="43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2700" b="1">
                <a:solidFill>
                  <a:schemeClr val="dk1"/>
                </a:solidFill>
                <a:latin typeface="Josefin Sans"/>
                <a:ea typeface="Josefin Sans"/>
                <a:cs typeface="Josefin Sans"/>
                <a:sym typeface="Josefin Sans"/>
              </a:rPr>
              <a:t>Venus</a:t>
            </a:r>
            <a:endParaRPr sz="2700" b="1">
              <a:solidFill>
                <a:schemeClr val="dk1"/>
              </a:solidFill>
              <a:latin typeface="Josefin Sans"/>
              <a:ea typeface="Josefin Sans"/>
              <a:cs typeface="Josefin Sans"/>
              <a:sym typeface="Josefin Sans"/>
            </a:endParaRPr>
          </a:p>
        </p:txBody>
      </p:sp>
      <p:sp>
        <p:nvSpPr>
          <p:cNvPr id="1232" name="Google Shape;1232;p90"/>
          <p:cNvSpPr txBox="1"/>
          <p:nvPr/>
        </p:nvSpPr>
        <p:spPr>
          <a:xfrm>
            <a:off x="1207063" y="1344651"/>
            <a:ext cx="1272300" cy="55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b="1">
                <a:solidFill>
                  <a:schemeClr val="lt2"/>
                </a:solidFill>
                <a:latin typeface="Josefin Sans"/>
                <a:ea typeface="Josefin Sans"/>
                <a:cs typeface="Josefin Sans"/>
                <a:sym typeface="Josefin Sans"/>
              </a:rPr>
              <a:t>20%</a:t>
            </a:r>
            <a:endParaRPr sz="3000" b="1">
              <a:solidFill>
                <a:schemeClr val="lt2"/>
              </a:solidFill>
              <a:latin typeface="Josefin Sans"/>
              <a:ea typeface="Josefin Sans"/>
              <a:cs typeface="Josefin Sans"/>
              <a:sym typeface="Josefin Sans"/>
            </a:endParaRPr>
          </a:p>
        </p:txBody>
      </p:sp>
      <p:sp>
        <p:nvSpPr>
          <p:cNvPr id="1233" name="Google Shape;1233;p90"/>
          <p:cNvSpPr txBox="1"/>
          <p:nvPr/>
        </p:nvSpPr>
        <p:spPr>
          <a:xfrm>
            <a:off x="1131900" y="1751419"/>
            <a:ext cx="1422600" cy="43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2700" b="1">
                <a:solidFill>
                  <a:schemeClr val="dk1"/>
                </a:solidFill>
                <a:latin typeface="Josefin Sans"/>
                <a:ea typeface="Josefin Sans"/>
                <a:cs typeface="Josefin Sans"/>
                <a:sym typeface="Josefin Sans"/>
              </a:rPr>
              <a:t>Saturn</a:t>
            </a:r>
            <a:endParaRPr sz="2700" b="1">
              <a:solidFill>
                <a:schemeClr val="dk1"/>
              </a:solidFill>
              <a:latin typeface="Josefin Sans"/>
              <a:ea typeface="Josefin Sans"/>
              <a:cs typeface="Josefin Sans"/>
              <a:sym typeface="Josefin Sans"/>
            </a:endParaRPr>
          </a:p>
        </p:txBody>
      </p:sp>
      <p:sp>
        <p:nvSpPr>
          <p:cNvPr id="1234" name="Google Shape;1234;p90"/>
          <p:cNvSpPr txBox="1"/>
          <p:nvPr/>
        </p:nvSpPr>
        <p:spPr>
          <a:xfrm>
            <a:off x="1063950" y="2192664"/>
            <a:ext cx="1558500" cy="66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Saturn is the ringed planet</a:t>
            </a:r>
            <a:endParaRPr>
              <a:solidFill>
                <a:schemeClr val="dk2"/>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21"/>
                                        </p:tgtEl>
                                        <p:attrNameLst>
                                          <p:attrName>style.visibility</p:attrName>
                                        </p:attrNameLst>
                                      </p:cBhvr>
                                      <p:to>
                                        <p:strVal val="visible"/>
                                      </p:to>
                                    </p:set>
                                    <p:animEffect transition="in" filter="fade">
                                      <p:cBhvr>
                                        <p:cTn id="7" dur="1000"/>
                                        <p:tgtEl>
                                          <p:spTgt spid="122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220"/>
                                        </p:tgtEl>
                                        <p:attrNameLst>
                                          <p:attrName>style.visibility</p:attrName>
                                        </p:attrNameLst>
                                      </p:cBhvr>
                                      <p:to>
                                        <p:strVal val="visible"/>
                                      </p:to>
                                    </p:set>
                                    <p:animEffect transition="in" filter="fade">
                                      <p:cBhvr>
                                        <p:cTn id="11" dur="1000"/>
                                        <p:tgtEl>
                                          <p:spTgt spid="1220"/>
                                        </p:tgtEl>
                                      </p:cBhvr>
                                    </p:animEffect>
                                  </p:childTnLst>
                                </p:cTn>
                              </p:par>
                              <p:par>
                                <p:cTn id="12" presetID="10" presetClass="entr" presetSubtype="0" fill="hold" nodeType="withEffect">
                                  <p:stCondLst>
                                    <p:cond delay="0"/>
                                  </p:stCondLst>
                                  <p:childTnLst>
                                    <p:set>
                                      <p:cBhvr>
                                        <p:cTn id="13" dur="1" fill="hold">
                                          <p:stCondLst>
                                            <p:cond delay="0"/>
                                          </p:stCondLst>
                                        </p:cTn>
                                        <p:tgtEl>
                                          <p:spTgt spid="1228"/>
                                        </p:tgtEl>
                                        <p:attrNameLst>
                                          <p:attrName>style.visibility</p:attrName>
                                        </p:attrNameLst>
                                      </p:cBhvr>
                                      <p:to>
                                        <p:strVal val="visible"/>
                                      </p:to>
                                    </p:set>
                                    <p:animEffect transition="in" filter="fade">
                                      <p:cBhvr>
                                        <p:cTn id="14" dur="1000"/>
                                        <p:tgtEl>
                                          <p:spTgt spid="1228"/>
                                        </p:tgtEl>
                                      </p:cBhvr>
                                    </p:animEffect>
                                  </p:childTnLst>
                                </p:cTn>
                              </p:par>
                              <p:par>
                                <p:cTn id="15" presetID="2" presetClass="entr" presetSubtype="2" fill="hold" nodeType="withEffect">
                                  <p:stCondLst>
                                    <p:cond delay="0"/>
                                  </p:stCondLst>
                                  <p:childTnLst>
                                    <p:set>
                                      <p:cBhvr>
                                        <p:cTn id="16" dur="1" fill="hold">
                                          <p:stCondLst>
                                            <p:cond delay="0"/>
                                          </p:stCondLst>
                                        </p:cTn>
                                        <p:tgtEl>
                                          <p:spTgt spid="1222"/>
                                        </p:tgtEl>
                                        <p:attrNameLst>
                                          <p:attrName>style.visibility</p:attrName>
                                        </p:attrNameLst>
                                      </p:cBhvr>
                                      <p:to>
                                        <p:strVal val="visible"/>
                                      </p:to>
                                    </p:set>
                                    <p:anim calcmode="lin" valueType="num">
                                      <p:cBhvr additive="base">
                                        <p:cTn id="17" dur="1000"/>
                                        <p:tgtEl>
                                          <p:spTgt spid="1222"/>
                                        </p:tgtEl>
                                        <p:attrNameLst>
                                          <p:attrName>ppt_x</p:attrName>
                                        </p:attrNameLst>
                                      </p:cBhvr>
                                      <p:tavLst>
                                        <p:tav tm="0">
                                          <p:val>
                                            <p:strVal val="#ppt_x+1"/>
                                          </p:val>
                                        </p:tav>
                                        <p:tav tm="100000">
                                          <p:val>
                                            <p:strVal val="#ppt_x"/>
                                          </p:val>
                                        </p:tav>
                                      </p:tavLst>
                                    </p:anim>
                                  </p:childTnLst>
                                </p:cTn>
                              </p:par>
                              <p:par>
                                <p:cTn id="18" presetID="2" presetClass="entr" presetSubtype="2" fill="hold" nodeType="withEffect">
                                  <p:stCondLst>
                                    <p:cond delay="0"/>
                                  </p:stCondLst>
                                  <p:childTnLst>
                                    <p:set>
                                      <p:cBhvr>
                                        <p:cTn id="19" dur="1" fill="hold">
                                          <p:stCondLst>
                                            <p:cond delay="0"/>
                                          </p:stCondLst>
                                        </p:cTn>
                                        <p:tgtEl>
                                          <p:spTgt spid="1223"/>
                                        </p:tgtEl>
                                        <p:attrNameLst>
                                          <p:attrName>style.visibility</p:attrName>
                                        </p:attrNameLst>
                                      </p:cBhvr>
                                      <p:to>
                                        <p:strVal val="visible"/>
                                      </p:to>
                                    </p:set>
                                    <p:anim calcmode="lin" valueType="num">
                                      <p:cBhvr additive="base">
                                        <p:cTn id="20" dur="1000"/>
                                        <p:tgtEl>
                                          <p:spTgt spid="1223"/>
                                        </p:tgtEl>
                                        <p:attrNameLst>
                                          <p:attrName>ppt_x</p:attrName>
                                        </p:attrNameLst>
                                      </p:cBhvr>
                                      <p:tavLst>
                                        <p:tav tm="0">
                                          <p:val>
                                            <p:strVal val="#ppt_x+1"/>
                                          </p:val>
                                        </p:tav>
                                        <p:tav tm="100000">
                                          <p:val>
                                            <p:strVal val="#ppt_x"/>
                                          </p:val>
                                        </p:tav>
                                      </p:tavLst>
                                    </p:anim>
                                  </p:childTnLst>
                                </p:cTn>
                              </p:par>
                              <p:par>
                                <p:cTn id="21" presetID="2" presetClass="entr" presetSubtype="2" fill="hold" nodeType="withEffect">
                                  <p:stCondLst>
                                    <p:cond delay="0"/>
                                  </p:stCondLst>
                                  <p:childTnLst>
                                    <p:set>
                                      <p:cBhvr>
                                        <p:cTn id="22" dur="1" fill="hold">
                                          <p:stCondLst>
                                            <p:cond delay="0"/>
                                          </p:stCondLst>
                                        </p:cTn>
                                        <p:tgtEl>
                                          <p:spTgt spid="1224"/>
                                        </p:tgtEl>
                                        <p:attrNameLst>
                                          <p:attrName>style.visibility</p:attrName>
                                        </p:attrNameLst>
                                      </p:cBhvr>
                                      <p:to>
                                        <p:strVal val="visible"/>
                                      </p:to>
                                    </p:set>
                                    <p:anim calcmode="lin" valueType="num">
                                      <p:cBhvr additive="base">
                                        <p:cTn id="23" dur="1000"/>
                                        <p:tgtEl>
                                          <p:spTgt spid="1224"/>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1229"/>
                                        </p:tgtEl>
                                        <p:attrNameLst>
                                          <p:attrName>style.visibility</p:attrName>
                                        </p:attrNameLst>
                                      </p:cBhvr>
                                      <p:to>
                                        <p:strVal val="visible"/>
                                      </p:to>
                                    </p:set>
                                    <p:anim calcmode="lin" valueType="num">
                                      <p:cBhvr additive="base">
                                        <p:cTn id="26" dur="1000"/>
                                        <p:tgtEl>
                                          <p:spTgt spid="1229"/>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1230"/>
                                        </p:tgtEl>
                                        <p:attrNameLst>
                                          <p:attrName>style.visibility</p:attrName>
                                        </p:attrNameLst>
                                      </p:cBhvr>
                                      <p:to>
                                        <p:strVal val="visible"/>
                                      </p:to>
                                    </p:set>
                                    <p:anim calcmode="lin" valueType="num">
                                      <p:cBhvr additive="base">
                                        <p:cTn id="29" dur="1000"/>
                                        <p:tgtEl>
                                          <p:spTgt spid="1230"/>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1231"/>
                                        </p:tgtEl>
                                        <p:attrNameLst>
                                          <p:attrName>style.visibility</p:attrName>
                                        </p:attrNameLst>
                                      </p:cBhvr>
                                      <p:to>
                                        <p:strVal val="visible"/>
                                      </p:to>
                                    </p:set>
                                    <p:anim calcmode="lin" valueType="num">
                                      <p:cBhvr additive="base">
                                        <p:cTn id="32" dur="1000"/>
                                        <p:tgtEl>
                                          <p:spTgt spid="1231"/>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1225"/>
                                        </p:tgtEl>
                                        <p:attrNameLst>
                                          <p:attrName>style.visibility</p:attrName>
                                        </p:attrNameLst>
                                      </p:cBhvr>
                                      <p:to>
                                        <p:strVal val="visible"/>
                                      </p:to>
                                    </p:set>
                                    <p:anim calcmode="lin" valueType="num">
                                      <p:cBhvr additive="base">
                                        <p:cTn id="35" dur="1000"/>
                                        <p:tgtEl>
                                          <p:spTgt spid="1225"/>
                                        </p:tgtEl>
                                        <p:attrNameLst>
                                          <p:attrName>ppt_x</p:attrName>
                                        </p:attrNameLst>
                                      </p:cBhvr>
                                      <p:tavLst>
                                        <p:tav tm="0">
                                          <p:val>
                                            <p:strVal val="#ppt_x-1"/>
                                          </p:val>
                                        </p:tav>
                                        <p:tav tm="100000">
                                          <p:val>
                                            <p:strVal val="#ppt_x"/>
                                          </p:val>
                                        </p:tav>
                                      </p:tavLst>
                                    </p:anim>
                                  </p:childTnLst>
                                </p:cTn>
                              </p:par>
                              <p:par>
                                <p:cTn id="36" presetID="2" presetClass="entr" presetSubtype="8" fill="hold" nodeType="withEffect">
                                  <p:stCondLst>
                                    <p:cond delay="0"/>
                                  </p:stCondLst>
                                  <p:childTnLst>
                                    <p:set>
                                      <p:cBhvr>
                                        <p:cTn id="37" dur="1" fill="hold">
                                          <p:stCondLst>
                                            <p:cond delay="0"/>
                                          </p:stCondLst>
                                        </p:cTn>
                                        <p:tgtEl>
                                          <p:spTgt spid="1226"/>
                                        </p:tgtEl>
                                        <p:attrNameLst>
                                          <p:attrName>style.visibility</p:attrName>
                                        </p:attrNameLst>
                                      </p:cBhvr>
                                      <p:to>
                                        <p:strVal val="visible"/>
                                      </p:to>
                                    </p:set>
                                    <p:anim calcmode="lin" valueType="num">
                                      <p:cBhvr additive="base">
                                        <p:cTn id="38" dur="1000"/>
                                        <p:tgtEl>
                                          <p:spTgt spid="1226"/>
                                        </p:tgtEl>
                                        <p:attrNameLst>
                                          <p:attrName>ppt_x</p:attrName>
                                        </p:attrNameLst>
                                      </p:cBhvr>
                                      <p:tavLst>
                                        <p:tav tm="0">
                                          <p:val>
                                            <p:strVal val="#ppt_x-1"/>
                                          </p:val>
                                        </p:tav>
                                        <p:tav tm="100000">
                                          <p:val>
                                            <p:strVal val="#ppt_x"/>
                                          </p:val>
                                        </p:tav>
                                      </p:tavLst>
                                    </p:anim>
                                  </p:childTnLst>
                                </p:cTn>
                              </p:par>
                              <p:par>
                                <p:cTn id="39" presetID="2" presetClass="entr" presetSubtype="8" fill="hold" nodeType="withEffect">
                                  <p:stCondLst>
                                    <p:cond delay="0"/>
                                  </p:stCondLst>
                                  <p:childTnLst>
                                    <p:set>
                                      <p:cBhvr>
                                        <p:cTn id="40" dur="1" fill="hold">
                                          <p:stCondLst>
                                            <p:cond delay="0"/>
                                          </p:stCondLst>
                                        </p:cTn>
                                        <p:tgtEl>
                                          <p:spTgt spid="1227"/>
                                        </p:tgtEl>
                                        <p:attrNameLst>
                                          <p:attrName>style.visibility</p:attrName>
                                        </p:attrNameLst>
                                      </p:cBhvr>
                                      <p:to>
                                        <p:strVal val="visible"/>
                                      </p:to>
                                    </p:set>
                                    <p:anim calcmode="lin" valueType="num">
                                      <p:cBhvr additive="base">
                                        <p:cTn id="41" dur="1000"/>
                                        <p:tgtEl>
                                          <p:spTgt spid="1227"/>
                                        </p:tgtEl>
                                        <p:attrNameLst>
                                          <p:attrName>ppt_x</p:attrName>
                                        </p:attrNameLst>
                                      </p:cBhvr>
                                      <p:tavLst>
                                        <p:tav tm="0">
                                          <p:val>
                                            <p:strVal val="#ppt_x-1"/>
                                          </p:val>
                                        </p:tav>
                                        <p:tav tm="100000">
                                          <p:val>
                                            <p:strVal val="#ppt_x"/>
                                          </p:val>
                                        </p:tav>
                                      </p:tavLst>
                                    </p:anim>
                                  </p:childTnLst>
                                </p:cTn>
                              </p:par>
                              <p:par>
                                <p:cTn id="42" presetID="2" presetClass="entr" presetSubtype="8" fill="hold" nodeType="withEffect">
                                  <p:stCondLst>
                                    <p:cond delay="0"/>
                                  </p:stCondLst>
                                  <p:childTnLst>
                                    <p:set>
                                      <p:cBhvr>
                                        <p:cTn id="43" dur="1" fill="hold">
                                          <p:stCondLst>
                                            <p:cond delay="0"/>
                                          </p:stCondLst>
                                        </p:cTn>
                                        <p:tgtEl>
                                          <p:spTgt spid="1232"/>
                                        </p:tgtEl>
                                        <p:attrNameLst>
                                          <p:attrName>style.visibility</p:attrName>
                                        </p:attrNameLst>
                                      </p:cBhvr>
                                      <p:to>
                                        <p:strVal val="visible"/>
                                      </p:to>
                                    </p:set>
                                    <p:anim calcmode="lin" valueType="num">
                                      <p:cBhvr additive="base">
                                        <p:cTn id="44" dur="1000"/>
                                        <p:tgtEl>
                                          <p:spTgt spid="1232"/>
                                        </p:tgtEl>
                                        <p:attrNameLst>
                                          <p:attrName>ppt_x</p:attrName>
                                        </p:attrNameLst>
                                      </p:cBhvr>
                                      <p:tavLst>
                                        <p:tav tm="0">
                                          <p:val>
                                            <p:strVal val="#ppt_x-1"/>
                                          </p:val>
                                        </p:tav>
                                        <p:tav tm="100000">
                                          <p:val>
                                            <p:strVal val="#ppt_x"/>
                                          </p:val>
                                        </p:tav>
                                      </p:tavLst>
                                    </p:anim>
                                  </p:childTnLst>
                                </p:cTn>
                              </p:par>
                              <p:par>
                                <p:cTn id="45" presetID="2" presetClass="entr" presetSubtype="8" fill="hold" nodeType="withEffect">
                                  <p:stCondLst>
                                    <p:cond delay="0"/>
                                  </p:stCondLst>
                                  <p:childTnLst>
                                    <p:set>
                                      <p:cBhvr>
                                        <p:cTn id="46" dur="1" fill="hold">
                                          <p:stCondLst>
                                            <p:cond delay="0"/>
                                          </p:stCondLst>
                                        </p:cTn>
                                        <p:tgtEl>
                                          <p:spTgt spid="1233"/>
                                        </p:tgtEl>
                                        <p:attrNameLst>
                                          <p:attrName>style.visibility</p:attrName>
                                        </p:attrNameLst>
                                      </p:cBhvr>
                                      <p:to>
                                        <p:strVal val="visible"/>
                                      </p:to>
                                    </p:set>
                                    <p:anim calcmode="lin" valueType="num">
                                      <p:cBhvr additive="base">
                                        <p:cTn id="47" dur="1000"/>
                                        <p:tgtEl>
                                          <p:spTgt spid="1233"/>
                                        </p:tgtEl>
                                        <p:attrNameLst>
                                          <p:attrName>ppt_x</p:attrName>
                                        </p:attrNameLst>
                                      </p:cBhvr>
                                      <p:tavLst>
                                        <p:tav tm="0">
                                          <p:val>
                                            <p:strVal val="#ppt_x-1"/>
                                          </p:val>
                                        </p:tav>
                                        <p:tav tm="100000">
                                          <p:val>
                                            <p:strVal val="#ppt_x"/>
                                          </p:val>
                                        </p:tav>
                                      </p:tavLst>
                                    </p:anim>
                                  </p:childTnLst>
                                </p:cTn>
                              </p:par>
                              <p:par>
                                <p:cTn id="48" presetID="2" presetClass="entr" presetSubtype="8" fill="hold" nodeType="withEffect">
                                  <p:stCondLst>
                                    <p:cond delay="0"/>
                                  </p:stCondLst>
                                  <p:childTnLst>
                                    <p:set>
                                      <p:cBhvr>
                                        <p:cTn id="49" dur="1" fill="hold">
                                          <p:stCondLst>
                                            <p:cond delay="0"/>
                                          </p:stCondLst>
                                        </p:cTn>
                                        <p:tgtEl>
                                          <p:spTgt spid="1234"/>
                                        </p:tgtEl>
                                        <p:attrNameLst>
                                          <p:attrName>style.visibility</p:attrName>
                                        </p:attrNameLst>
                                      </p:cBhvr>
                                      <p:to>
                                        <p:strVal val="visible"/>
                                      </p:to>
                                    </p:set>
                                    <p:anim calcmode="lin" valueType="num">
                                      <p:cBhvr additive="base">
                                        <p:cTn id="50" dur="1000"/>
                                        <p:tgtEl>
                                          <p:spTgt spid="123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sp>
        <p:nvSpPr>
          <p:cNvPr id="1239" name="Google Shape;1239;p91"/>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numbers</a:t>
            </a:r>
            <a:endParaRPr/>
          </a:p>
        </p:txBody>
      </p:sp>
      <p:grpSp>
        <p:nvGrpSpPr>
          <p:cNvPr id="1240" name="Google Shape;1240;p91"/>
          <p:cNvGrpSpPr/>
          <p:nvPr/>
        </p:nvGrpSpPr>
        <p:grpSpPr>
          <a:xfrm>
            <a:off x="2713315" y="1706908"/>
            <a:ext cx="912870" cy="912870"/>
            <a:chOff x="978150" y="1843233"/>
            <a:chExt cx="827700" cy="827700"/>
          </a:xfrm>
        </p:grpSpPr>
        <p:sp>
          <p:nvSpPr>
            <p:cNvPr id="1241" name="Google Shape;1241;p91"/>
            <p:cNvSpPr/>
            <p:nvPr/>
          </p:nvSpPr>
          <p:spPr>
            <a:xfrm>
              <a:off x="1094927" y="1954199"/>
              <a:ext cx="594146" cy="594420"/>
            </a:xfrm>
            <a:custGeom>
              <a:avLst/>
              <a:gdLst/>
              <a:ahLst/>
              <a:cxnLst/>
              <a:rect l="l" t="t" r="r" b="b"/>
              <a:pathLst>
                <a:path w="54087" h="54112" extrusionOk="0">
                  <a:moveTo>
                    <a:pt x="27043" y="1"/>
                  </a:moveTo>
                  <a:cubicBezTo>
                    <a:pt x="12106" y="1"/>
                    <a:pt x="1" y="12106"/>
                    <a:pt x="1" y="27044"/>
                  </a:cubicBezTo>
                  <a:cubicBezTo>
                    <a:pt x="1" y="41981"/>
                    <a:pt x="12106" y="54111"/>
                    <a:pt x="27043" y="54111"/>
                  </a:cubicBezTo>
                  <a:cubicBezTo>
                    <a:pt x="41981" y="54111"/>
                    <a:pt x="54086" y="41981"/>
                    <a:pt x="54086" y="27044"/>
                  </a:cubicBezTo>
                  <a:cubicBezTo>
                    <a:pt x="54086" y="12106"/>
                    <a:pt x="41981" y="1"/>
                    <a:pt x="27043" y="1"/>
                  </a:cubicBez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Barlow"/>
                <a:ea typeface="Barlow"/>
                <a:cs typeface="Barlow"/>
                <a:sym typeface="Barlow"/>
              </a:endParaRPr>
            </a:p>
          </p:txBody>
        </p:sp>
        <p:sp>
          <p:nvSpPr>
            <p:cNvPr id="1242" name="Google Shape;1242;p91"/>
            <p:cNvSpPr/>
            <p:nvPr/>
          </p:nvSpPr>
          <p:spPr>
            <a:xfrm rot="9900085">
              <a:off x="1054088" y="1919171"/>
              <a:ext cx="675824" cy="675824"/>
            </a:xfrm>
            <a:prstGeom prst="blockArc">
              <a:avLst>
                <a:gd name="adj1" fmla="val 6366756"/>
                <a:gd name="adj2" fmla="val 2682414"/>
                <a:gd name="adj3" fmla="val 1411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243" name="Google Shape;1243;p91"/>
          <p:cNvGrpSpPr/>
          <p:nvPr/>
        </p:nvGrpSpPr>
        <p:grpSpPr>
          <a:xfrm>
            <a:off x="4111410" y="1706926"/>
            <a:ext cx="912870" cy="912870"/>
            <a:chOff x="2335850" y="1346837"/>
            <a:chExt cx="827700" cy="827700"/>
          </a:xfrm>
        </p:grpSpPr>
        <p:sp>
          <p:nvSpPr>
            <p:cNvPr id="1244" name="Google Shape;1244;p91"/>
            <p:cNvSpPr/>
            <p:nvPr/>
          </p:nvSpPr>
          <p:spPr>
            <a:xfrm>
              <a:off x="2452627" y="1457803"/>
              <a:ext cx="594146" cy="594420"/>
            </a:xfrm>
            <a:custGeom>
              <a:avLst/>
              <a:gdLst/>
              <a:ahLst/>
              <a:cxnLst/>
              <a:rect l="l" t="t" r="r" b="b"/>
              <a:pathLst>
                <a:path w="54087" h="54112" extrusionOk="0">
                  <a:moveTo>
                    <a:pt x="27043" y="1"/>
                  </a:moveTo>
                  <a:cubicBezTo>
                    <a:pt x="12106" y="1"/>
                    <a:pt x="1" y="12106"/>
                    <a:pt x="1" y="27044"/>
                  </a:cubicBezTo>
                  <a:cubicBezTo>
                    <a:pt x="1" y="41981"/>
                    <a:pt x="12106" y="54111"/>
                    <a:pt x="27043" y="54111"/>
                  </a:cubicBezTo>
                  <a:cubicBezTo>
                    <a:pt x="41981" y="54111"/>
                    <a:pt x="54086" y="41981"/>
                    <a:pt x="54086" y="27044"/>
                  </a:cubicBezTo>
                  <a:cubicBezTo>
                    <a:pt x="54086" y="12106"/>
                    <a:pt x="41981" y="1"/>
                    <a:pt x="27043" y="1"/>
                  </a:cubicBez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Barlow"/>
                <a:ea typeface="Barlow"/>
                <a:cs typeface="Barlow"/>
                <a:sym typeface="Barlow"/>
              </a:endParaRPr>
            </a:p>
          </p:txBody>
        </p:sp>
        <p:sp>
          <p:nvSpPr>
            <p:cNvPr id="1245" name="Google Shape;1245;p91"/>
            <p:cNvSpPr/>
            <p:nvPr/>
          </p:nvSpPr>
          <p:spPr>
            <a:xfrm rot="9900085">
              <a:off x="2411788" y="1422775"/>
              <a:ext cx="675824" cy="675824"/>
            </a:xfrm>
            <a:prstGeom prst="blockArc">
              <a:avLst>
                <a:gd name="adj1" fmla="val 6366756"/>
                <a:gd name="adj2" fmla="val 17119738"/>
                <a:gd name="adj3" fmla="val 1535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246" name="Google Shape;1246;p91"/>
          <p:cNvGrpSpPr/>
          <p:nvPr/>
        </p:nvGrpSpPr>
        <p:grpSpPr>
          <a:xfrm>
            <a:off x="5517820" y="1706908"/>
            <a:ext cx="912870" cy="912870"/>
            <a:chOff x="3173050" y="1843233"/>
            <a:chExt cx="827700" cy="827700"/>
          </a:xfrm>
        </p:grpSpPr>
        <p:sp>
          <p:nvSpPr>
            <p:cNvPr id="1247" name="Google Shape;1247;p91"/>
            <p:cNvSpPr/>
            <p:nvPr/>
          </p:nvSpPr>
          <p:spPr>
            <a:xfrm>
              <a:off x="3289827" y="1954199"/>
              <a:ext cx="594146" cy="594420"/>
            </a:xfrm>
            <a:custGeom>
              <a:avLst/>
              <a:gdLst/>
              <a:ahLst/>
              <a:cxnLst/>
              <a:rect l="l" t="t" r="r" b="b"/>
              <a:pathLst>
                <a:path w="54087" h="54112" extrusionOk="0">
                  <a:moveTo>
                    <a:pt x="27043" y="1"/>
                  </a:moveTo>
                  <a:cubicBezTo>
                    <a:pt x="12106" y="1"/>
                    <a:pt x="1" y="12106"/>
                    <a:pt x="1" y="27044"/>
                  </a:cubicBezTo>
                  <a:cubicBezTo>
                    <a:pt x="1" y="41981"/>
                    <a:pt x="12106" y="54111"/>
                    <a:pt x="27043" y="54111"/>
                  </a:cubicBezTo>
                  <a:cubicBezTo>
                    <a:pt x="41981" y="54111"/>
                    <a:pt x="54086" y="41981"/>
                    <a:pt x="54086" y="27044"/>
                  </a:cubicBezTo>
                  <a:cubicBezTo>
                    <a:pt x="54086" y="12106"/>
                    <a:pt x="41981" y="1"/>
                    <a:pt x="27043" y="1"/>
                  </a:cubicBez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Barlow"/>
                <a:ea typeface="Barlow"/>
                <a:cs typeface="Barlow"/>
                <a:sym typeface="Barlow"/>
              </a:endParaRPr>
            </a:p>
          </p:txBody>
        </p:sp>
        <p:sp>
          <p:nvSpPr>
            <p:cNvPr id="1248" name="Google Shape;1248;p91"/>
            <p:cNvSpPr/>
            <p:nvPr/>
          </p:nvSpPr>
          <p:spPr>
            <a:xfrm rot="9900085">
              <a:off x="3248988" y="1919171"/>
              <a:ext cx="675824" cy="675824"/>
            </a:xfrm>
            <a:prstGeom prst="blockArc">
              <a:avLst>
                <a:gd name="adj1" fmla="val 6366756"/>
                <a:gd name="adj2" fmla="val 193530"/>
                <a:gd name="adj3" fmla="val 1505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249" name="Google Shape;1249;p91"/>
          <p:cNvSpPr txBox="1"/>
          <p:nvPr/>
        </p:nvSpPr>
        <p:spPr>
          <a:xfrm>
            <a:off x="1278450" y="3796430"/>
            <a:ext cx="1043700" cy="386700"/>
          </a:xfrm>
          <a:prstGeom prst="rect">
            <a:avLst/>
          </a:prstGeom>
          <a:no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None/>
            </a:pPr>
            <a:r>
              <a:rPr lang="en" sz="2700" b="1">
                <a:solidFill>
                  <a:schemeClr val="dk1"/>
                </a:solidFill>
                <a:latin typeface="Josefin Sans"/>
                <a:ea typeface="Josefin Sans"/>
                <a:cs typeface="Josefin Sans"/>
                <a:sym typeface="Josefin Sans"/>
              </a:rPr>
              <a:t>$28.87</a:t>
            </a:r>
            <a:endParaRPr sz="2700" b="1">
              <a:solidFill>
                <a:schemeClr val="dk1"/>
              </a:solidFill>
              <a:latin typeface="Josefin Sans"/>
              <a:ea typeface="Josefin Sans"/>
              <a:cs typeface="Josefin Sans"/>
              <a:sym typeface="Josefin Sans"/>
            </a:endParaRPr>
          </a:p>
        </p:txBody>
      </p:sp>
      <p:sp>
        <p:nvSpPr>
          <p:cNvPr id="1250" name="Google Shape;1250;p91"/>
          <p:cNvSpPr txBox="1"/>
          <p:nvPr/>
        </p:nvSpPr>
        <p:spPr>
          <a:xfrm>
            <a:off x="937800" y="4092775"/>
            <a:ext cx="1725000" cy="4002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Avg. price per unit</a:t>
            </a:r>
            <a:endParaRPr>
              <a:solidFill>
                <a:schemeClr val="dk2"/>
              </a:solidFill>
              <a:latin typeface="Open Sans"/>
              <a:ea typeface="Open Sans"/>
              <a:cs typeface="Open Sans"/>
              <a:sym typeface="Open Sans"/>
            </a:endParaRPr>
          </a:p>
        </p:txBody>
      </p:sp>
      <p:sp>
        <p:nvSpPr>
          <p:cNvPr id="1251" name="Google Shape;1251;p91"/>
          <p:cNvSpPr txBox="1"/>
          <p:nvPr/>
        </p:nvSpPr>
        <p:spPr>
          <a:xfrm>
            <a:off x="3052472" y="3796429"/>
            <a:ext cx="1314300" cy="386700"/>
          </a:xfrm>
          <a:prstGeom prst="rect">
            <a:avLst/>
          </a:prstGeom>
          <a:no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None/>
            </a:pPr>
            <a:r>
              <a:rPr lang="en" sz="2700" b="1">
                <a:solidFill>
                  <a:schemeClr val="dk1"/>
                </a:solidFill>
                <a:latin typeface="Josefin Sans"/>
                <a:ea typeface="Josefin Sans"/>
                <a:cs typeface="Josefin Sans"/>
                <a:sym typeface="Josefin Sans"/>
              </a:rPr>
              <a:t>30 days</a:t>
            </a:r>
            <a:endParaRPr sz="2700" b="1">
              <a:solidFill>
                <a:schemeClr val="dk1"/>
              </a:solidFill>
              <a:latin typeface="Josefin Sans"/>
              <a:ea typeface="Josefin Sans"/>
              <a:cs typeface="Josefin Sans"/>
              <a:sym typeface="Josefin Sans"/>
            </a:endParaRPr>
          </a:p>
        </p:txBody>
      </p:sp>
      <p:sp>
        <p:nvSpPr>
          <p:cNvPr id="1252" name="Google Shape;1252;p91"/>
          <p:cNvSpPr txBox="1"/>
          <p:nvPr/>
        </p:nvSpPr>
        <p:spPr>
          <a:xfrm>
            <a:off x="2850132" y="4092775"/>
            <a:ext cx="1725000" cy="4002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Avg. days on market</a:t>
            </a:r>
            <a:endParaRPr>
              <a:solidFill>
                <a:schemeClr val="dk2"/>
              </a:solidFill>
              <a:latin typeface="Open Sans"/>
              <a:ea typeface="Open Sans"/>
              <a:cs typeface="Open Sans"/>
              <a:sym typeface="Open Sans"/>
            </a:endParaRPr>
          </a:p>
        </p:txBody>
      </p:sp>
      <p:sp>
        <p:nvSpPr>
          <p:cNvPr id="1253" name="Google Shape;1253;p91"/>
          <p:cNvSpPr txBox="1"/>
          <p:nvPr/>
        </p:nvSpPr>
        <p:spPr>
          <a:xfrm>
            <a:off x="4943364" y="3796429"/>
            <a:ext cx="1363200" cy="386700"/>
          </a:xfrm>
          <a:prstGeom prst="rect">
            <a:avLst/>
          </a:prstGeom>
          <a:no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None/>
            </a:pPr>
            <a:r>
              <a:rPr lang="en" sz="2700" b="1">
                <a:solidFill>
                  <a:schemeClr val="dk1"/>
                </a:solidFill>
                <a:latin typeface="Josefin Sans"/>
                <a:ea typeface="Josefin Sans"/>
                <a:cs typeface="Josefin Sans"/>
                <a:sym typeface="Josefin Sans"/>
              </a:rPr>
              <a:t>45 labs</a:t>
            </a:r>
            <a:endParaRPr sz="2700" b="1">
              <a:solidFill>
                <a:schemeClr val="dk1"/>
              </a:solidFill>
              <a:latin typeface="Josefin Sans"/>
              <a:ea typeface="Josefin Sans"/>
              <a:cs typeface="Josefin Sans"/>
              <a:sym typeface="Josefin Sans"/>
            </a:endParaRPr>
          </a:p>
        </p:txBody>
      </p:sp>
      <p:sp>
        <p:nvSpPr>
          <p:cNvPr id="1254" name="Google Shape;1254;p91"/>
          <p:cNvSpPr txBox="1"/>
          <p:nvPr/>
        </p:nvSpPr>
        <p:spPr>
          <a:xfrm>
            <a:off x="4762464" y="4092775"/>
            <a:ext cx="1725000" cy="4002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Retailers</a:t>
            </a:r>
            <a:endParaRPr>
              <a:solidFill>
                <a:schemeClr val="dk2"/>
              </a:solidFill>
              <a:latin typeface="Open Sans"/>
              <a:ea typeface="Open Sans"/>
              <a:cs typeface="Open Sans"/>
              <a:sym typeface="Open Sans"/>
            </a:endParaRPr>
          </a:p>
        </p:txBody>
      </p:sp>
      <p:sp>
        <p:nvSpPr>
          <p:cNvPr id="1255" name="Google Shape;1255;p91"/>
          <p:cNvSpPr txBox="1"/>
          <p:nvPr/>
        </p:nvSpPr>
        <p:spPr>
          <a:xfrm>
            <a:off x="6880150" y="3796425"/>
            <a:ext cx="1314300" cy="386700"/>
          </a:xfrm>
          <a:prstGeom prst="rect">
            <a:avLst/>
          </a:prstGeom>
          <a:no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None/>
            </a:pPr>
            <a:r>
              <a:rPr lang="en" sz="2700" b="1">
                <a:solidFill>
                  <a:schemeClr val="dk1"/>
                </a:solidFill>
                <a:latin typeface="Josefin Sans"/>
                <a:ea typeface="Josefin Sans"/>
                <a:cs typeface="Josefin Sans"/>
                <a:sym typeface="Josefin Sans"/>
              </a:rPr>
              <a:t>77 units</a:t>
            </a:r>
            <a:endParaRPr sz="2700" b="1">
              <a:solidFill>
                <a:schemeClr val="dk1"/>
              </a:solidFill>
              <a:latin typeface="Josefin Sans"/>
              <a:ea typeface="Josefin Sans"/>
              <a:cs typeface="Josefin Sans"/>
              <a:sym typeface="Josefin Sans"/>
            </a:endParaRPr>
          </a:p>
        </p:txBody>
      </p:sp>
      <p:sp>
        <p:nvSpPr>
          <p:cNvPr id="1256" name="Google Shape;1256;p91"/>
          <p:cNvSpPr txBox="1"/>
          <p:nvPr/>
        </p:nvSpPr>
        <p:spPr>
          <a:xfrm>
            <a:off x="6674796" y="4092775"/>
            <a:ext cx="1725000" cy="4002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Remaining inventory</a:t>
            </a:r>
            <a:endParaRPr>
              <a:solidFill>
                <a:schemeClr val="dk2"/>
              </a:solidFill>
              <a:latin typeface="Open Sans"/>
              <a:ea typeface="Open Sans"/>
              <a:cs typeface="Open Sans"/>
              <a:sym typeface="Open Sans"/>
            </a:endParaRPr>
          </a:p>
        </p:txBody>
      </p:sp>
      <p:sp>
        <p:nvSpPr>
          <p:cNvPr id="1257" name="Google Shape;1257;p91"/>
          <p:cNvSpPr txBox="1"/>
          <p:nvPr/>
        </p:nvSpPr>
        <p:spPr>
          <a:xfrm>
            <a:off x="3914850" y="1283250"/>
            <a:ext cx="1314300" cy="386700"/>
          </a:xfrm>
          <a:prstGeom prst="rect">
            <a:avLst/>
          </a:prstGeom>
          <a:no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None/>
            </a:pPr>
            <a:r>
              <a:rPr lang="en" sz="2700" b="1">
                <a:solidFill>
                  <a:schemeClr val="dk1"/>
                </a:solidFill>
                <a:latin typeface="Josefin Sans"/>
                <a:ea typeface="Josefin Sans"/>
                <a:cs typeface="Josefin Sans"/>
                <a:sym typeface="Josefin Sans"/>
              </a:rPr>
              <a:t>Budget</a:t>
            </a:r>
            <a:endParaRPr sz="2700" b="1">
              <a:solidFill>
                <a:schemeClr val="dk1"/>
              </a:solidFill>
              <a:latin typeface="Josefin Sans"/>
              <a:ea typeface="Josefin Sans"/>
              <a:cs typeface="Josefin Sans"/>
              <a:sym typeface="Josefin Sans"/>
            </a:endParaRPr>
          </a:p>
        </p:txBody>
      </p:sp>
      <p:sp>
        <p:nvSpPr>
          <p:cNvPr id="1258" name="Google Shape;1258;p91"/>
          <p:cNvSpPr txBox="1"/>
          <p:nvPr/>
        </p:nvSpPr>
        <p:spPr>
          <a:xfrm>
            <a:off x="2836600" y="2015301"/>
            <a:ext cx="666300" cy="29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Josefin Sans"/>
                <a:ea typeface="Josefin Sans"/>
                <a:cs typeface="Josefin Sans"/>
                <a:sym typeface="Josefin Sans"/>
              </a:rPr>
              <a:t>80%</a:t>
            </a:r>
            <a:endParaRPr sz="1800" b="1">
              <a:solidFill>
                <a:schemeClr val="dk1"/>
              </a:solidFill>
              <a:latin typeface="Josefin Sans"/>
              <a:ea typeface="Josefin Sans"/>
              <a:cs typeface="Josefin Sans"/>
              <a:sym typeface="Josefin Sans"/>
            </a:endParaRPr>
          </a:p>
        </p:txBody>
      </p:sp>
      <p:sp>
        <p:nvSpPr>
          <p:cNvPr id="1259" name="Google Shape;1259;p91"/>
          <p:cNvSpPr txBox="1"/>
          <p:nvPr/>
        </p:nvSpPr>
        <p:spPr>
          <a:xfrm>
            <a:off x="2443150" y="2542175"/>
            <a:ext cx="1453200" cy="52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700" b="1">
                <a:solidFill>
                  <a:schemeClr val="dk1"/>
                </a:solidFill>
                <a:latin typeface="Josefin Sans"/>
                <a:ea typeface="Josefin Sans"/>
                <a:cs typeface="Josefin Sans"/>
                <a:sym typeface="Josefin Sans"/>
              </a:rPr>
              <a:t>Sales</a:t>
            </a:r>
            <a:endParaRPr sz="2700" b="1">
              <a:solidFill>
                <a:schemeClr val="dk1"/>
              </a:solidFill>
              <a:latin typeface="Josefin Sans"/>
              <a:ea typeface="Josefin Sans"/>
              <a:cs typeface="Josefin Sans"/>
              <a:sym typeface="Josefin Sans"/>
            </a:endParaRPr>
          </a:p>
        </p:txBody>
      </p:sp>
      <p:sp>
        <p:nvSpPr>
          <p:cNvPr id="1260" name="Google Shape;1260;p91"/>
          <p:cNvSpPr txBox="1"/>
          <p:nvPr/>
        </p:nvSpPr>
        <p:spPr>
          <a:xfrm>
            <a:off x="4235100" y="2015301"/>
            <a:ext cx="666300" cy="29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Josefin Sans"/>
                <a:ea typeface="Josefin Sans"/>
                <a:cs typeface="Josefin Sans"/>
                <a:sym typeface="Josefin Sans"/>
              </a:rPr>
              <a:t>50%</a:t>
            </a:r>
            <a:endParaRPr sz="1800" b="1">
              <a:solidFill>
                <a:schemeClr val="dk1"/>
              </a:solidFill>
              <a:latin typeface="Josefin Sans"/>
              <a:ea typeface="Josefin Sans"/>
              <a:cs typeface="Josefin Sans"/>
              <a:sym typeface="Josefin Sans"/>
            </a:endParaRPr>
          </a:p>
        </p:txBody>
      </p:sp>
      <p:sp>
        <p:nvSpPr>
          <p:cNvPr id="1261" name="Google Shape;1261;p91"/>
          <p:cNvSpPr txBox="1"/>
          <p:nvPr/>
        </p:nvSpPr>
        <p:spPr>
          <a:xfrm>
            <a:off x="3841650" y="2542175"/>
            <a:ext cx="1453200" cy="52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700" b="1">
                <a:solidFill>
                  <a:schemeClr val="dk1"/>
                </a:solidFill>
                <a:latin typeface="Josefin Sans"/>
                <a:ea typeface="Josefin Sans"/>
                <a:cs typeface="Josefin Sans"/>
                <a:sym typeface="Josefin Sans"/>
              </a:rPr>
              <a:t>People</a:t>
            </a:r>
            <a:endParaRPr sz="2700" b="1">
              <a:solidFill>
                <a:schemeClr val="dk1"/>
              </a:solidFill>
              <a:latin typeface="Josefin Sans"/>
              <a:ea typeface="Josefin Sans"/>
              <a:cs typeface="Josefin Sans"/>
              <a:sym typeface="Josefin Sans"/>
            </a:endParaRPr>
          </a:p>
        </p:txBody>
      </p:sp>
      <p:sp>
        <p:nvSpPr>
          <p:cNvPr id="1262" name="Google Shape;1262;p91"/>
          <p:cNvSpPr txBox="1"/>
          <p:nvPr/>
        </p:nvSpPr>
        <p:spPr>
          <a:xfrm>
            <a:off x="5641100" y="2015301"/>
            <a:ext cx="666300" cy="29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Josefin Sans"/>
                <a:ea typeface="Josefin Sans"/>
                <a:cs typeface="Josefin Sans"/>
                <a:sym typeface="Josefin Sans"/>
              </a:rPr>
              <a:t>70%</a:t>
            </a:r>
            <a:endParaRPr sz="1800" b="1">
              <a:solidFill>
                <a:schemeClr val="dk1"/>
              </a:solidFill>
              <a:latin typeface="Josefin Sans"/>
              <a:ea typeface="Josefin Sans"/>
              <a:cs typeface="Josefin Sans"/>
              <a:sym typeface="Josefin Sans"/>
            </a:endParaRPr>
          </a:p>
        </p:txBody>
      </p:sp>
      <p:sp>
        <p:nvSpPr>
          <p:cNvPr id="1263" name="Google Shape;1263;p91"/>
          <p:cNvSpPr txBox="1"/>
          <p:nvPr/>
        </p:nvSpPr>
        <p:spPr>
          <a:xfrm>
            <a:off x="5247650" y="2542175"/>
            <a:ext cx="1453200" cy="52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700" b="1">
                <a:solidFill>
                  <a:schemeClr val="dk1"/>
                </a:solidFill>
                <a:latin typeface="Josefin Sans"/>
                <a:ea typeface="Josefin Sans"/>
                <a:cs typeface="Josefin Sans"/>
                <a:sym typeface="Josefin Sans"/>
              </a:rPr>
              <a:t>Market</a:t>
            </a:r>
            <a:endParaRPr sz="2700" b="1">
              <a:solidFill>
                <a:schemeClr val="dk1"/>
              </a:solidFill>
              <a:latin typeface="Josefin Sans"/>
              <a:ea typeface="Josefin Sans"/>
              <a:cs typeface="Josefin Sans"/>
              <a:sym typeface="Josefin Sans"/>
            </a:endParaRPr>
          </a:p>
        </p:txBody>
      </p:sp>
      <p:sp>
        <p:nvSpPr>
          <p:cNvPr id="1264" name="Google Shape;1264;p91"/>
          <p:cNvSpPr txBox="1"/>
          <p:nvPr/>
        </p:nvSpPr>
        <p:spPr>
          <a:xfrm>
            <a:off x="2539750" y="2929851"/>
            <a:ext cx="1260000" cy="6228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a:solidFill>
                  <a:schemeClr val="dk2"/>
                </a:solidFill>
                <a:latin typeface="Open Sans"/>
                <a:ea typeface="Open Sans"/>
                <a:cs typeface="Open Sans"/>
                <a:sym typeface="Open Sans"/>
              </a:rPr>
              <a:t>Neptune is far away from us</a:t>
            </a:r>
            <a:endParaRPr>
              <a:solidFill>
                <a:schemeClr val="dk2"/>
              </a:solidFill>
              <a:latin typeface="Open Sans"/>
              <a:ea typeface="Open Sans"/>
              <a:cs typeface="Open Sans"/>
              <a:sym typeface="Open Sans"/>
            </a:endParaRPr>
          </a:p>
        </p:txBody>
      </p:sp>
      <p:sp>
        <p:nvSpPr>
          <p:cNvPr id="1265" name="Google Shape;1265;p91"/>
          <p:cNvSpPr txBox="1"/>
          <p:nvPr/>
        </p:nvSpPr>
        <p:spPr>
          <a:xfrm>
            <a:off x="3942000" y="2929851"/>
            <a:ext cx="1260000" cy="6228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Mars is a really cold place</a:t>
            </a:r>
            <a:endParaRPr>
              <a:solidFill>
                <a:schemeClr val="dk2"/>
              </a:solidFill>
              <a:latin typeface="Open Sans"/>
              <a:ea typeface="Open Sans"/>
              <a:cs typeface="Open Sans"/>
              <a:sym typeface="Open Sans"/>
            </a:endParaRPr>
          </a:p>
        </p:txBody>
      </p:sp>
      <p:sp>
        <p:nvSpPr>
          <p:cNvPr id="1266" name="Google Shape;1266;p91"/>
          <p:cNvSpPr txBox="1"/>
          <p:nvPr/>
        </p:nvSpPr>
        <p:spPr>
          <a:xfrm>
            <a:off x="5344250" y="2929850"/>
            <a:ext cx="1260000" cy="6228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Jupiter is the biggest planet</a:t>
            </a:r>
            <a:endParaRPr>
              <a:solidFill>
                <a:schemeClr val="dk2"/>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39"/>
                                        </p:tgtEl>
                                        <p:attrNameLst>
                                          <p:attrName>style.visibility</p:attrName>
                                        </p:attrNameLst>
                                      </p:cBhvr>
                                      <p:to>
                                        <p:strVal val="visible"/>
                                      </p:to>
                                    </p:set>
                                    <p:animEffect transition="in" filter="fade">
                                      <p:cBhvr>
                                        <p:cTn id="7" dur="1000"/>
                                        <p:tgtEl>
                                          <p:spTgt spid="123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240"/>
                                        </p:tgtEl>
                                        <p:attrNameLst>
                                          <p:attrName>style.visibility</p:attrName>
                                        </p:attrNameLst>
                                      </p:cBhvr>
                                      <p:to>
                                        <p:strVal val="visible"/>
                                      </p:to>
                                    </p:set>
                                    <p:animEffect transition="in" filter="fade">
                                      <p:cBhvr>
                                        <p:cTn id="11" dur="1000"/>
                                        <p:tgtEl>
                                          <p:spTgt spid="1240"/>
                                        </p:tgtEl>
                                      </p:cBhvr>
                                    </p:animEffect>
                                  </p:childTnLst>
                                </p:cTn>
                              </p:par>
                              <p:par>
                                <p:cTn id="12" presetID="10" presetClass="entr" presetSubtype="0" fill="hold" nodeType="withEffect">
                                  <p:stCondLst>
                                    <p:cond delay="0"/>
                                  </p:stCondLst>
                                  <p:childTnLst>
                                    <p:set>
                                      <p:cBhvr>
                                        <p:cTn id="13" dur="1" fill="hold">
                                          <p:stCondLst>
                                            <p:cond delay="0"/>
                                          </p:stCondLst>
                                        </p:cTn>
                                        <p:tgtEl>
                                          <p:spTgt spid="1243"/>
                                        </p:tgtEl>
                                        <p:attrNameLst>
                                          <p:attrName>style.visibility</p:attrName>
                                        </p:attrNameLst>
                                      </p:cBhvr>
                                      <p:to>
                                        <p:strVal val="visible"/>
                                      </p:to>
                                    </p:set>
                                    <p:animEffect transition="in" filter="fade">
                                      <p:cBhvr>
                                        <p:cTn id="14" dur="1000"/>
                                        <p:tgtEl>
                                          <p:spTgt spid="1243"/>
                                        </p:tgtEl>
                                      </p:cBhvr>
                                    </p:animEffect>
                                  </p:childTnLst>
                                </p:cTn>
                              </p:par>
                              <p:par>
                                <p:cTn id="15" presetID="10" presetClass="entr" presetSubtype="0" fill="hold" nodeType="withEffect">
                                  <p:stCondLst>
                                    <p:cond delay="0"/>
                                  </p:stCondLst>
                                  <p:childTnLst>
                                    <p:set>
                                      <p:cBhvr>
                                        <p:cTn id="16" dur="1" fill="hold">
                                          <p:stCondLst>
                                            <p:cond delay="0"/>
                                          </p:stCondLst>
                                        </p:cTn>
                                        <p:tgtEl>
                                          <p:spTgt spid="1246"/>
                                        </p:tgtEl>
                                        <p:attrNameLst>
                                          <p:attrName>style.visibility</p:attrName>
                                        </p:attrNameLst>
                                      </p:cBhvr>
                                      <p:to>
                                        <p:strVal val="visible"/>
                                      </p:to>
                                    </p:set>
                                    <p:animEffect transition="in" filter="fade">
                                      <p:cBhvr>
                                        <p:cTn id="17" dur="1000"/>
                                        <p:tgtEl>
                                          <p:spTgt spid="1246"/>
                                        </p:tgtEl>
                                      </p:cBhvr>
                                    </p:animEffect>
                                  </p:childTnLst>
                                </p:cTn>
                              </p:par>
                              <p:par>
                                <p:cTn id="18" presetID="2" presetClass="entr" presetSubtype="4" fill="hold" nodeType="withEffect">
                                  <p:stCondLst>
                                    <p:cond delay="0"/>
                                  </p:stCondLst>
                                  <p:childTnLst>
                                    <p:set>
                                      <p:cBhvr>
                                        <p:cTn id="19" dur="1" fill="hold">
                                          <p:stCondLst>
                                            <p:cond delay="0"/>
                                          </p:stCondLst>
                                        </p:cTn>
                                        <p:tgtEl>
                                          <p:spTgt spid="1249"/>
                                        </p:tgtEl>
                                        <p:attrNameLst>
                                          <p:attrName>style.visibility</p:attrName>
                                        </p:attrNameLst>
                                      </p:cBhvr>
                                      <p:to>
                                        <p:strVal val="visible"/>
                                      </p:to>
                                    </p:set>
                                    <p:anim calcmode="lin" valueType="num">
                                      <p:cBhvr additive="base">
                                        <p:cTn id="20" dur="1000"/>
                                        <p:tgtEl>
                                          <p:spTgt spid="1249"/>
                                        </p:tgtEl>
                                        <p:attrNameLst>
                                          <p:attrName>ppt_y</p:attrName>
                                        </p:attrNameLst>
                                      </p:cBhvr>
                                      <p:tavLst>
                                        <p:tav tm="0">
                                          <p:val>
                                            <p:strVal val="#ppt_y+1"/>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250"/>
                                        </p:tgtEl>
                                        <p:attrNameLst>
                                          <p:attrName>style.visibility</p:attrName>
                                        </p:attrNameLst>
                                      </p:cBhvr>
                                      <p:to>
                                        <p:strVal val="visible"/>
                                      </p:to>
                                    </p:set>
                                    <p:anim calcmode="lin" valueType="num">
                                      <p:cBhvr additive="base">
                                        <p:cTn id="23" dur="1000"/>
                                        <p:tgtEl>
                                          <p:spTgt spid="1250"/>
                                        </p:tgtEl>
                                        <p:attrNameLst>
                                          <p:attrName>ppt_y</p:attrName>
                                        </p:attrNameLst>
                                      </p:cBhvr>
                                      <p:tavLst>
                                        <p:tav tm="0">
                                          <p:val>
                                            <p:strVal val="#ppt_y+1"/>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251"/>
                                        </p:tgtEl>
                                        <p:attrNameLst>
                                          <p:attrName>style.visibility</p:attrName>
                                        </p:attrNameLst>
                                      </p:cBhvr>
                                      <p:to>
                                        <p:strVal val="visible"/>
                                      </p:to>
                                    </p:set>
                                    <p:anim calcmode="lin" valueType="num">
                                      <p:cBhvr additive="base">
                                        <p:cTn id="26" dur="1000"/>
                                        <p:tgtEl>
                                          <p:spTgt spid="1251"/>
                                        </p:tgtEl>
                                        <p:attrNameLst>
                                          <p:attrName>ppt_y</p:attrName>
                                        </p:attrNameLst>
                                      </p:cBhvr>
                                      <p:tavLst>
                                        <p:tav tm="0">
                                          <p:val>
                                            <p:strVal val="#ppt_y+1"/>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252"/>
                                        </p:tgtEl>
                                        <p:attrNameLst>
                                          <p:attrName>style.visibility</p:attrName>
                                        </p:attrNameLst>
                                      </p:cBhvr>
                                      <p:to>
                                        <p:strVal val="visible"/>
                                      </p:to>
                                    </p:set>
                                    <p:anim calcmode="lin" valueType="num">
                                      <p:cBhvr additive="base">
                                        <p:cTn id="29" dur="1000"/>
                                        <p:tgtEl>
                                          <p:spTgt spid="1252"/>
                                        </p:tgtEl>
                                        <p:attrNameLst>
                                          <p:attrName>ppt_y</p:attrName>
                                        </p:attrNameLst>
                                      </p:cBhvr>
                                      <p:tavLst>
                                        <p:tav tm="0">
                                          <p:val>
                                            <p:strVal val="#ppt_y+1"/>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1253"/>
                                        </p:tgtEl>
                                        <p:attrNameLst>
                                          <p:attrName>style.visibility</p:attrName>
                                        </p:attrNameLst>
                                      </p:cBhvr>
                                      <p:to>
                                        <p:strVal val="visible"/>
                                      </p:to>
                                    </p:set>
                                    <p:anim calcmode="lin" valueType="num">
                                      <p:cBhvr additive="base">
                                        <p:cTn id="32" dur="1000"/>
                                        <p:tgtEl>
                                          <p:spTgt spid="1253"/>
                                        </p:tgtEl>
                                        <p:attrNameLst>
                                          <p:attrName>ppt_y</p:attrName>
                                        </p:attrNameLst>
                                      </p:cBhvr>
                                      <p:tavLst>
                                        <p:tav tm="0">
                                          <p:val>
                                            <p:strVal val="#ppt_y+1"/>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254"/>
                                        </p:tgtEl>
                                        <p:attrNameLst>
                                          <p:attrName>style.visibility</p:attrName>
                                        </p:attrNameLst>
                                      </p:cBhvr>
                                      <p:to>
                                        <p:strVal val="visible"/>
                                      </p:to>
                                    </p:set>
                                    <p:anim calcmode="lin" valueType="num">
                                      <p:cBhvr additive="base">
                                        <p:cTn id="35" dur="1000"/>
                                        <p:tgtEl>
                                          <p:spTgt spid="1254"/>
                                        </p:tgtEl>
                                        <p:attrNameLst>
                                          <p:attrName>ppt_y</p:attrName>
                                        </p:attrNameLst>
                                      </p:cBhvr>
                                      <p:tavLst>
                                        <p:tav tm="0">
                                          <p:val>
                                            <p:strVal val="#ppt_y+1"/>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1255"/>
                                        </p:tgtEl>
                                        <p:attrNameLst>
                                          <p:attrName>style.visibility</p:attrName>
                                        </p:attrNameLst>
                                      </p:cBhvr>
                                      <p:to>
                                        <p:strVal val="visible"/>
                                      </p:to>
                                    </p:set>
                                    <p:anim calcmode="lin" valueType="num">
                                      <p:cBhvr additive="base">
                                        <p:cTn id="38" dur="1000"/>
                                        <p:tgtEl>
                                          <p:spTgt spid="1255"/>
                                        </p:tgtEl>
                                        <p:attrNameLst>
                                          <p:attrName>ppt_y</p:attrName>
                                        </p:attrNameLst>
                                      </p:cBhvr>
                                      <p:tavLst>
                                        <p:tav tm="0">
                                          <p:val>
                                            <p:strVal val="#ppt_y+1"/>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256"/>
                                        </p:tgtEl>
                                        <p:attrNameLst>
                                          <p:attrName>style.visibility</p:attrName>
                                        </p:attrNameLst>
                                      </p:cBhvr>
                                      <p:to>
                                        <p:strVal val="visible"/>
                                      </p:to>
                                    </p:set>
                                    <p:anim calcmode="lin" valueType="num">
                                      <p:cBhvr additive="base">
                                        <p:cTn id="41" dur="1000"/>
                                        <p:tgtEl>
                                          <p:spTgt spid="1256"/>
                                        </p:tgtEl>
                                        <p:attrNameLst>
                                          <p:attrName>ppt_y</p:attrName>
                                        </p:attrNameLst>
                                      </p:cBhvr>
                                      <p:tavLst>
                                        <p:tav tm="0">
                                          <p:val>
                                            <p:strVal val="#ppt_y+1"/>
                                          </p:val>
                                        </p:tav>
                                        <p:tav tm="100000">
                                          <p:val>
                                            <p:strVal val="#ppt_y"/>
                                          </p:val>
                                        </p:tav>
                                      </p:tavLst>
                                    </p:anim>
                                  </p:childTnLst>
                                </p:cTn>
                              </p:par>
                              <p:par>
                                <p:cTn id="42" presetID="10" presetClass="entr" presetSubtype="0" fill="hold" nodeType="withEffect">
                                  <p:stCondLst>
                                    <p:cond delay="0"/>
                                  </p:stCondLst>
                                  <p:childTnLst>
                                    <p:set>
                                      <p:cBhvr>
                                        <p:cTn id="43" dur="1" fill="hold">
                                          <p:stCondLst>
                                            <p:cond delay="0"/>
                                          </p:stCondLst>
                                        </p:cTn>
                                        <p:tgtEl>
                                          <p:spTgt spid="1257"/>
                                        </p:tgtEl>
                                        <p:attrNameLst>
                                          <p:attrName>style.visibility</p:attrName>
                                        </p:attrNameLst>
                                      </p:cBhvr>
                                      <p:to>
                                        <p:strVal val="visible"/>
                                      </p:to>
                                    </p:set>
                                    <p:animEffect transition="in" filter="fade">
                                      <p:cBhvr>
                                        <p:cTn id="44" dur="1000"/>
                                        <p:tgtEl>
                                          <p:spTgt spid="1257"/>
                                        </p:tgtEl>
                                      </p:cBhvr>
                                    </p:animEffect>
                                  </p:childTnLst>
                                </p:cTn>
                              </p:par>
                              <p:par>
                                <p:cTn id="45" presetID="10" presetClass="entr" presetSubtype="0" fill="hold" nodeType="withEffect">
                                  <p:stCondLst>
                                    <p:cond delay="0"/>
                                  </p:stCondLst>
                                  <p:childTnLst>
                                    <p:set>
                                      <p:cBhvr>
                                        <p:cTn id="46" dur="1" fill="hold">
                                          <p:stCondLst>
                                            <p:cond delay="0"/>
                                          </p:stCondLst>
                                        </p:cTn>
                                        <p:tgtEl>
                                          <p:spTgt spid="1258"/>
                                        </p:tgtEl>
                                        <p:attrNameLst>
                                          <p:attrName>style.visibility</p:attrName>
                                        </p:attrNameLst>
                                      </p:cBhvr>
                                      <p:to>
                                        <p:strVal val="visible"/>
                                      </p:to>
                                    </p:set>
                                    <p:animEffect transition="in" filter="fade">
                                      <p:cBhvr>
                                        <p:cTn id="47" dur="1000"/>
                                        <p:tgtEl>
                                          <p:spTgt spid="1258"/>
                                        </p:tgtEl>
                                      </p:cBhvr>
                                    </p:animEffect>
                                  </p:childTnLst>
                                </p:cTn>
                              </p:par>
                              <p:par>
                                <p:cTn id="48" presetID="10" presetClass="entr" presetSubtype="0" fill="hold" nodeType="withEffect">
                                  <p:stCondLst>
                                    <p:cond delay="0"/>
                                  </p:stCondLst>
                                  <p:childTnLst>
                                    <p:set>
                                      <p:cBhvr>
                                        <p:cTn id="49" dur="1" fill="hold">
                                          <p:stCondLst>
                                            <p:cond delay="0"/>
                                          </p:stCondLst>
                                        </p:cTn>
                                        <p:tgtEl>
                                          <p:spTgt spid="1259"/>
                                        </p:tgtEl>
                                        <p:attrNameLst>
                                          <p:attrName>style.visibility</p:attrName>
                                        </p:attrNameLst>
                                      </p:cBhvr>
                                      <p:to>
                                        <p:strVal val="visible"/>
                                      </p:to>
                                    </p:set>
                                    <p:animEffect transition="in" filter="fade">
                                      <p:cBhvr>
                                        <p:cTn id="50" dur="1000"/>
                                        <p:tgtEl>
                                          <p:spTgt spid="1259"/>
                                        </p:tgtEl>
                                      </p:cBhvr>
                                    </p:animEffect>
                                  </p:childTnLst>
                                </p:cTn>
                              </p:par>
                              <p:par>
                                <p:cTn id="51" presetID="10" presetClass="entr" presetSubtype="0" fill="hold" nodeType="withEffect">
                                  <p:stCondLst>
                                    <p:cond delay="0"/>
                                  </p:stCondLst>
                                  <p:childTnLst>
                                    <p:set>
                                      <p:cBhvr>
                                        <p:cTn id="52" dur="1" fill="hold">
                                          <p:stCondLst>
                                            <p:cond delay="0"/>
                                          </p:stCondLst>
                                        </p:cTn>
                                        <p:tgtEl>
                                          <p:spTgt spid="1260"/>
                                        </p:tgtEl>
                                        <p:attrNameLst>
                                          <p:attrName>style.visibility</p:attrName>
                                        </p:attrNameLst>
                                      </p:cBhvr>
                                      <p:to>
                                        <p:strVal val="visible"/>
                                      </p:to>
                                    </p:set>
                                    <p:animEffect transition="in" filter="fade">
                                      <p:cBhvr>
                                        <p:cTn id="53" dur="1000"/>
                                        <p:tgtEl>
                                          <p:spTgt spid="1260"/>
                                        </p:tgtEl>
                                      </p:cBhvr>
                                    </p:animEffect>
                                  </p:childTnLst>
                                </p:cTn>
                              </p:par>
                              <p:par>
                                <p:cTn id="54" presetID="10" presetClass="entr" presetSubtype="0" fill="hold" nodeType="withEffect">
                                  <p:stCondLst>
                                    <p:cond delay="0"/>
                                  </p:stCondLst>
                                  <p:childTnLst>
                                    <p:set>
                                      <p:cBhvr>
                                        <p:cTn id="55" dur="1" fill="hold">
                                          <p:stCondLst>
                                            <p:cond delay="0"/>
                                          </p:stCondLst>
                                        </p:cTn>
                                        <p:tgtEl>
                                          <p:spTgt spid="1261"/>
                                        </p:tgtEl>
                                        <p:attrNameLst>
                                          <p:attrName>style.visibility</p:attrName>
                                        </p:attrNameLst>
                                      </p:cBhvr>
                                      <p:to>
                                        <p:strVal val="visible"/>
                                      </p:to>
                                    </p:set>
                                    <p:animEffect transition="in" filter="fade">
                                      <p:cBhvr>
                                        <p:cTn id="56" dur="1000"/>
                                        <p:tgtEl>
                                          <p:spTgt spid="1261"/>
                                        </p:tgtEl>
                                      </p:cBhvr>
                                    </p:animEffect>
                                  </p:childTnLst>
                                </p:cTn>
                              </p:par>
                              <p:par>
                                <p:cTn id="57" presetID="10" presetClass="entr" presetSubtype="0" fill="hold" nodeType="withEffect">
                                  <p:stCondLst>
                                    <p:cond delay="0"/>
                                  </p:stCondLst>
                                  <p:childTnLst>
                                    <p:set>
                                      <p:cBhvr>
                                        <p:cTn id="58" dur="1" fill="hold">
                                          <p:stCondLst>
                                            <p:cond delay="0"/>
                                          </p:stCondLst>
                                        </p:cTn>
                                        <p:tgtEl>
                                          <p:spTgt spid="1262"/>
                                        </p:tgtEl>
                                        <p:attrNameLst>
                                          <p:attrName>style.visibility</p:attrName>
                                        </p:attrNameLst>
                                      </p:cBhvr>
                                      <p:to>
                                        <p:strVal val="visible"/>
                                      </p:to>
                                    </p:set>
                                    <p:animEffect transition="in" filter="fade">
                                      <p:cBhvr>
                                        <p:cTn id="59" dur="1000"/>
                                        <p:tgtEl>
                                          <p:spTgt spid="1262"/>
                                        </p:tgtEl>
                                      </p:cBhvr>
                                    </p:animEffect>
                                  </p:childTnLst>
                                </p:cTn>
                              </p:par>
                              <p:par>
                                <p:cTn id="60" presetID="10" presetClass="entr" presetSubtype="0" fill="hold" nodeType="withEffect">
                                  <p:stCondLst>
                                    <p:cond delay="0"/>
                                  </p:stCondLst>
                                  <p:childTnLst>
                                    <p:set>
                                      <p:cBhvr>
                                        <p:cTn id="61" dur="1" fill="hold">
                                          <p:stCondLst>
                                            <p:cond delay="0"/>
                                          </p:stCondLst>
                                        </p:cTn>
                                        <p:tgtEl>
                                          <p:spTgt spid="1263"/>
                                        </p:tgtEl>
                                        <p:attrNameLst>
                                          <p:attrName>style.visibility</p:attrName>
                                        </p:attrNameLst>
                                      </p:cBhvr>
                                      <p:to>
                                        <p:strVal val="visible"/>
                                      </p:to>
                                    </p:set>
                                    <p:animEffect transition="in" filter="fade">
                                      <p:cBhvr>
                                        <p:cTn id="62" dur="1000"/>
                                        <p:tgtEl>
                                          <p:spTgt spid="1263"/>
                                        </p:tgtEl>
                                      </p:cBhvr>
                                    </p:animEffect>
                                  </p:childTnLst>
                                </p:cTn>
                              </p:par>
                              <p:par>
                                <p:cTn id="63" presetID="10" presetClass="entr" presetSubtype="0" fill="hold" nodeType="withEffect">
                                  <p:stCondLst>
                                    <p:cond delay="0"/>
                                  </p:stCondLst>
                                  <p:childTnLst>
                                    <p:set>
                                      <p:cBhvr>
                                        <p:cTn id="64" dur="1" fill="hold">
                                          <p:stCondLst>
                                            <p:cond delay="0"/>
                                          </p:stCondLst>
                                        </p:cTn>
                                        <p:tgtEl>
                                          <p:spTgt spid="1264"/>
                                        </p:tgtEl>
                                        <p:attrNameLst>
                                          <p:attrName>style.visibility</p:attrName>
                                        </p:attrNameLst>
                                      </p:cBhvr>
                                      <p:to>
                                        <p:strVal val="visible"/>
                                      </p:to>
                                    </p:set>
                                    <p:animEffect transition="in" filter="fade">
                                      <p:cBhvr>
                                        <p:cTn id="65" dur="1000"/>
                                        <p:tgtEl>
                                          <p:spTgt spid="1264"/>
                                        </p:tgtEl>
                                      </p:cBhvr>
                                    </p:animEffect>
                                  </p:childTnLst>
                                </p:cTn>
                              </p:par>
                              <p:par>
                                <p:cTn id="66" presetID="10" presetClass="entr" presetSubtype="0" fill="hold" nodeType="withEffect">
                                  <p:stCondLst>
                                    <p:cond delay="0"/>
                                  </p:stCondLst>
                                  <p:childTnLst>
                                    <p:set>
                                      <p:cBhvr>
                                        <p:cTn id="67" dur="1" fill="hold">
                                          <p:stCondLst>
                                            <p:cond delay="0"/>
                                          </p:stCondLst>
                                        </p:cTn>
                                        <p:tgtEl>
                                          <p:spTgt spid="1265"/>
                                        </p:tgtEl>
                                        <p:attrNameLst>
                                          <p:attrName>style.visibility</p:attrName>
                                        </p:attrNameLst>
                                      </p:cBhvr>
                                      <p:to>
                                        <p:strVal val="visible"/>
                                      </p:to>
                                    </p:set>
                                    <p:animEffect transition="in" filter="fade">
                                      <p:cBhvr>
                                        <p:cTn id="68" dur="1000"/>
                                        <p:tgtEl>
                                          <p:spTgt spid="1265"/>
                                        </p:tgtEl>
                                      </p:cBhvr>
                                    </p:animEffect>
                                  </p:childTnLst>
                                </p:cTn>
                              </p:par>
                              <p:par>
                                <p:cTn id="69" presetID="10" presetClass="entr" presetSubtype="0" fill="hold" nodeType="withEffect">
                                  <p:stCondLst>
                                    <p:cond delay="0"/>
                                  </p:stCondLst>
                                  <p:childTnLst>
                                    <p:set>
                                      <p:cBhvr>
                                        <p:cTn id="70" dur="1" fill="hold">
                                          <p:stCondLst>
                                            <p:cond delay="0"/>
                                          </p:stCondLst>
                                        </p:cTn>
                                        <p:tgtEl>
                                          <p:spTgt spid="1266"/>
                                        </p:tgtEl>
                                        <p:attrNameLst>
                                          <p:attrName>style.visibility</p:attrName>
                                        </p:attrNameLst>
                                      </p:cBhvr>
                                      <p:to>
                                        <p:strVal val="visible"/>
                                      </p:to>
                                    </p:set>
                                    <p:animEffect transition="in" filter="fade">
                                      <p:cBhvr>
                                        <p:cTn id="71" dur="1000"/>
                                        <p:tgtEl>
                                          <p:spTgt spid="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Google Shape;1040;p75"/>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u-RU" dirty="0">
                <a:latin typeface="Montserrat Alternates" panose="00000500000000000000" pitchFamily="2" charset="-52"/>
              </a:rPr>
              <a:t>Пропуски</a:t>
            </a:r>
            <a:endParaRPr dirty="0">
              <a:latin typeface="Montserrat Alternates" panose="00000500000000000000" pitchFamily="2" charset="-52"/>
            </a:endParaRPr>
          </a:p>
        </p:txBody>
      </p:sp>
      <p:sp>
        <p:nvSpPr>
          <p:cNvPr id="4" name="TextBox 3">
            <a:extLst>
              <a:ext uri="{FF2B5EF4-FFF2-40B4-BE49-F238E27FC236}">
                <a16:creationId xmlns:a16="http://schemas.microsoft.com/office/drawing/2014/main" id="{0E064C21-6F25-4B4F-868A-D6B5ABC2487D}"/>
              </a:ext>
            </a:extLst>
          </p:cNvPr>
          <p:cNvSpPr txBox="1"/>
          <p:nvPr/>
        </p:nvSpPr>
        <p:spPr>
          <a:xfrm>
            <a:off x="3025697" y="2244648"/>
            <a:ext cx="2044391" cy="1200329"/>
          </a:xfrm>
          <a:prstGeom prst="rect">
            <a:avLst/>
          </a:prstGeom>
          <a:noFill/>
        </p:spPr>
        <p:txBody>
          <a:bodyPr wrap="square" rtlCol="0">
            <a:spAutoFit/>
          </a:bodyPr>
          <a:lstStyle/>
          <a:p>
            <a:r>
              <a:rPr lang="ru-RU" sz="7200" b="1" dirty="0">
                <a:solidFill>
                  <a:schemeClr val="accent6">
                    <a:lumMod val="60000"/>
                    <a:lumOff val="40000"/>
                  </a:schemeClr>
                </a:solidFill>
                <a:latin typeface="Montserrat Alternates" panose="00000500000000000000" pitchFamily="2" charset="-52"/>
              </a:rPr>
              <a:t>482</a:t>
            </a:r>
          </a:p>
        </p:txBody>
      </p:sp>
      <p:sp>
        <p:nvSpPr>
          <p:cNvPr id="5" name="TextBox 4">
            <a:extLst>
              <a:ext uri="{FF2B5EF4-FFF2-40B4-BE49-F238E27FC236}">
                <a16:creationId xmlns:a16="http://schemas.microsoft.com/office/drawing/2014/main" id="{146F5673-462E-4750-A734-698A15D85EAF}"/>
              </a:ext>
            </a:extLst>
          </p:cNvPr>
          <p:cNvSpPr txBox="1"/>
          <p:nvPr/>
        </p:nvSpPr>
        <p:spPr>
          <a:xfrm>
            <a:off x="3375103" y="1866447"/>
            <a:ext cx="832624" cy="646331"/>
          </a:xfrm>
          <a:prstGeom prst="rect">
            <a:avLst/>
          </a:prstGeom>
          <a:noFill/>
        </p:spPr>
        <p:txBody>
          <a:bodyPr wrap="square" rtlCol="0">
            <a:spAutoFit/>
          </a:bodyPr>
          <a:lstStyle/>
          <a:p>
            <a:r>
              <a:rPr lang="ru-RU" sz="3600" b="1" dirty="0">
                <a:solidFill>
                  <a:schemeClr val="tx1"/>
                </a:solidFill>
                <a:latin typeface="Montserrat Alternates" panose="00000500000000000000" pitchFamily="2" charset="-52"/>
              </a:rPr>
              <a:t>70</a:t>
            </a:r>
          </a:p>
        </p:txBody>
      </p:sp>
      <p:sp>
        <p:nvSpPr>
          <p:cNvPr id="9" name="TextBox 8">
            <a:extLst>
              <a:ext uri="{FF2B5EF4-FFF2-40B4-BE49-F238E27FC236}">
                <a16:creationId xmlns:a16="http://schemas.microsoft.com/office/drawing/2014/main" id="{4CBECF74-2A91-415A-B312-D82973D26A7C}"/>
              </a:ext>
            </a:extLst>
          </p:cNvPr>
          <p:cNvSpPr txBox="1"/>
          <p:nvPr/>
        </p:nvSpPr>
        <p:spPr>
          <a:xfrm>
            <a:off x="2655850" y="3024447"/>
            <a:ext cx="897672" cy="584775"/>
          </a:xfrm>
          <a:prstGeom prst="rect">
            <a:avLst/>
          </a:prstGeom>
          <a:noFill/>
        </p:spPr>
        <p:txBody>
          <a:bodyPr wrap="square" rtlCol="0">
            <a:spAutoFit/>
          </a:bodyPr>
          <a:lstStyle/>
          <a:p>
            <a:r>
              <a:rPr lang="ru-RU" sz="3200" b="1" dirty="0">
                <a:solidFill>
                  <a:schemeClr val="bg1">
                    <a:lumMod val="75000"/>
                  </a:schemeClr>
                </a:solidFill>
                <a:latin typeface="Montserrat Alternates" panose="00000500000000000000" pitchFamily="2" charset="-52"/>
              </a:rPr>
              <a:t>141</a:t>
            </a:r>
          </a:p>
        </p:txBody>
      </p:sp>
      <p:sp>
        <p:nvSpPr>
          <p:cNvPr id="10" name="TextBox 9">
            <a:extLst>
              <a:ext uri="{FF2B5EF4-FFF2-40B4-BE49-F238E27FC236}">
                <a16:creationId xmlns:a16="http://schemas.microsoft.com/office/drawing/2014/main" id="{90847011-81FE-43BD-8B59-92A6C3B69185}"/>
              </a:ext>
            </a:extLst>
          </p:cNvPr>
          <p:cNvSpPr txBox="1"/>
          <p:nvPr/>
        </p:nvSpPr>
        <p:spPr>
          <a:xfrm>
            <a:off x="4036742" y="2113593"/>
            <a:ext cx="1174594" cy="338554"/>
          </a:xfrm>
          <a:prstGeom prst="rect">
            <a:avLst/>
          </a:prstGeom>
          <a:noFill/>
        </p:spPr>
        <p:txBody>
          <a:bodyPr wrap="square" rtlCol="0">
            <a:spAutoFit/>
          </a:bodyPr>
          <a:lstStyle/>
          <a:p>
            <a:r>
              <a:rPr lang="ru-RU" sz="1600" b="1" dirty="0">
                <a:solidFill>
                  <a:schemeClr val="tx2">
                    <a:lumMod val="50000"/>
                  </a:schemeClr>
                </a:solidFill>
                <a:latin typeface="Montserrat Alternates" panose="00000500000000000000" pitchFamily="2" charset="-52"/>
              </a:rPr>
              <a:t>196</a:t>
            </a:r>
          </a:p>
        </p:txBody>
      </p:sp>
      <p:sp>
        <p:nvSpPr>
          <p:cNvPr id="11" name="TextBox 10">
            <a:extLst>
              <a:ext uri="{FF2B5EF4-FFF2-40B4-BE49-F238E27FC236}">
                <a16:creationId xmlns:a16="http://schemas.microsoft.com/office/drawing/2014/main" id="{1E812BBE-882D-4BE1-8246-F33488862EC6}"/>
              </a:ext>
            </a:extLst>
          </p:cNvPr>
          <p:cNvSpPr txBox="1"/>
          <p:nvPr/>
        </p:nvSpPr>
        <p:spPr>
          <a:xfrm>
            <a:off x="4635191" y="3091719"/>
            <a:ext cx="1174594" cy="523220"/>
          </a:xfrm>
          <a:prstGeom prst="rect">
            <a:avLst/>
          </a:prstGeom>
          <a:noFill/>
        </p:spPr>
        <p:txBody>
          <a:bodyPr wrap="square" rtlCol="0">
            <a:spAutoFit/>
          </a:bodyPr>
          <a:lstStyle/>
          <a:p>
            <a:r>
              <a:rPr lang="ru-RU" sz="2800" b="1" dirty="0">
                <a:solidFill>
                  <a:schemeClr val="accent4"/>
                </a:solidFill>
                <a:latin typeface="Montserrat Alternates" panose="00000500000000000000" pitchFamily="2" charset="-52"/>
              </a:rPr>
              <a:t>155</a:t>
            </a:r>
          </a:p>
        </p:txBody>
      </p:sp>
      <p:sp>
        <p:nvSpPr>
          <p:cNvPr id="12" name="TextBox 11">
            <a:extLst>
              <a:ext uri="{FF2B5EF4-FFF2-40B4-BE49-F238E27FC236}">
                <a16:creationId xmlns:a16="http://schemas.microsoft.com/office/drawing/2014/main" id="{5E4FD367-D28F-419D-8E04-17F76C3456DE}"/>
              </a:ext>
            </a:extLst>
          </p:cNvPr>
          <p:cNvSpPr txBox="1"/>
          <p:nvPr/>
        </p:nvSpPr>
        <p:spPr>
          <a:xfrm>
            <a:off x="3791415" y="3204000"/>
            <a:ext cx="1011044" cy="769441"/>
          </a:xfrm>
          <a:prstGeom prst="rect">
            <a:avLst/>
          </a:prstGeom>
          <a:noFill/>
        </p:spPr>
        <p:txBody>
          <a:bodyPr wrap="square" rtlCol="0">
            <a:spAutoFit/>
          </a:bodyPr>
          <a:lstStyle/>
          <a:p>
            <a:r>
              <a:rPr lang="ru-RU" sz="4400" b="1" dirty="0">
                <a:solidFill>
                  <a:schemeClr val="tx1">
                    <a:lumMod val="75000"/>
                  </a:schemeClr>
                </a:solidFill>
                <a:latin typeface="Montserrat Alternates" panose="00000500000000000000" pitchFamily="2" charset="-52"/>
              </a:rPr>
              <a:t>77</a:t>
            </a:r>
          </a:p>
        </p:txBody>
      </p:sp>
      <p:sp>
        <p:nvSpPr>
          <p:cNvPr id="13" name="TextBox 12">
            <a:extLst>
              <a:ext uri="{FF2B5EF4-FFF2-40B4-BE49-F238E27FC236}">
                <a16:creationId xmlns:a16="http://schemas.microsoft.com/office/drawing/2014/main" id="{E602FD6B-2BF4-4EF8-8A4D-D290057BD4B1}"/>
              </a:ext>
            </a:extLst>
          </p:cNvPr>
          <p:cNvSpPr txBox="1"/>
          <p:nvPr/>
        </p:nvSpPr>
        <p:spPr>
          <a:xfrm>
            <a:off x="4635191" y="2141958"/>
            <a:ext cx="1174594" cy="523220"/>
          </a:xfrm>
          <a:prstGeom prst="rect">
            <a:avLst/>
          </a:prstGeom>
          <a:noFill/>
        </p:spPr>
        <p:txBody>
          <a:bodyPr wrap="square" rtlCol="0">
            <a:spAutoFit/>
          </a:bodyPr>
          <a:lstStyle/>
          <a:p>
            <a:r>
              <a:rPr lang="ru-RU" sz="2800" b="1" dirty="0">
                <a:solidFill>
                  <a:schemeClr val="accent4">
                    <a:lumMod val="75000"/>
                  </a:schemeClr>
                </a:solidFill>
                <a:latin typeface="Montserrat Alternates" panose="00000500000000000000" pitchFamily="2" charset="-52"/>
              </a:rPr>
              <a:t>144</a:t>
            </a:r>
          </a:p>
        </p:txBody>
      </p:sp>
      <p:sp>
        <p:nvSpPr>
          <p:cNvPr id="14" name="TextBox 13">
            <a:extLst>
              <a:ext uri="{FF2B5EF4-FFF2-40B4-BE49-F238E27FC236}">
                <a16:creationId xmlns:a16="http://schemas.microsoft.com/office/drawing/2014/main" id="{5C5AEE47-43E3-4CCF-A8F9-3F16DD59B51F}"/>
              </a:ext>
            </a:extLst>
          </p:cNvPr>
          <p:cNvSpPr txBox="1"/>
          <p:nvPr/>
        </p:nvSpPr>
        <p:spPr>
          <a:xfrm>
            <a:off x="2787806" y="2446057"/>
            <a:ext cx="1174594" cy="369332"/>
          </a:xfrm>
          <a:prstGeom prst="rect">
            <a:avLst/>
          </a:prstGeom>
          <a:noFill/>
        </p:spPr>
        <p:txBody>
          <a:bodyPr wrap="square" rtlCol="0">
            <a:spAutoFit/>
          </a:bodyPr>
          <a:lstStyle/>
          <a:p>
            <a:r>
              <a:rPr lang="ru-RU" sz="1800" b="1" dirty="0">
                <a:solidFill>
                  <a:schemeClr val="tx2">
                    <a:lumMod val="75000"/>
                  </a:schemeClr>
                </a:solidFill>
                <a:latin typeface="Montserrat Alternates" panose="00000500000000000000" pitchFamily="2" charset="-52"/>
              </a:rPr>
              <a:t>277</a:t>
            </a:r>
          </a:p>
        </p:txBody>
      </p:sp>
      <p:sp>
        <p:nvSpPr>
          <p:cNvPr id="15" name="TextBox 14">
            <a:extLst>
              <a:ext uri="{FF2B5EF4-FFF2-40B4-BE49-F238E27FC236}">
                <a16:creationId xmlns:a16="http://schemas.microsoft.com/office/drawing/2014/main" id="{70CDBC20-B3A8-42D2-BFEF-E14C22519E7F}"/>
              </a:ext>
            </a:extLst>
          </p:cNvPr>
          <p:cNvSpPr txBox="1"/>
          <p:nvPr/>
        </p:nvSpPr>
        <p:spPr>
          <a:xfrm>
            <a:off x="2800813" y="3499213"/>
            <a:ext cx="1293543" cy="769441"/>
          </a:xfrm>
          <a:prstGeom prst="rect">
            <a:avLst/>
          </a:prstGeom>
          <a:noFill/>
        </p:spPr>
        <p:txBody>
          <a:bodyPr wrap="square" rtlCol="0">
            <a:spAutoFit/>
          </a:bodyPr>
          <a:lstStyle/>
          <a:p>
            <a:r>
              <a:rPr lang="ru-RU" sz="4400" b="0" i="0" dirty="0">
                <a:solidFill>
                  <a:schemeClr val="accent6">
                    <a:lumMod val="40000"/>
                    <a:lumOff val="60000"/>
                  </a:schemeClr>
                </a:solidFill>
                <a:effectLst/>
                <a:latin typeface="Montserrat Alternates" panose="00000500000000000000" pitchFamily="2" charset="-52"/>
              </a:rPr>
              <a:t>212</a:t>
            </a:r>
            <a:endParaRPr lang="ru-RU" sz="3600" b="1" dirty="0">
              <a:solidFill>
                <a:schemeClr val="accent6">
                  <a:lumMod val="40000"/>
                  <a:lumOff val="60000"/>
                </a:schemeClr>
              </a:solidFill>
              <a:latin typeface="Montserrat Alternates" panose="00000500000000000000" pitchFamily="2" charset="-52"/>
            </a:endParaRPr>
          </a:p>
        </p:txBody>
      </p:sp>
      <p:sp>
        <p:nvSpPr>
          <p:cNvPr id="16" name="TextBox 15">
            <a:extLst>
              <a:ext uri="{FF2B5EF4-FFF2-40B4-BE49-F238E27FC236}">
                <a16:creationId xmlns:a16="http://schemas.microsoft.com/office/drawing/2014/main" id="{4D57C4C8-6A00-4C68-9853-64687151C887}"/>
              </a:ext>
            </a:extLst>
          </p:cNvPr>
          <p:cNvSpPr txBox="1"/>
          <p:nvPr/>
        </p:nvSpPr>
        <p:spPr>
          <a:xfrm rot="20153889">
            <a:off x="7058722" y="4286599"/>
            <a:ext cx="2044391" cy="338554"/>
          </a:xfrm>
          <a:prstGeom prst="rect">
            <a:avLst/>
          </a:prstGeom>
          <a:noFill/>
        </p:spPr>
        <p:txBody>
          <a:bodyPr wrap="square" rtlCol="0">
            <a:spAutoFit/>
          </a:bodyPr>
          <a:lstStyle/>
          <a:p>
            <a:r>
              <a:rPr lang="ru-RU" sz="1600" dirty="0">
                <a:solidFill>
                  <a:schemeClr val="tx1"/>
                </a:solidFill>
                <a:latin typeface="Montserrat Alternates" panose="00000500000000000000" pitchFamily="2" charset="-52"/>
              </a:rPr>
              <a:t>Как заполнять?</a:t>
            </a:r>
            <a:endParaRPr lang="ru-RU" b="1" dirty="0">
              <a:solidFill>
                <a:schemeClr val="tx1"/>
              </a:solidFill>
              <a:latin typeface="Montserrat Alternates" panose="00000500000000000000" pitchFamily="2" charset="-52"/>
            </a:endParaRPr>
          </a:p>
        </p:txBody>
      </p:sp>
      <p:sp>
        <p:nvSpPr>
          <p:cNvPr id="17" name="TextBox 16">
            <a:extLst>
              <a:ext uri="{FF2B5EF4-FFF2-40B4-BE49-F238E27FC236}">
                <a16:creationId xmlns:a16="http://schemas.microsoft.com/office/drawing/2014/main" id="{06E5AF9F-33FF-446C-8209-B15CD4B391A0}"/>
              </a:ext>
            </a:extLst>
          </p:cNvPr>
          <p:cNvSpPr txBox="1"/>
          <p:nvPr/>
        </p:nvSpPr>
        <p:spPr>
          <a:xfrm>
            <a:off x="4486506" y="1623635"/>
            <a:ext cx="1293543" cy="707886"/>
          </a:xfrm>
          <a:prstGeom prst="rect">
            <a:avLst/>
          </a:prstGeom>
          <a:noFill/>
        </p:spPr>
        <p:txBody>
          <a:bodyPr wrap="square" rtlCol="0">
            <a:spAutoFit/>
          </a:bodyPr>
          <a:lstStyle/>
          <a:p>
            <a:r>
              <a:rPr lang="ru-RU" sz="4000" b="0" i="0" dirty="0">
                <a:solidFill>
                  <a:schemeClr val="bg1">
                    <a:lumMod val="50000"/>
                  </a:schemeClr>
                </a:solidFill>
                <a:effectLst/>
                <a:latin typeface="Montserrat Alternates" panose="00000500000000000000" pitchFamily="2" charset="-52"/>
              </a:rPr>
              <a:t>213</a:t>
            </a:r>
            <a:endParaRPr lang="ru-RU" sz="3600" b="1" dirty="0">
              <a:solidFill>
                <a:schemeClr val="bg1">
                  <a:lumMod val="50000"/>
                </a:schemeClr>
              </a:solidFill>
              <a:latin typeface="Montserrat Alternates" panose="00000500000000000000" pitchFamily="2" charset="-52"/>
            </a:endParaRPr>
          </a:p>
        </p:txBody>
      </p:sp>
      <p:sp>
        <p:nvSpPr>
          <p:cNvPr id="18" name="TextBox 17">
            <a:extLst>
              <a:ext uri="{FF2B5EF4-FFF2-40B4-BE49-F238E27FC236}">
                <a16:creationId xmlns:a16="http://schemas.microsoft.com/office/drawing/2014/main" id="{6C33E9C2-14DE-4B83-8555-16B796F339FF}"/>
              </a:ext>
            </a:extLst>
          </p:cNvPr>
          <p:cNvSpPr txBox="1"/>
          <p:nvPr/>
        </p:nvSpPr>
        <p:spPr>
          <a:xfrm rot="983564">
            <a:off x="737194" y="1139653"/>
            <a:ext cx="2044391" cy="338554"/>
          </a:xfrm>
          <a:prstGeom prst="rect">
            <a:avLst/>
          </a:prstGeom>
          <a:noFill/>
        </p:spPr>
        <p:txBody>
          <a:bodyPr wrap="square" rtlCol="0">
            <a:spAutoFit/>
          </a:bodyPr>
          <a:lstStyle/>
          <a:p>
            <a:r>
              <a:rPr lang="ru-RU" sz="1600" dirty="0">
                <a:solidFill>
                  <a:schemeClr val="tx1"/>
                </a:solidFill>
                <a:latin typeface="Montserrat Alternates" panose="00000500000000000000" pitchFamily="2" charset="-52"/>
              </a:rPr>
              <a:t>Что делать?</a:t>
            </a:r>
            <a:endParaRPr lang="ru-RU" b="1" dirty="0">
              <a:solidFill>
                <a:schemeClr val="tx1"/>
              </a:solidFill>
              <a:latin typeface="Montserrat Alternates" panose="00000500000000000000" pitchFamily="2" charset="-5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sp>
        <p:nvSpPr>
          <p:cNvPr id="1271" name="Google Shape;1271;p92"/>
          <p:cNvSpPr txBox="1">
            <a:spLocks noGrp="1"/>
          </p:cNvSpPr>
          <p:nvPr>
            <p:ph type="title"/>
          </p:nvPr>
        </p:nvSpPr>
        <p:spPr>
          <a:xfrm>
            <a:off x="2141950" y="1922950"/>
            <a:ext cx="4860000" cy="82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Brief story</a:t>
            </a:r>
            <a:endParaRPr/>
          </a:p>
        </p:txBody>
      </p:sp>
      <p:sp>
        <p:nvSpPr>
          <p:cNvPr id="1272" name="Google Shape;1272;p92"/>
          <p:cNvSpPr txBox="1">
            <a:spLocks noGrp="1"/>
          </p:cNvSpPr>
          <p:nvPr>
            <p:ph type="subTitle" idx="1"/>
          </p:nvPr>
        </p:nvSpPr>
        <p:spPr>
          <a:xfrm>
            <a:off x="2142050" y="2757125"/>
            <a:ext cx="4860000" cy="49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Mercury is the closest planet to the Sun and the smallest one in the Solar System</a:t>
            </a:r>
            <a:endParaRPr>
              <a:solidFill>
                <a:schemeClr val="dk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271"/>
                                        </p:tgtEl>
                                        <p:attrNameLst>
                                          <p:attrName>style.visibility</p:attrName>
                                        </p:attrNameLst>
                                      </p:cBhvr>
                                      <p:to>
                                        <p:strVal val="visible"/>
                                      </p:to>
                                    </p:set>
                                    <p:anim calcmode="lin" valueType="num">
                                      <p:cBhvr additive="base">
                                        <p:cTn id="7" dur="1000"/>
                                        <p:tgtEl>
                                          <p:spTgt spid="1271"/>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272"/>
                                        </p:tgtEl>
                                        <p:attrNameLst>
                                          <p:attrName>style.visibility</p:attrName>
                                        </p:attrNameLst>
                                      </p:cBhvr>
                                      <p:to>
                                        <p:strVal val="visible"/>
                                      </p:to>
                                    </p:set>
                                    <p:anim calcmode="lin" valueType="num">
                                      <p:cBhvr additive="base">
                                        <p:cTn id="10" dur="1000"/>
                                        <p:tgtEl>
                                          <p:spTgt spid="127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sp>
        <p:nvSpPr>
          <p:cNvPr id="1277" name="Google Shape;1277;p93"/>
          <p:cNvSpPr txBox="1">
            <a:spLocks noGrp="1"/>
          </p:cNvSpPr>
          <p:nvPr>
            <p:ph type="title"/>
          </p:nvPr>
        </p:nvSpPr>
        <p:spPr>
          <a:xfrm>
            <a:off x="4691800" y="1922950"/>
            <a:ext cx="3543300" cy="8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Brief story</a:t>
            </a:r>
            <a:endParaRPr/>
          </a:p>
        </p:txBody>
      </p:sp>
      <p:pic>
        <p:nvPicPr>
          <p:cNvPr id="1278" name="Google Shape;1278;p93"/>
          <p:cNvPicPr preferRelativeResize="0"/>
          <p:nvPr/>
        </p:nvPicPr>
        <p:blipFill rotWithShape="1">
          <a:blip r:embed="rId3">
            <a:alphaModFix/>
          </a:blip>
          <a:srcRect l="29613" r="3688"/>
          <a:stretch/>
        </p:blipFill>
        <p:spPr>
          <a:xfrm>
            <a:off x="990000" y="809800"/>
            <a:ext cx="3523800" cy="3523800"/>
          </a:xfrm>
          <a:prstGeom prst="ellipse">
            <a:avLst/>
          </a:prstGeom>
          <a:noFill/>
          <a:ln>
            <a:noFill/>
          </a:ln>
        </p:spPr>
      </p:pic>
      <p:sp>
        <p:nvSpPr>
          <p:cNvPr id="1279" name="Google Shape;1279;p93"/>
          <p:cNvSpPr txBox="1">
            <a:spLocks noGrp="1"/>
          </p:cNvSpPr>
          <p:nvPr>
            <p:ph type="subTitle" idx="1"/>
          </p:nvPr>
        </p:nvSpPr>
        <p:spPr>
          <a:xfrm>
            <a:off x="4691871" y="2757125"/>
            <a:ext cx="3543300" cy="49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Mercury is the closest planet to the Sun and the smallest one in the Solar System</a:t>
            </a:r>
            <a:endParaRPr>
              <a:solidFill>
                <a:schemeClr val="dk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277"/>
                                        </p:tgtEl>
                                        <p:attrNameLst>
                                          <p:attrName>style.visibility</p:attrName>
                                        </p:attrNameLst>
                                      </p:cBhvr>
                                      <p:to>
                                        <p:strVal val="visible"/>
                                      </p:to>
                                    </p:set>
                                    <p:anim calcmode="lin" valueType="num">
                                      <p:cBhvr additive="base">
                                        <p:cTn id="7" dur="1000"/>
                                        <p:tgtEl>
                                          <p:spTgt spid="1277"/>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279"/>
                                        </p:tgtEl>
                                        <p:attrNameLst>
                                          <p:attrName>style.visibility</p:attrName>
                                        </p:attrNameLst>
                                      </p:cBhvr>
                                      <p:to>
                                        <p:strVal val="visible"/>
                                      </p:to>
                                    </p:set>
                                    <p:anim calcmode="lin" valueType="num">
                                      <p:cBhvr additive="base">
                                        <p:cTn id="10" dur="1000"/>
                                        <p:tgtEl>
                                          <p:spTgt spid="127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sp>
        <p:nvSpPr>
          <p:cNvPr id="1284" name="Google Shape;1284;p94"/>
          <p:cNvSpPr txBox="1">
            <a:spLocks noGrp="1"/>
          </p:cNvSpPr>
          <p:nvPr>
            <p:ph type="title"/>
          </p:nvPr>
        </p:nvSpPr>
        <p:spPr>
          <a:xfrm>
            <a:off x="1217350" y="1604400"/>
            <a:ext cx="6709200" cy="148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745,145</a:t>
            </a:r>
            <a:endParaRPr/>
          </a:p>
        </p:txBody>
      </p:sp>
      <p:sp>
        <p:nvSpPr>
          <p:cNvPr id="1285" name="Google Shape;1285;p94"/>
          <p:cNvSpPr txBox="1">
            <a:spLocks noGrp="1"/>
          </p:cNvSpPr>
          <p:nvPr>
            <p:ph type="body" idx="1"/>
          </p:nvPr>
        </p:nvSpPr>
        <p:spPr>
          <a:xfrm>
            <a:off x="1668825" y="3087600"/>
            <a:ext cx="5806200" cy="451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Big numbers catch your audience’s attention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284"/>
                                        </p:tgtEl>
                                        <p:attrNameLst>
                                          <p:attrName>style.visibility</p:attrName>
                                        </p:attrNameLst>
                                      </p:cBhvr>
                                      <p:to>
                                        <p:strVal val="visible"/>
                                      </p:to>
                                    </p:set>
                                    <p:anim calcmode="lin" valueType="num">
                                      <p:cBhvr additive="base">
                                        <p:cTn id="7" dur="1000"/>
                                        <p:tgtEl>
                                          <p:spTgt spid="1284"/>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285"/>
                                        </p:tgtEl>
                                        <p:attrNameLst>
                                          <p:attrName>style.visibility</p:attrName>
                                        </p:attrNameLst>
                                      </p:cBhvr>
                                      <p:to>
                                        <p:strVal val="visible"/>
                                      </p:to>
                                    </p:set>
                                    <p:anim calcmode="lin" valueType="num">
                                      <p:cBhvr additive="base">
                                        <p:cTn id="10" dur="1000"/>
                                        <p:tgtEl>
                                          <p:spTgt spid="128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pic>
        <p:nvPicPr>
          <p:cNvPr id="1290" name="Google Shape;1290;p95"/>
          <p:cNvPicPr preferRelativeResize="0"/>
          <p:nvPr/>
        </p:nvPicPr>
        <p:blipFill rotWithShape="1">
          <a:blip r:embed="rId3">
            <a:alphaModFix/>
          </a:blip>
          <a:srcRect l="12842" t="43811" r="16670" b="9038"/>
          <a:stretch/>
        </p:blipFill>
        <p:spPr>
          <a:xfrm>
            <a:off x="4630200" y="804000"/>
            <a:ext cx="3523800" cy="3535500"/>
          </a:xfrm>
          <a:prstGeom prst="ellipse">
            <a:avLst/>
          </a:prstGeom>
          <a:noFill/>
          <a:ln>
            <a:noFill/>
          </a:ln>
        </p:spPr>
      </p:pic>
      <p:sp>
        <p:nvSpPr>
          <p:cNvPr id="1291" name="Google Shape;1291;p95"/>
          <p:cNvSpPr txBox="1">
            <a:spLocks noGrp="1"/>
          </p:cNvSpPr>
          <p:nvPr>
            <p:ph type="subTitle" idx="1"/>
          </p:nvPr>
        </p:nvSpPr>
        <p:spPr>
          <a:xfrm>
            <a:off x="1262692" y="2915250"/>
            <a:ext cx="2877600" cy="6945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a:t>Big numbers catch your audience’s attention</a:t>
            </a:r>
            <a:endParaRPr/>
          </a:p>
        </p:txBody>
      </p:sp>
      <p:sp>
        <p:nvSpPr>
          <p:cNvPr id="1292" name="Google Shape;1292;p95"/>
          <p:cNvSpPr txBox="1">
            <a:spLocks noGrp="1"/>
          </p:cNvSpPr>
          <p:nvPr>
            <p:ph type="title"/>
          </p:nvPr>
        </p:nvSpPr>
        <p:spPr>
          <a:xfrm>
            <a:off x="1262643" y="1614000"/>
            <a:ext cx="2877600" cy="1209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13,119</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91"/>
                                        </p:tgtEl>
                                        <p:attrNameLst>
                                          <p:attrName>style.visibility</p:attrName>
                                        </p:attrNameLst>
                                      </p:cBhvr>
                                      <p:to>
                                        <p:strVal val="visible"/>
                                      </p:to>
                                    </p:set>
                                    <p:anim calcmode="lin" valueType="num">
                                      <p:cBhvr additive="base">
                                        <p:cTn id="7" dur="1000"/>
                                        <p:tgtEl>
                                          <p:spTgt spid="1291"/>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292"/>
                                        </p:tgtEl>
                                        <p:attrNameLst>
                                          <p:attrName>style.visibility</p:attrName>
                                        </p:attrNameLst>
                                      </p:cBhvr>
                                      <p:to>
                                        <p:strVal val="visible"/>
                                      </p:to>
                                    </p:set>
                                    <p:anim calcmode="lin" valueType="num">
                                      <p:cBhvr additive="base">
                                        <p:cTn id="10" dur="1000"/>
                                        <p:tgtEl>
                                          <p:spTgt spid="129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sp>
        <p:nvSpPr>
          <p:cNvPr id="1297" name="Google Shape;1297;p96"/>
          <p:cNvSpPr/>
          <p:nvPr/>
        </p:nvSpPr>
        <p:spPr>
          <a:xfrm>
            <a:off x="2220800" y="3336625"/>
            <a:ext cx="63300" cy="357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96"/>
          <p:cNvSpPr/>
          <p:nvPr/>
        </p:nvSpPr>
        <p:spPr>
          <a:xfrm>
            <a:off x="3768925" y="2104425"/>
            <a:ext cx="63300" cy="357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96"/>
          <p:cNvSpPr/>
          <p:nvPr/>
        </p:nvSpPr>
        <p:spPr>
          <a:xfrm>
            <a:off x="5313088" y="3336625"/>
            <a:ext cx="63300" cy="357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96"/>
          <p:cNvSpPr/>
          <p:nvPr/>
        </p:nvSpPr>
        <p:spPr>
          <a:xfrm>
            <a:off x="6857475" y="2104425"/>
            <a:ext cx="63300" cy="357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96"/>
          <p:cNvSpPr txBox="1">
            <a:spLocks noGrp="1"/>
          </p:cNvSpPr>
          <p:nvPr>
            <p:ph type="title"/>
          </p:nvPr>
        </p:nvSpPr>
        <p:spPr>
          <a:xfrm>
            <a:off x="2129125" y="363275"/>
            <a:ext cx="4885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Milestones reached</a:t>
            </a:r>
            <a:endParaRPr/>
          </a:p>
        </p:txBody>
      </p:sp>
      <p:sp>
        <p:nvSpPr>
          <p:cNvPr id="1302" name="Google Shape;1302;p96"/>
          <p:cNvSpPr txBox="1"/>
          <p:nvPr/>
        </p:nvSpPr>
        <p:spPr>
          <a:xfrm>
            <a:off x="1410038" y="3711775"/>
            <a:ext cx="16908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2"/>
                </a:solidFill>
                <a:latin typeface="Josefin Sans"/>
                <a:ea typeface="Josefin Sans"/>
                <a:cs typeface="Josefin Sans"/>
                <a:sym typeface="Josefin Sans"/>
              </a:rPr>
              <a:t>Mercury</a:t>
            </a:r>
            <a:endParaRPr sz="2700" b="1">
              <a:solidFill>
                <a:schemeClr val="dk2"/>
              </a:solidFill>
              <a:latin typeface="Josefin Sans"/>
              <a:ea typeface="Josefin Sans"/>
              <a:cs typeface="Josefin Sans"/>
              <a:sym typeface="Josefin Sans"/>
            </a:endParaRPr>
          </a:p>
        </p:txBody>
      </p:sp>
      <p:sp>
        <p:nvSpPr>
          <p:cNvPr id="1303" name="Google Shape;1303;p96"/>
          <p:cNvSpPr txBox="1"/>
          <p:nvPr/>
        </p:nvSpPr>
        <p:spPr>
          <a:xfrm>
            <a:off x="1128963" y="4016925"/>
            <a:ext cx="2253000" cy="61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Mercury is the closest planet to the Sun</a:t>
            </a:r>
            <a:endParaRPr>
              <a:solidFill>
                <a:schemeClr val="dk2"/>
              </a:solidFill>
              <a:latin typeface="Open Sans"/>
              <a:ea typeface="Open Sans"/>
              <a:cs typeface="Open Sans"/>
              <a:sym typeface="Open Sans"/>
            </a:endParaRPr>
          </a:p>
        </p:txBody>
      </p:sp>
      <p:sp>
        <p:nvSpPr>
          <p:cNvPr id="1304" name="Google Shape;1304;p96"/>
          <p:cNvSpPr txBox="1"/>
          <p:nvPr/>
        </p:nvSpPr>
        <p:spPr>
          <a:xfrm>
            <a:off x="2955363" y="1154000"/>
            <a:ext cx="16908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2"/>
                </a:solidFill>
                <a:latin typeface="Josefin Sans"/>
                <a:ea typeface="Josefin Sans"/>
                <a:cs typeface="Josefin Sans"/>
                <a:sym typeface="Josefin Sans"/>
              </a:rPr>
              <a:t>Mars</a:t>
            </a:r>
            <a:endParaRPr sz="2700" b="1">
              <a:solidFill>
                <a:schemeClr val="dk2"/>
              </a:solidFill>
              <a:latin typeface="Josefin Sans"/>
              <a:ea typeface="Josefin Sans"/>
              <a:cs typeface="Josefin Sans"/>
              <a:sym typeface="Josefin Sans"/>
            </a:endParaRPr>
          </a:p>
        </p:txBody>
      </p:sp>
      <p:sp>
        <p:nvSpPr>
          <p:cNvPr id="1305" name="Google Shape;1305;p96"/>
          <p:cNvSpPr txBox="1"/>
          <p:nvPr/>
        </p:nvSpPr>
        <p:spPr>
          <a:xfrm>
            <a:off x="2674288" y="1459150"/>
            <a:ext cx="2253000" cy="61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Despite being red, Mars is a cold place, not hot</a:t>
            </a:r>
            <a:endParaRPr>
              <a:solidFill>
                <a:schemeClr val="dk2"/>
              </a:solidFill>
              <a:latin typeface="Open Sans"/>
              <a:ea typeface="Open Sans"/>
              <a:cs typeface="Open Sans"/>
              <a:sym typeface="Open Sans"/>
            </a:endParaRPr>
          </a:p>
        </p:txBody>
      </p:sp>
      <p:sp>
        <p:nvSpPr>
          <p:cNvPr id="1306" name="Google Shape;1306;p96"/>
          <p:cNvSpPr txBox="1"/>
          <p:nvPr/>
        </p:nvSpPr>
        <p:spPr>
          <a:xfrm>
            <a:off x="4499275" y="3711775"/>
            <a:ext cx="16908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2"/>
                </a:solidFill>
                <a:latin typeface="Josefin Sans"/>
                <a:ea typeface="Josefin Sans"/>
                <a:cs typeface="Josefin Sans"/>
                <a:sym typeface="Josefin Sans"/>
              </a:rPr>
              <a:t>Venus</a:t>
            </a:r>
            <a:endParaRPr sz="2700" b="1">
              <a:solidFill>
                <a:schemeClr val="dk2"/>
              </a:solidFill>
              <a:latin typeface="Josefin Sans"/>
              <a:ea typeface="Josefin Sans"/>
              <a:cs typeface="Josefin Sans"/>
              <a:sym typeface="Josefin Sans"/>
            </a:endParaRPr>
          </a:p>
        </p:txBody>
      </p:sp>
      <p:sp>
        <p:nvSpPr>
          <p:cNvPr id="1307" name="Google Shape;1307;p96"/>
          <p:cNvSpPr txBox="1"/>
          <p:nvPr/>
        </p:nvSpPr>
        <p:spPr>
          <a:xfrm>
            <a:off x="4218200" y="4016925"/>
            <a:ext cx="2253000" cy="61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It has a beautiful name, but it’s terribly hot</a:t>
            </a:r>
            <a:endParaRPr>
              <a:solidFill>
                <a:schemeClr val="dk2"/>
              </a:solidFill>
              <a:latin typeface="Open Sans"/>
              <a:ea typeface="Open Sans"/>
              <a:cs typeface="Open Sans"/>
              <a:sym typeface="Open Sans"/>
            </a:endParaRPr>
          </a:p>
          <a:p>
            <a:pPr marL="0" lvl="0" indent="0" algn="ctr" rtl="0">
              <a:spcBef>
                <a:spcPts val="0"/>
              </a:spcBef>
              <a:spcAft>
                <a:spcPts val="0"/>
              </a:spcAft>
              <a:buNone/>
            </a:pPr>
            <a:endParaRPr>
              <a:solidFill>
                <a:schemeClr val="dk2"/>
              </a:solidFill>
              <a:latin typeface="Open Sans"/>
              <a:ea typeface="Open Sans"/>
              <a:cs typeface="Open Sans"/>
              <a:sym typeface="Open Sans"/>
            </a:endParaRPr>
          </a:p>
        </p:txBody>
      </p:sp>
      <p:sp>
        <p:nvSpPr>
          <p:cNvPr id="1308" name="Google Shape;1308;p96"/>
          <p:cNvSpPr txBox="1"/>
          <p:nvPr/>
        </p:nvSpPr>
        <p:spPr>
          <a:xfrm>
            <a:off x="6043263" y="1154000"/>
            <a:ext cx="16908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2"/>
                </a:solidFill>
                <a:latin typeface="Josefin Sans"/>
                <a:ea typeface="Josefin Sans"/>
                <a:cs typeface="Josefin Sans"/>
                <a:sym typeface="Josefin Sans"/>
              </a:rPr>
              <a:t>Saturn</a:t>
            </a:r>
            <a:endParaRPr sz="2700" b="1">
              <a:solidFill>
                <a:schemeClr val="dk2"/>
              </a:solidFill>
              <a:latin typeface="Josefin Sans"/>
              <a:ea typeface="Josefin Sans"/>
              <a:cs typeface="Josefin Sans"/>
              <a:sym typeface="Josefin Sans"/>
            </a:endParaRPr>
          </a:p>
        </p:txBody>
      </p:sp>
      <p:sp>
        <p:nvSpPr>
          <p:cNvPr id="1309" name="Google Shape;1309;p96"/>
          <p:cNvSpPr txBox="1"/>
          <p:nvPr/>
        </p:nvSpPr>
        <p:spPr>
          <a:xfrm>
            <a:off x="5762188" y="1459150"/>
            <a:ext cx="2253000" cy="61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It’s composed mostly of hydrogen and helium</a:t>
            </a:r>
            <a:endParaRPr>
              <a:solidFill>
                <a:schemeClr val="dk2"/>
              </a:solidFill>
              <a:latin typeface="Open Sans"/>
              <a:ea typeface="Open Sans"/>
              <a:cs typeface="Open Sans"/>
              <a:sym typeface="Open Sans"/>
            </a:endParaRPr>
          </a:p>
        </p:txBody>
      </p:sp>
      <p:sp>
        <p:nvSpPr>
          <p:cNvPr id="1310" name="Google Shape;1310;p96"/>
          <p:cNvSpPr/>
          <p:nvPr/>
        </p:nvSpPr>
        <p:spPr>
          <a:xfrm>
            <a:off x="6046884" y="2923375"/>
            <a:ext cx="1683611" cy="84197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96"/>
          <p:cNvSpPr/>
          <p:nvPr/>
        </p:nvSpPr>
        <p:spPr>
          <a:xfrm>
            <a:off x="4503254" y="2105801"/>
            <a:ext cx="1683185" cy="84197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96"/>
          <p:cNvSpPr/>
          <p:nvPr/>
        </p:nvSpPr>
        <p:spPr>
          <a:xfrm>
            <a:off x="1413013" y="2104414"/>
            <a:ext cx="1684889" cy="844748"/>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96"/>
          <p:cNvSpPr/>
          <p:nvPr/>
        </p:nvSpPr>
        <p:spPr>
          <a:xfrm>
            <a:off x="2958986" y="2923369"/>
            <a:ext cx="1683611" cy="84197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96"/>
          <p:cNvSpPr/>
          <p:nvPr/>
        </p:nvSpPr>
        <p:spPr>
          <a:xfrm>
            <a:off x="1678388" y="2368809"/>
            <a:ext cx="1154100" cy="1154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96"/>
          <p:cNvSpPr/>
          <p:nvPr/>
        </p:nvSpPr>
        <p:spPr>
          <a:xfrm>
            <a:off x="3223511" y="2368809"/>
            <a:ext cx="1154100" cy="1154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96"/>
          <p:cNvSpPr/>
          <p:nvPr/>
        </p:nvSpPr>
        <p:spPr>
          <a:xfrm>
            <a:off x="4767658" y="2368809"/>
            <a:ext cx="1154100" cy="1154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96"/>
          <p:cNvSpPr/>
          <p:nvPr/>
        </p:nvSpPr>
        <p:spPr>
          <a:xfrm>
            <a:off x="6312057" y="2368809"/>
            <a:ext cx="1154100" cy="1154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96"/>
          <p:cNvSpPr txBox="1"/>
          <p:nvPr/>
        </p:nvSpPr>
        <p:spPr>
          <a:xfrm>
            <a:off x="1672396" y="2767350"/>
            <a:ext cx="11601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Josefin Sans"/>
                <a:ea typeface="Josefin Sans"/>
                <a:cs typeface="Josefin Sans"/>
                <a:sym typeface="Josefin Sans"/>
              </a:rPr>
              <a:t>2007</a:t>
            </a:r>
            <a:endParaRPr sz="2500" b="1">
              <a:solidFill>
                <a:schemeClr val="lt1"/>
              </a:solidFill>
              <a:latin typeface="Josefin Sans"/>
              <a:ea typeface="Josefin Sans"/>
              <a:cs typeface="Josefin Sans"/>
              <a:sym typeface="Josefin Sans"/>
            </a:endParaRPr>
          </a:p>
        </p:txBody>
      </p:sp>
      <p:sp>
        <p:nvSpPr>
          <p:cNvPr id="1319" name="Google Shape;1319;p96"/>
          <p:cNvSpPr txBox="1"/>
          <p:nvPr/>
        </p:nvSpPr>
        <p:spPr>
          <a:xfrm>
            <a:off x="3220521" y="2767350"/>
            <a:ext cx="11601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Josefin Sans"/>
                <a:ea typeface="Josefin Sans"/>
                <a:cs typeface="Josefin Sans"/>
                <a:sym typeface="Josefin Sans"/>
              </a:rPr>
              <a:t>2010</a:t>
            </a:r>
            <a:endParaRPr sz="2500" b="1">
              <a:solidFill>
                <a:schemeClr val="lt1"/>
              </a:solidFill>
              <a:latin typeface="Josefin Sans"/>
              <a:ea typeface="Josefin Sans"/>
              <a:cs typeface="Josefin Sans"/>
              <a:sym typeface="Josefin Sans"/>
            </a:endParaRPr>
          </a:p>
        </p:txBody>
      </p:sp>
      <p:sp>
        <p:nvSpPr>
          <p:cNvPr id="1320" name="Google Shape;1320;p96"/>
          <p:cNvSpPr txBox="1"/>
          <p:nvPr/>
        </p:nvSpPr>
        <p:spPr>
          <a:xfrm>
            <a:off x="4764684" y="2767350"/>
            <a:ext cx="11601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Josefin Sans"/>
                <a:ea typeface="Josefin Sans"/>
                <a:cs typeface="Josefin Sans"/>
                <a:sym typeface="Josefin Sans"/>
              </a:rPr>
              <a:t>2014</a:t>
            </a:r>
            <a:endParaRPr sz="2500" b="1">
              <a:solidFill>
                <a:schemeClr val="lt1"/>
              </a:solidFill>
              <a:latin typeface="Josefin Sans"/>
              <a:ea typeface="Josefin Sans"/>
              <a:cs typeface="Josefin Sans"/>
              <a:sym typeface="Josefin Sans"/>
            </a:endParaRPr>
          </a:p>
        </p:txBody>
      </p:sp>
      <p:sp>
        <p:nvSpPr>
          <p:cNvPr id="1321" name="Google Shape;1321;p96"/>
          <p:cNvSpPr txBox="1"/>
          <p:nvPr/>
        </p:nvSpPr>
        <p:spPr>
          <a:xfrm>
            <a:off x="6309084" y="2767350"/>
            <a:ext cx="11601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lt1"/>
                </a:solidFill>
                <a:latin typeface="Josefin Sans"/>
                <a:ea typeface="Josefin Sans"/>
                <a:cs typeface="Josefin Sans"/>
                <a:sym typeface="Josefin Sans"/>
              </a:rPr>
              <a:t>2018</a:t>
            </a:r>
            <a:endParaRPr sz="2500" b="1">
              <a:solidFill>
                <a:schemeClr val="lt1"/>
              </a:solidFill>
              <a:latin typeface="Josefin Sans"/>
              <a:ea typeface="Josefin Sans"/>
              <a:cs typeface="Josefin Sans"/>
              <a:sym typeface="Josefi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301"/>
                                        </p:tgtEl>
                                        <p:attrNameLst>
                                          <p:attrName>style.visibility</p:attrName>
                                        </p:attrNameLst>
                                      </p:cBhvr>
                                      <p:to>
                                        <p:strVal val="visible"/>
                                      </p:to>
                                    </p:set>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1297"/>
                                        </p:tgtEl>
                                        <p:attrNameLst>
                                          <p:attrName>style.visibility</p:attrName>
                                        </p:attrNameLst>
                                      </p:cBhvr>
                                      <p:to>
                                        <p:strVal val="visible"/>
                                      </p:to>
                                    </p:set>
                                    <p:animEffect transition="in" filter="fade">
                                      <p:cBhvr>
                                        <p:cTn id="10" dur="1000"/>
                                        <p:tgtEl>
                                          <p:spTgt spid="1297"/>
                                        </p:tgtEl>
                                      </p:cBhvr>
                                    </p:animEffect>
                                  </p:childTnLst>
                                </p:cTn>
                              </p:par>
                              <p:par>
                                <p:cTn id="11" presetID="10" presetClass="entr" presetSubtype="0" fill="hold" nodeType="withEffect">
                                  <p:stCondLst>
                                    <p:cond delay="0"/>
                                  </p:stCondLst>
                                  <p:childTnLst>
                                    <p:set>
                                      <p:cBhvr>
                                        <p:cTn id="12" dur="1" fill="hold">
                                          <p:stCondLst>
                                            <p:cond delay="0"/>
                                          </p:stCondLst>
                                        </p:cTn>
                                        <p:tgtEl>
                                          <p:spTgt spid="1298"/>
                                        </p:tgtEl>
                                        <p:attrNameLst>
                                          <p:attrName>style.visibility</p:attrName>
                                        </p:attrNameLst>
                                      </p:cBhvr>
                                      <p:to>
                                        <p:strVal val="visible"/>
                                      </p:to>
                                    </p:set>
                                    <p:animEffect transition="in" filter="fade">
                                      <p:cBhvr>
                                        <p:cTn id="13" dur="1000"/>
                                        <p:tgtEl>
                                          <p:spTgt spid="1298"/>
                                        </p:tgtEl>
                                      </p:cBhvr>
                                    </p:animEffect>
                                  </p:childTnLst>
                                </p:cTn>
                              </p:par>
                              <p:par>
                                <p:cTn id="14" presetID="10" presetClass="entr" presetSubtype="0" fill="hold" nodeType="withEffect">
                                  <p:stCondLst>
                                    <p:cond delay="0"/>
                                  </p:stCondLst>
                                  <p:childTnLst>
                                    <p:set>
                                      <p:cBhvr>
                                        <p:cTn id="15" dur="1" fill="hold">
                                          <p:stCondLst>
                                            <p:cond delay="0"/>
                                          </p:stCondLst>
                                        </p:cTn>
                                        <p:tgtEl>
                                          <p:spTgt spid="1299"/>
                                        </p:tgtEl>
                                        <p:attrNameLst>
                                          <p:attrName>style.visibility</p:attrName>
                                        </p:attrNameLst>
                                      </p:cBhvr>
                                      <p:to>
                                        <p:strVal val="visible"/>
                                      </p:to>
                                    </p:set>
                                    <p:animEffect transition="in" filter="fade">
                                      <p:cBhvr>
                                        <p:cTn id="16" dur="1000"/>
                                        <p:tgtEl>
                                          <p:spTgt spid="1299"/>
                                        </p:tgtEl>
                                      </p:cBhvr>
                                    </p:animEffect>
                                  </p:childTnLst>
                                </p:cTn>
                              </p:par>
                              <p:par>
                                <p:cTn id="17" presetID="10" presetClass="entr" presetSubtype="0" fill="hold" nodeType="withEffect">
                                  <p:stCondLst>
                                    <p:cond delay="0"/>
                                  </p:stCondLst>
                                  <p:childTnLst>
                                    <p:set>
                                      <p:cBhvr>
                                        <p:cTn id="18" dur="1" fill="hold">
                                          <p:stCondLst>
                                            <p:cond delay="0"/>
                                          </p:stCondLst>
                                        </p:cTn>
                                        <p:tgtEl>
                                          <p:spTgt spid="1300"/>
                                        </p:tgtEl>
                                        <p:attrNameLst>
                                          <p:attrName>style.visibility</p:attrName>
                                        </p:attrNameLst>
                                      </p:cBhvr>
                                      <p:to>
                                        <p:strVal val="visible"/>
                                      </p:to>
                                    </p:set>
                                    <p:animEffect transition="in" filter="fade">
                                      <p:cBhvr>
                                        <p:cTn id="19" dur="1000"/>
                                        <p:tgtEl>
                                          <p:spTgt spid="1300"/>
                                        </p:tgtEl>
                                      </p:cBhvr>
                                    </p:animEffect>
                                  </p:childTnLst>
                                </p:cTn>
                              </p:par>
                              <p:par>
                                <p:cTn id="20" presetID="10" presetClass="entr" presetSubtype="0" fill="hold" nodeType="withEffect">
                                  <p:stCondLst>
                                    <p:cond delay="0"/>
                                  </p:stCondLst>
                                  <p:childTnLst>
                                    <p:set>
                                      <p:cBhvr>
                                        <p:cTn id="21" dur="1" fill="hold">
                                          <p:stCondLst>
                                            <p:cond delay="0"/>
                                          </p:stCondLst>
                                        </p:cTn>
                                        <p:tgtEl>
                                          <p:spTgt spid="1302"/>
                                        </p:tgtEl>
                                        <p:attrNameLst>
                                          <p:attrName>style.visibility</p:attrName>
                                        </p:attrNameLst>
                                      </p:cBhvr>
                                      <p:to>
                                        <p:strVal val="visible"/>
                                      </p:to>
                                    </p:set>
                                    <p:animEffect transition="in" filter="fade">
                                      <p:cBhvr>
                                        <p:cTn id="22" dur="1000"/>
                                        <p:tgtEl>
                                          <p:spTgt spid="1302"/>
                                        </p:tgtEl>
                                      </p:cBhvr>
                                    </p:animEffect>
                                  </p:childTnLst>
                                </p:cTn>
                              </p:par>
                              <p:par>
                                <p:cTn id="23" presetID="10" presetClass="entr" presetSubtype="0" fill="hold" nodeType="withEffect">
                                  <p:stCondLst>
                                    <p:cond delay="0"/>
                                  </p:stCondLst>
                                  <p:childTnLst>
                                    <p:set>
                                      <p:cBhvr>
                                        <p:cTn id="24" dur="1" fill="hold">
                                          <p:stCondLst>
                                            <p:cond delay="0"/>
                                          </p:stCondLst>
                                        </p:cTn>
                                        <p:tgtEl>
                                          <p:spTgt spid="1303"/>
                                        </p:tgtEl>
                                        <p:attrNameLst>
                                          <p:attrName>style.visibility</p:attrName>
                                        </p:attrNameLst>
                                      </p:cBhvr>
                                      <p:to>
                                        <p:strVal val="visible"/>
                                      </p:to>
                                    </p:set>
                                    <p:animEffect transition="in" filter="fade">
                                      <p:cBhvr>
                                        <p:cTn id="25" dur="1000"/>
                                        <p:tgtEl>
                                          <p:spTgt spid="1303"/>
                                        </p:tgtEl>
                                      </p:cBhvr>
                                    </p:animEffect>
                                  </p:childTnLst>
                                </p:cTn>
                              </p:par>
                              <p:par>
                                <p:cTn id="26" presetID="10" presetClass="entr" presetSubtype="0" fill="hold" nodeType="withEffect">
                                  <p:stCondLst>
                                    <p:cond delay="0"/>
                                  </p:stCondLst>
                                  <p:childTnLst>
                                    <p:set>
                                      <p:cBhvr>
                                        <p:cTn id="27" dur="1" fill="hold">
                                          <p:stCondLst>
                                            <p:cond delay="0"/>
                                          </p:stCondLst>
                                        </p:cTn>
                                        <p:tgtEl>
                                          <p:spTgt spid="1304"/>
                                        </p:tgtEl>
                                        <p:attrNameLst>
                                          <p:attrName>style.visibility</p:attrName>
                                        </p:attrNameLst>
                                      </p:cBhvr>
                                      <p:to>
                                        <p:strVal val="visible"/>
                                      </p:to>
                                    </p:set>
                                    <p:animEffect transition="in" filter="fade">
                                      <p:cBhvr>
                                        <p:cTn id="28" dur="1000"/>
                                        <p:tgtEl>
                                          <p:spTgt spid="1304"/>
                                        </p:tgtEl>
                                      </p:cBhvr>
                                    </p:animEffect>
                                  </p:childTnLst>
                                </p:cTn>
                              </p:par>
                              <p:par>
                                <p:cTn id="29" presetID="10" presetClass="entr" presetSubtype="0" fill="hold" nodeType="withEffect">
                                  <p:stCondLst>
                                    <p:cond delay="0"/>
                                  </p:stCondLst>
                                  <p:childTnLst>
                                    <p:set>
                                      <p:cBhvr>
                                        <p:cTn id="30" dur="1" fill="hold">
                                          <p:stCondLst>
                                            <p:cond delay="0"/>
                                          </p:stCondLst>
                                        </p:cTn>
                                        <p:tgtEl>
                                          <p:spTgt spid="1305"/>
                                        </p:tgtEl>
                                        <p:attrNameLst>
                                          <p:attrName>style.visibility</p:attrName>
                                        </p:attrNameLst>
                                      </p:cBhvr>
                                      <p:to>
                                        <p:strVal val="visible"/>
                                      </p:to>
                                    </p:set>
                                    <p:animEffect transition="in" filter="fade">
                                      <p:cBhvr>
                                        <p:cTn id="31" dur="1000"/>
                                        <p:tgtEl>
                                          <p:spTgt spid="1305"/>
                                        </p:tgtEl>
                                      </p:cBhvr>
                                    </p:animEffect>
                                  </p:childTnLst>
                                </p:cTn>
                              </p:par>
                              <p:par>
                                <p:cTn id="32" presetID="10" presetClass="entr" presetSubtype="0" fill="hold" nodeType="withEffect">
                                  <p:stCondLst>
                                    <p:cond delay="0"/>
                                  </p:stCondLst>
                                  <p:childTnLst>
                                    <p:set>
                                      <p:cBhvr>
                                        <p:cTn id="33" dur="1" fill="hold">
                                          <p:stCondLst>
                                            <p:cond delay="0"/>
                                          </p:stCondLst>
                                        </p:cTn>
                                        <p:tgtEl>
                                          <p:spTgt spid="1306"/>
                                        </p:tgtEl>
                                        <p:attrNameLst>
                                          <p:attrName>style.visibility</p:attrName>
                                        </p:attrNameLst>
                                      </p:cBhvr>
                                      <p:to>
                                        <p:strVal val="visible"/>
                                      </p:to>
                                    </p:set>
                                    <p:animEffect transition="in" filter="fade">
                                      <p:cBhvr>
                                        <p:cTn id="34" dur="1000"/>
                                        <p:tgtEl>
                                          <p:spTgt spid="1306"/>
                                        </p:tgtEl>
                                      </p:cBhvr>
                                    </p:animEffect>
                                  </p:childTnLst>
                                </p:cTn>
                              </p:par>
                              <p:par>
                                <p:cTn id="35" presetID="10" presetClass="entr" presetSubtype="0" fill="hold" nodeType="withEffect">
                                  <p:stCondLst>
                                    <p:cond delay="0"/>
                                  </p:stCondLst>
                                  <p:childTnLst>
                                    <p:set>
                                      <p:cBhvr>
                                        <p:cTn id="36" dur="1" fill="hold">
                                          <p:stCondLst>
                                            <p:cond delay="0"/>
                                          </p:stCondLst>
                                        </p:cTn>
                                        <p:tgtEl>
                                          <p:spTgt spid="1307"/>
                                        </p:tgtEl>
                                        <p:attrNameLst>
                                          <p:attrName>style.visibility</p:attrName>
                                        </p:attrNameLst>
                                      </p:cBhvr>
                                      <p:to>
                                        <p:strVal val="visible"/>
                                      </p:to>
                                    </p:set>
                                    <p:animEffect transition="in" filter="fade">
                                      <p:cBhvr>
                                        <p:cTn id="37" dur="1000"/>
                                        <p:tgtEl>
                                          <p:spTgt spid="1307"/>
                                        </p:tgtEl>
                                      </p:cBhvr>
                                    </p:animEffect>
                                  </p:childTnLst>
                                </p:cTn>
                              </p:par>
                              <p:par>
                                <p:cTn id="38" presetID="10" presetClass="entr" presetSubtype="0" fill="hold" nodeType="withEffect">
                                  <p:stCondLst>
                                    <p:cond delay="0"/>
                                  </p:stCondLst>
                                  <p:childTnLst>
                                    <p:set>
                                      <p:cBhvr>
                                        <p:cTn id="39" dur="1" fill="hold">
                                          <p:stCondLst>
                                            <p:cond delay="0"/>
                                          </p:stCondLst>
                                        </p:cTn>
                                        <p:tgtEl>
                                          <p:spTgt spid="1308"/>
                                        </p:tgtEl>
                                        <p:attrNameLst>
                                          <p:attrName>style.visibility</p:attrName>
                                        </p:attrNameLst>
                                      </p:cBhvr>
                                      <p:to>
                                        <p:strVal val="visible"/>
                                      </p:to>
                                    </p:set>
                                    <p:animEffect transition="in" filter="fade">
                                      <p:cBhvr>
                                        <p:cTn id="40" dur="1000"/>
                                        <p:tgtEl>
                                          <p:spTgt spid="1308"/>
                                        </p:tgtEl>
                                      </p:cBhvr>
                                    </p:animEffect>
                                  </p:childTnLst>
                                </p:cTn>
                              </p:par>
                              <p:par>
                                <p:cTn id="41" presetID="10" presetClass="entr" presetSubtype="0" fill="hold" nodeType="withEffect">
                                  <p:stCondLst>
                                    <p:cond delay="0"/>
                                  </p:stCondLst>
                                  <p:childTnLst>
                                    <p:set>
                                      <p:cBhvr>
                                        <p:cTn id="42" dur="1" fill="hold">
                                          <p:stCondLst>
                                            <p:cond delay="0"/>
                                          </p:stCondLst>
                                        </p:cTn>
                                        <p:tgtEl>
                                          <p:spTgt spid="1309"/>
                                        </p:tgtEl>
                                        <p:attrNameLst>
                                          <p:attrName>style.visibility</p:attrName>
                                        </p:attrNameLst>
                                      </p:cBhvr>
                                      <p:to>
                                        <p:strVal val="visible"/>
                                      </p:to>
                                    </p:set>
                                    <p:animEffect transition="in" filter="fade">
                                      <p:cBhvr>
                                        <p:cTn id="43" dur="1000"/>
                                        <p:tgtEl>
                                          <p:spTgt spid="1309"/>
                                        </p:tgtEl>
                                      </p:cBhvr>
                                    </p:animEffect>
                                  </p:childTnLst>
                                </p:cTn>
                              </p:par>
                              <p:par>
                                <p:cTn id="44" presetID="10" presetClass="entr" presetSubtype="0" fill="hold" nodeType="withEffect">
                                  <p:stCondLst>
                                    <p:cond delay="0"/>
                                  </p:stCondLst>
                                  <p:childTnLst>
                                    <p:set>
                                      <p:cBhvr>
                                        <p:cTn id="45" dur="1" fill="hold">
                                          <p:stCondLst>
                                            <p:cond delay="0"/>
                                          </p:stCondLst>
                                        </p:cTn>
                                        <p:tgtEl>
                                          <p:spTgt spid="1310"/>
                                        </p:tgtEl>
                                        <p:attrNameLst>
                                          <p:attrName>style.visibility</p:attrName>
                                        </p:attrNameLst>
                                      </p:cBhvr>
                                      <p:to>
                                        <p:strVal val="visible"/>
                                      </p:to>
                                    </p:set>
                                    <p:animEffect transition="in" filter="fade">
                                      <p:cBhvr>
                                        <p:cTn id="46" dur="1000"/>
                                        <p:tgtEl>
                                          <p:spTgt spid="1310"/>
                                        </p:tgtEl>
                                      </p:cBhvr>
                                    </p:animEffect>
                                  </p:childTnLst>
                                </p:cTn>
                              </p:par>
                              <p:par>
                                <p:cTn id="47" presetID="10" presetClass="entr" presetSubtype="0" fill="hold" nodeType="withEffect">
                                  <p:stCondLst>
                                    <p:cond delay="0"/>
                                  </p:stCondLst>
                                  <p:childTnLst>
                                    <p:set>
                                      <p:cBhvr>
                                        <p:cTn id="48" dur="1" fill="hold">
                                          <p:stCondLst>
                                            <p:cond delay="0"/>
                                          </p:stCondLst>
                                        </p:cTn>
                                        <p:tgtEl>
                                          <p:spTgt spid="1311"/>
                                        </p:tgtEl>
                                        <p:attrNameLst>
                                          <p:attrName>style.visibility</p:attrName>
                                        </p:attrNameLst>
                                      </p:cBhvr>
                                      <p:to>
                                        <p:strVal val="visible"/>
                                      </p:to>
                                    </p:set>
                                    <p:animEffect transition="in" filter="fade">
                                      <p:cBhvr>
                                        <p:cTn id="49" dur="1000"/>
                                        <p:tgtEl>
                                          <p:spTgt spid="1311"/>
                                        </p:tgtEl>
                                      </p:cBhvr>
                                    </p:animEffect>
                                  </p:childTnLst>
                                </p:cTn>
                              </p:par>
                              <p:par>
                                <p:cTn id="50" presetID="10" presetClass="entr" presetSubtype="0" fill="hold" nodeType="withEffect">
                                  <p:stCondLst>
                                    <p:cond delay="0"/>
                                  </p:stCondLst>
                                  <p:childTnLst>
                                    <p:set>
                                      <p:cBhvr>
                                        <p:cTn id="51" dur="1" fill="hold">
                                          <p:stCondLst>
                                            <p:cond delay="0"/>
                                          </p:stCondLst>
                                        </p:cTn>
                                        <p:tgtEl>
                                          <p:spTgt spid="1312"/>
                                        </p:tgtEl>
                                        <p:attrNameLst>
                                          <p:attrName>style.visibility</p:attrName>
                                        </p:attrNameLst>
                                      </p:cBhvr>
                                      <p:to>
                                        <p:strVal val="visible"/>
                                      </p:to>
                                    </p:set>
                                    <p:animEffect transition="in" filter="fade">
                                      <p:cBhvr>
                                        <p:cTn id="52" dur="1000"/>
                                        <p:tgtEl>
                                          <p:spTgt spid="1312"/>
                                        </p:tgtEl>
                                      </p:cBhvr>
                                    </p:animEffect>
                                  </p:childTnLst>
                                </p:cTn>
                              </p:par>
                              <p:par>
                                <p:cTn id="53" presetID="10" presetClass="entr" presetSubtype="0" fill="hold" nodeType="withEffect">
                                  <p:stCondLst>
                                    <p:cond delay="0"/>
                                  </p:stCondLst>
                                  <p:childTnLst>
                                    <p:set>
                                      <p:cBhvr>
                                        <p:cTn id="54" dur="1" fill="hold">
                                          <p:stCondLst>
                                            <p:cond delay="0"/>
                                          </p:stCondLst>
                                        </p:cTn>
                                        <p:tgtEl>
                                          <p:spTgt spid="1313"/>
                                        </p:tgtEl>
                                        <p:attrNameLst>
                                          <p:attrName>style.visibility</p:attrName>
                                        </p:attrNameLst>
                                      </p:cBhvr>
                                      <p:to>
                                        <p:strVal val="visible"/>
                                      </p:to>
                                    </p:set>
                                    <p:animEffect transition="in" filter="fade">
                                      <p:cBhvr>
                                        <p:cTn id="55" dur="1000"/>
                                        <p:tgtEl>
                                          <p:spTgt spid="1313"/>
                                        </p:tgtEl>
                                      </p:cBhvr>
                                    </p:animEffect>
                                  </p:childTnLst>
                                </p:cTn>
                              </p:par>
                              <p:par>
                                <p:cTn id="56" presetID="10" presetClass="entr" presetSubtype="0" fill="hold" nodeType="withEffect">
                                  <p:stCondLst>
                                    <p:cond delay="0"/>
                                  </p:stCondLst>
                                  <p:childTnLst>
                                    <p:set>
                                      <p:cBhvr>
                                        <p:cTn id="57" dur="1" fill="hold">
                                          <p:stCondLst>
                                            <p:cond delay="0"/>
                                          </p:stCondLst>
                                        </p:cTn>
                                        <p:tgtEl>
                                          <p:spTgt spid="1314"/>
                                        </p:tgtEl>
                                        <p:attrNameLst>
                                          <p:attrName>style.visibility</p:attrName>
                                        </p:attrNameLst>
                                      </p:cBhvr>
                                      <p:to>
                                        <p:strVal val="visible"/>
                                      </p:to>
                                    </p:set>
                                    <p:animEffect transition="in" filter="fade">
                                      <p:cBhvr>
                                        <p:cTn id="58" dur="1000"/>
                                        <p:tgtEl>
                                          <p:spTgt spid="1314"/>
                                        </p:tgtEl>
                                      </p:cBhvr>
                                    </p:animEffect>
                                  </p:childTnLst>
                                </p:cTn>
                              </p:par>
                              <p:par>
                                <p:cTn id="59" presetID="10" presetClass="entr" presetSubtype="0" fill="hold" nodeType="withEffect">
                                  <p:stCondLst>
                                    <p:cond delay="0"/>
                                  </p:stCondLst>
                                  <p:childTnLst>
                                    <p:set>
                                      <p:cBhvr>
                                        <p:cTn id="60" dur="1" fill="hold">
                                          <p:stCondLst>
                                            <p:cond delay="0"/>
                                          </p:stCondLst>
                                        </p:cTn>
                                        <p:tgtEl>
                                          <p:spTgt spid="1315"/>
                                        </p:tgtEl>
                                        <p:attrNameLst>
                                          <p:attrName>style.visibility</p:attrName>
                                        </p:attrNameLst>
                                      </p:cBhvr>
                                      <p:to>
                                        <p:strVal val="visible"/>
                                      </p:to>
                                    </p:set>
                                    <p:animEffect transition="in" filter="fade">
                                      <p:cBhvr>
                                        <p:cTn id="61" dur="1000"/>
                                        <p:tgtEl>
                                          <p:spTgt spid="1315"/>
                                        </p:tgtEl>
                                      </p:cBhvr>
                                    </p:animEffect>
                                  </p:childTnLst>
                                </p:cTn>
                              </p:par>
                              <p:par>
                                <p:cTn id="62" presetID="10" presetClass="entr" presetSubtype="0" fill="hold" nodeType="withEffect">
                                  <p:stCondLst>
                                    <p:cond delay="0"/>
                                  </p:stCondLst>
                                  <p:childTnLst>
                                    <p:set>
                                      <p:cBhvr>
                                        <p:cTn id="63" dur="1" fill="hold">
                                          <p:stCondLst>
                                            <p:cond delay="0"/>
                                          </p:stCondLst>
                                        </p:cTn>
                                        <p:tgtEl>
                                          <p:spTgt spid="1316"/>
                                        </p:tgtEl>
                                        <p:attrNameLst>
                                          <p:attrName>style.visibility</p:attrName>
                                        </p:attrNameLst>
                                      </p:cBhvr>
                                      <p:to>
                                        <p:strVal val="visible"/>
                                      </p:to>
                                    </p:set>
                                    <p:animEffect transition="in" filter="fade">
                                      <p:cBhvr>
                                        <p:cTn id="64" dur="1000"/>
                                        <p:tgtEl>
                                          <p:spTgt spid="1316"/>
                                        </p:tgtEl>
                                      </p:cBhvr>
                                    </p:animEffect>
                                  </p:childTnLst>
                                </p:cTn>
                              </p:par>
                              <p:par>
                                <p:cTn id="65" presetID="10" presetClass="entr" presetSubtype="0" fill="hold" nodeType="withEffect">
                                  <p:stCondLst>
                                    <p:cond delay="0"/>
                                  </p:stCondLst>
                                  <p:childTnLst>
                                    <p:set>
                                      <p:cBhvr>
                                        <p:cTn id="66" dur="1" fill="hold">
                                          <p:stCondLst>
                                            <p:cond delay="0"/>
                                          </p:stCondLst>
                                        </p:cTn>
                                        <p:tgtEl>
                                          <p:spTgt spid="1317"/>
                                        </p:tgtEl>
                                        <p:attrNameLst>
                                          <p:attrName>style.visibility</p:attrName>
                                        </p:attrNameLst>
                                      </p:cBhvr>
                                      <p:to>
                                        <p:strVal val="visible"/>
                                      </p:to>
                                    </p:set>
                                    <p:animEffect transition="in" filter="fade">
                                      <p:cBhvr>
                                        <p:cTn id="67" dur="1000"/>
                                        <p:tgtEl>
                                          <p:spTgt spid="1317"/>
                                        </p:tgtEl>
                                      </p:cBhvr>
                                    </p:animEffect>
                                  </p:childTnLst>
                                </p:cTn>
                              </p:par>
                              <p:par>
                                <p:cTn id="68" presetID="10" presetClass="entr" presetSubtype="0" fill="hold" nodeType="withEffect">
                                  <p:stCondLst>
                                    <p:cond delay="0"/>
                                  </p:stCondLst>
                                  <p:childTnLst>
                                    <p:set>
                                      <p:cBhvr>
                                        <p:cTn id="69" dur="1" fill="hold">
                                          <p:stCondLst>
                                            <p:cond delay="0"/>
                                          </p:stCondLst>
                                        </p:cTn>
                                        <p:tgtEl>
                                          <p:spTgt spid="1318"/>
                                        </p:tgtEl>
                                        <p:attrNameLst>
                                          <p:attrName>style.visibility</p:attrName>
                                        </p:attrNameLst>
                                      </p:cBhvr>
                                      <p:to>
                                        <p:strVal val="visible"/>
                                      </p:to>
                                    </p:set>
                                    <p:animEffect transition="in" filter="fade">
                                      <p:cBhvr>
                                        <p:cTn id="70" dur="1000"/>
                                        <p:tgtEl>
                                          <p:spTgt spid="1318"/>
                                        </p:tgtEl>
                                      </p:cBhvr>
                                    </p:animEffect>
                                  </p:childTnLst>
                                </p:cTn>
                              </p:par>
                              <p:par>
                                <p:cTn id="71" presetID="10" presetClass="entr" presetSubtype="0" fill="hold" nodeType="withEffect">
                                  <p:stCondLst>
                                    <p:cond delay="0"/>
                                  </p:stCondLst>
                                  <p:childTnLst>
                                    <p:set>
                                      <p:cBhvr>
                                        <p:cTn id="72" dur="1" fill="hold">
                                          <p:stCondLst>
                                            <p:cond delay="0"/>
                                          </p:stCondLst>
                                        </p:cTn>
                                        <p:tgtEl>
                                          <p:spTgt spid="1319"/>
                                        </p:tgtEl>
                                        <p:attrNameLst>
                                          <p:attrName>style.visibility</p:attrName>
                                        </p:attrNameLst>
                                      </p:cBhvr>
                                      <p:to>
                                        <p:strVal val="visible"/>
                                      </p:to>
                                    </p:set>
                                    <p:animEffect transition="in" filter="fade">
                                      <p:cBhvr>
                                        <p:cTn id="73" dur="1000"/>
                                        <p:tgtEl>
                                          <p:spTgt spid="1319"/>
                                        </p:tgtEl>
                                      </p:cBhvr>
                                    </p:animEffect>
                                  </p:childTnLst>
                                </p:cTn>
                              </p:par>
                              <p:par>
                                <p:cTn id="74" presetID="10" presetClass="entr" presetSubtype="0" fill="hold" nodeType="withEffect">
                                  <p:stCondLst>
                                    <p:cond delay="0"/>
                                  </p:stCondLst>
                                  <p:childTnLst>
                                    <p:set>
                                      <p:cBhvr>
                                        <p:cTn id="75" dur="1" fill="hold">
                                          <p:stCondLst>
                                            <p:cond delay="0"/>
                                          </p:stCondLst>
                                        </p:cTn>
                                        <p:tgtEl>
                                          <p:spTgt spid="1320"/>
                                        </p:tgtEl>
                                        <p:attrNameLst>
                                          <p:attrName>style.visibility</p:attrName>
                                        </p:attrNameLst>
                                      </p:cBhvr>
                                      <p:to>
                                        <p:strVal val="visible"/>
                                      </p:to>
                                    </p:set>
                                    <p:animEffect transition="in" filter="fade">
                                      <p:cBhvr>
                                        <p:cTn id="76" dur="1000"/>
                                        <p:tgtEl>
                                          <p:spTgt spid="1320"/>
                                        </p:tgtEl>
                                      </p:cBhvr>
                                    </p:animEffect>
                                  </p:childTnLst>
                                </p:cTn>
                              </p:par>
                              <p:par>
                                <p:cTn id="77" presetID="10" presetClass="entr" presetSubtype="0" fill="hold" nodeType="withEffect">
                                  <p:stCondLst>
                                    <p:cond delay="0"/>
                                  </p:stCondLst>
                                  <p:childTnLst>
                                    <p:set>
                                      <p:cBhvr>
                                        <p:cTn id="78" dur="1" fill="hold">
                                          <p:stCondLst>
                                            <p:cond delay="0"/>
                                          </p:stCondLst>
                                        </p:cTn>
                                        <p:tgtEl>
                                          <p:spTgt spid="1321"/>
                                        </p:tgtEl>
                                        <p:attrNameLst>
                                          <p:attrName>style.visibility</p:attrName>
                                        </p:attrNameLst>
                                      </p:cBhvr>
                                      <p:to>
                                        <p:strVal val="visible"/>
                                      </p:to>
                                    </p:set>
                                    <p:animEffect transition="in" filter="fade">
                                      <p:cBhvr>
                                        <p:cTn id="79" dur="1000"/>
                                        <p:tgtEl>
                                          <p:spTgt spid="13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sp>
        <p:nvSpPr>
          <p:cNvPr id="1326" name="Google Shape;1326;p97"/>
          <p:cNvSpPr/>
          <p:nvPr/>
        </p:nvSpPr>
        <p:spPr>
          <a:xfrm>
            <a:off x="5147938" y="1492450"/>
            <a:ext cx="669300" cy="669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97"/>
          <p:cNvSpPr/>
          <p:nvPr/>
        </p:nvSpPr>
        <p:spPr>
          <a:xfrm>
            <a:off x="3326825" y="3263425"/>
            <a:ext cx="669300" cy="669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97"/>
          <p:cNvSpPr/>
          <p:nvPr/>
        </p:nvSpPr>
        <p:spPr>
          <a:xfrm>
            <a:off x="1505750" y="1492450"/>
            <a:ext cx="669300" cy="669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97"/>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Josefin Sans"/>
                <a:ea typeface="Josefin Sans"/>
                <a:cs typeface="Josefin Sans"/>
                <a:sym typeface="Josefin Sans"/>
              </a:rPr>
              <a:t>Milestone reached</a:t>
            </a:r>
            <a:endParaRPr>
              <a:latin typeface="Josefin Sans"/>
              <a:ea typeface="Josefin Sans"/>
              <a:cs typeface="Josefin Sans"/>
              <a:sym typeface="Josefin Sans"/>
            </a:endParaRPr>
          </a:p>
        </p:txBody>
      </p:sp>
      <p:sp>
        <p:nvSpPr>
          <p:cNvPr id="1330" name="Google Shape;1330;p97"/>
          <p:cNvSpPr txBox="1"/>
          <p:nvPr/>
        </p:nvSpPr>
        <p:spPr>
          <a:xfrm>
            <a:off x="6501275" y="2005597"/>
            <a:ext cx="16047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Earth is where we all live</a:t>
            </a:r>
            <a:endParaRPr>
              <a:solidFill>
                <a:schemeClr val="dk2"/>
              </a:solidFill>
              <a:latin typeface="Open Sans"/>
              <a:ea typeface="Open Sans"/>
              <a:cs typeface="Open Sans"/>
              <a:sym typeface="Open Sans"/>
            </a:endParaRPr>
          </a:p>
        </p:txBody>
      </p:sp>
      <p:sp>
        <p:nvSpPr>
          <p:cNvPr id="1331" name="Google Shape;1331;p97"/>
          <p:cNvSpPr txBox="1"/>
          <p:nvPr/>
        </p:nvSpPr>
        <p:spPr>
          <a:xfrm>
            <a:off x="4680200" y="2843800"/>
            <a:ext cx="16047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dk2"/>
                </a:solidFill>
                <a:latin typeface="Open Sans"/>
                <a:ea typeface="Open Sans"/>
                <a:cs typeface="Open Sans"/>
                <a:sym typeface="Open Sans"/>
              </a:rPr>
              <a:t>Venus has a beautiful name</a:t>
            </a:r>
            <a:endParaRPr>
              <a:solidFill>
                <a:schemeClr val="dk2"/>
              </a:solidFill>
              <a:latin typeface="Open Sans"/>
              <a:ea typeface="Open Sans"/>
              <a:cs typeface="Open Sans"/>
              <a:sym typeface="Open Sans"/>
            </a:endParaRPr>
          </a:p>
        </p:txBody>
      </p:sp>
      <p:sp>
        <p:nvSpPr>
          <p:cNvPr id="1332" name="Google Shape;1332;p97"/>
          <p:cNvSpPr txBox="1"/>
          <p:nvPr/>
        </p:nvSpPr>
        <p:spPr>
          <a:xfrm>
            <a:off x="2859125" y="2005600"/>
            <a:ext cx="16047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dk2"/>
                </a:solidFill>
                <a:latin typeface="Open Sans"/>
                <a:ea typeface="Open Sans"/>
                <a:cs typeface="Open Sans"/>
                <a:sym typeface="Open Sans"/>
              </a:rPr>
              <a:t>Mars is a cold place, not hot</a:t>
            </a:r>
            <a:endParaRPr>
              <a:solidFill>
                <a:schemeClr val="dk2"/>
              </a:solidFill>
              <a:latin typeface="Open Sans"/>
              <a:ea typeface="Open Sans"/>
              <a:cs typeface="Open Sans"/>
              <a:sym typeface="Open Sans"/>
            </a:endParaRPr>
          </a:p>
        </p:txBody>
      </p:sp>
      <p:sp>
        <p:nvSpPr>
          <p:cNvPr id="1333" name="Google Shape;1333;p97"/>
          <p:cNvSpPr txBox="1"/>
          <p:nvPr/>
        </p:nvSpPr>
        <p:spPr>
          <a:xfrm>
            <a:off x="1038050" y="2843800"/>
            <a:ext cx="16047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dk2"/>
                </a:solidFill>
                <a:latin typeface="Open Sans"/>
                <a:ea typeface="Open Sans"/>
                <a:cs typeface="Open Sans"/>
                <a:sym typeface="Open Sans"/>
              </a:rPr>
              <a:t>Saturn is the ringed planet</a:t>
            </a:r>
            <a:endParaRPr>
              <a:solidFill>
                <a:schemeClr val="dk2"/>
              </a:solidFill>
              <a:latin typeface="Open Sans"/>
              <a:ea typeface="Open Sans"/>
              <a:cs typeface="Open Sans"/>
              <a:sym typeface="Open Sans"/>
            </a:endParaRPr>
          </a:p>
        </p:txBody>
      </p:sp>
      <p:grpSp>
        <p:nvGrpSpPr>
          <p:cNvPr id="1334" name="Google Shape;1334;p97"/>
          <p:cNvGrpSpPr/>
          <p:nvPr/>
        </p:nvGrpSpPr>
        <p:grpSpPr>
          <a:xfrm>
            <a:off x="5271174" y="1615730"/>
            <a:ext cx="422755" cy="422755"/>
            <a:chOff x="1190625" y="238125"/>
            <a:chExt cx="5219200" cy="5219200"/>
          </a:xfrm>
        </p:grpSpPr>
        <p:sp>
          <p:nvSpPr>
            <p:cNvPr id="1335" name="Google Shape;1335;p97"/>
            <p:cNvSpPr/>
            <p:nvPr/>
          </p:nvSpPr>
          <p:spPr>
            <a:xfrm>
              <a:off x="1496425" y="238125"/>
              <a:ext cx="2258125" cy="2453025"/>
            </a:xfrm>
            <a:custGeom>
              <a:avLst/>
              <a:gdLst/>
              <a:ahLst/>
              <a:cxnLst/>
              <a:rect l="l" t="t" r="r" b="b"/>
              <a:pathLst>
                <a:path w="90325" h="98121" extrusionOk="0">
                  <a:moveTo>
                    <a:pt x="6133" y="0"/>
                  </a:moveTo>
                  <a:cubicBezTo>
                    <a:pt x="2741" y="0"/>
                    <a:pt x="0" y="2740"/>
                    <a:pt x="0" y="6133"/>
                  </a:cubicBezTo>
                  <a:lnTo>
                    <a:pt x="0" y="98121"/>
                  </a:lnTo>
                  <a:lnTo>
                    <a:pt x="12233" y="98121"/>
                  </a:lnTo>
                  <a:lnTo>
                    <a:pt x="12233" y="12232"/>
                  </a:lnTo>
                  <a:lnTo>
                    <a:pt x="51638" y="12232"/>
                  </a:lnTo>
                  <a:lnTo>
                    <a:pt x="51638" y="18887"/>
                  </a:lnTo>
                  <a:cubicBezTo>
                    <a:pt x="36763" y="21725"/>
                    <a:pt x="25379" y="34805"/>
                    <a:pt x="25216" y="50430"/>
                  </a:cubicBezTo>
                  <a:cubicBezTo>
                    <a:pt x="25118" y="53707"/>
                    <a:pt x="27958" y="56726"/>
                    <a:pt x="31230" y="56726"/>
                  </a:cubicBezTo>
                  <a:cubicBezTo>
                    <a:pt x="31248" y="56726"/>
                    <a:pt x="31265" y="56726"/>
                    <a:pt x="31283" y="56726"/>
                  </a:cubicBezTo>
                  <a:lnTo>
                    <a:pt x="84192" y="56726"/>
                  </a:lnTo>
                  <a:cubicBezTo>
                    <a:pt x="87585" y="56726"/>
                    <a:pt x="90325" y="54149"/>
                    <a:pt x="90325" y="50757"/>
                  </a:cubicBezTo>
                  <a:cubicBezTo>
                    <a:pt x="90325" y="34936"/>
                    <a:pt x="78908" y="21725"/>
                    <a:pt x="63870" y="18887"/>
                  </a:cubicBezTo>
                  <a:lnTo>
                    <a:pt x="63870" y="6133"/>
                  </a:lnTo>
                  <a:cubicBezTo>
                    <a:pt x="63870" y="2740"/>
                    <a:pt x="61130" y="0"/>
                    <a:pt x="577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97"/>
            <p:cNvSpPr/>
            <p:nvPr/>
          </p:nvSpPr>
          <p:spPr>
            <a:xfrm>
              <a:off x="5169425" y="2050950"/>
              <a:ext cx="832650" cy="640200"/>
            </a:xfrm>
            <a:custGeom>
              <a:avLst/>
              <a:gdLst/>
              <a:ahLst/>
              <a:cxnLst/>
              <a:rect l="l" t="t" r="r" b="b"/>
              <a:pathLst>
                <a:path w="33306" h="25608" extrusionOk="0">
                  <a:moveTo>
                    <a:pt x="6459" y="1"/>
                  </a:moveTo>
                  <a:cubicBezTo>
                    <a:pt x="3164" y="1"/>
                    <a:pt x="327" y="2513"/>
                    <a:pt x="163" y="5807"/>
                  </a:cubicBezTo>
                  <a:cubicBezTo>
                    <a:pt x="0" y="9330"/>
                    <a:pt x="2806" y="12233"/>
                    <a:pt x="6263" y="12233"/>
                  </a:cubicBezTo>
                  <a:lnTo>
                    <a:pt x="21073" y="12233"/>
                  </a:lnTo>
                  <a:lnTo>
                    <a:pt x="21073" y="25608"/>
                  </a:lnTo>
                  <a:lnTo>
                    <a:pt x="33305" y="25608"/>
                  </a:lnTo>
                  <a:lnTo>
                    <a:pt x="33305" y="6101"/>
                  </a:lnTo>
                  <a:cubicBezTo>
                    <a:pt x="33305" y="2741"/>
                    <a:pt x="30565" y="1"/>
                    <a:pt x="27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97"/>
            <p:cNvSpPr/>
            <p:nvPr/>
          </p:nvSpPr>
          <p:spPr>
            <a:xfrm>
              <a:off x="1596725" y="4533325"/>
              <a:ext cx="4411875" cy="924000"/>
            </a:xfrm>
            <a:custGeom>
              <a:avLst/>
              <a:gdLst/>
              <a:ahLst/>
              <a:cxnLst/>
              <a:rect l="l" t="t" r="r" b="b"/>
              <a:pathLst>
                <a:path w="176475" h="36960" extrusionOk="0">
                  <a:moveTo>
                    <a:pt x="1" y="1"/>
                  </a:moveTo>
                  <a:cubicBezTo>
                    <a:pt x="11646" y="13799"/>
                    <a:pt x="28576" y="23030"/>
                    <a:pt x="47626" y="24400"/>
                  </a:cubicBezTo>
                  <a:lnTo>
                    <a:pt x="47626" y="30827"/>
                  </a:lnTo>
                  <a:cubicBezTo>
                    <a:pt x="47593" y="34219"/>
                    <a:pt x="50333" y="36959"/>
                    <a:pt x="53726" y="36959"/>
                  </a:cubicBezTo>
                  <a:cubicBezTo>
                    <a:pt x="57085" y="36959"/>
                    <a:pt x="59826" y="34219"/>
                    <a:pt x="59826" y="30859"/>
                  </a:cubicBezTo>
                  <a:lnTo>
                    <a:pt x="59858" y="24564"/>
                  </a:lnTo>
                  <a:lnTo>
                    <a:pt x="116715" y="24564"/>
                  </a:lnTo>
                  <a:lnTo>
                    <a:pt x="116715" y="30859"/>
                  </a:lnTo>
                  <a:cubicBezTo>
                    <a:pt x="116715" y="34219"/>
                    <a:pt x="119455" y="36959"/>
                    <a:pt x="122847" y="36959"/>
                  </a:cubicBezTo>
                  <a:cubicBezTo>
                    <a:pt x="126207" y="36959"/>
                    <a:pt x="128947" y="34219"/>
                    <a:pt x="128947" y="30859"/>
                  </a:cubicBezTo>
                  <a:lnTo>
                    <a:pt x="128947" y="24368"/>
                  </a:lnTo>
                  <a:cubicBezTo>
                    <a:pt x="147964" y="22933"/>
                    <a:pt x="164861" y="13832"/>
                    <a:pt x="1764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97"/>
            <p:cNvSpPr/>
            <p:nvPr/>
          </p:nvSpPr>
          <p:spPr>
            <a:xfrm>
              <a:off x="1190625" y="2985525"/>
              <a:ext cx="5219200" cy="1242025"/>
            </a:xfrm>
            <a:custGeom>
              <a:avLst/>
              <a:gdLst/>
              <a:ahLst/>
              <a:cxnLst/>
              <a:rect l="l" t="t" r="r" b="b"/>
              <a:pathLst>
                <a:path w="208768" h="49681" extrusionOk="0">
                  <a:moveTo>
                    <a:pt x="6100" y="0"/>
                  </a:moveTo>
                  <a:cubicBezTo>
                    <a:pt x="2740" y="0"/>
                    <a:pt x="0" y="2740"/>
                    <a:pt x="0" y="6133"/>
                  </a:cubicBezTo>
                  <a:lnTo>
                    <a:pt x="0" y="17680"/>
                  </a:lnTo>
                  <a:cubicBezTo>
                    <a:pt x="0" y="29293"/>
                    <a:pt x="2903" y="40090"/>
                    <a:pt x="7959" y="49680"/>
                  </a:cubicBezTo>
                  <a:lnTo>
                    <a:pt x="200906" y="49680"/>
                  </a:lnTo>
                  <a:cubicBezTo>
                    <a:pt x="205929" y="40155"/>
                    <a:pt x="208767" y="29195"/>
                    <a:pt x="208767" y="17680"/>
                  </a:cubicBezTo>
                  <a:lnTo>
                    <a:pt x="208767" y="6133"/>
                  </a:lnTo>
                  <a:cubicBezTo>
                    <a:pt x="208767" y="2740"/>
                    <a:pt x="206027" y="0"/>
                    <a:pt x="202667" y="0"/>
                  </a:cubicBezTo>
                  <a:cubicBezTo>
                    <a:pt x="182312" y="0"/>
                    <a:pt x="115304" y="15"/>
                    <a:pt x="63847" y="15"/>
                  </a:cubicBezTo>
                  <a:cubicBezTo>
                    <a:pt x="38118" y="15"/>
                    <a:pt x="16277" y="11"/>
                    <a:pt x="6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9" name="Google Shape;1339;p97"/>
          <p:cNvGrpSpPr/>
          <p:nvPr/>
        </p:nvGrpSpPr>
        <p:grpSpPr>
          <a:xfrm>
            <a:off x="3450229" y="3386699"/>
            <a:ext cx="422490" cy="422755"/>
            <a:chOff x="1192250" y="238125"/>
            <a:chExt cx="5215925" cy="5219200"/>
          </a:xfrm>
        </p:grpSpPr>
        <p:sp>
          <p:nvSpPr>
            <p:cNvPr id="1340" name="Google Shape;1340;p97"/>
            <p:cNvSpPr/>
            <p:nvPr/>
          </p:nvSpPr>
          <p:spPr>
            <a:xfrm>
              <a:off x="1192250" y="238125"/>
              <a:ext cx="2449775" cy="5219200"/>
            </a:xfrm>
            <a:custGeom>
              <a:avLst/>
              <a:gdLst/>
              <a:ahLst/>
              <a:cxnLst/>
              <a:rect l="l" t="t" r="r" b="b"/>
              <a:pathLst>
                <a:path w="97991" h="208768" extrusionOk="0">
                  <a:moveTo>
                    <a:pt x="54541" y="30761"/>
                  </a:moveTo>
                  <a:cubicBezTo>
                    <a:pt x="57901" y="30761"/>
                    <a:pt x="60641" y="33501"/>
                    <a:pt x="60641" y="36860"/>
                  </a:cubicBezTo>
                  <a:lnTo>
                    <a:pt x="60641" y="148159"/>
                  </a:lnTo>
                  <a:cubicBezTo>
                    <a:pt x="67850" y="150671"/>
                    <a:pt x="73036" y="157521"/>
                    <a:pt x="73036" y="165546"/>
                  </a:cubicBezTo>
                  <a:cubicBezTo>
                    <a:pt x="73036" y="175691"/>
                    <a:pt x="64751" y="183976"/>
                    <a:pt x="54606" y="183976"/>
                  </a:cubicBezTo>
                  <a:lnTo>
                    <a:pt x="54443" y="183976"/>
                  </a:lnTo>
                  <a:cubicBezTo>
                    <a:pt x="44298" y="183976"/>
                    <a:pt x="36045" y="175691"/>
                    <a:pt x="36045" y="165546"/>
                  </a:cubicBezTo>
                  <a:cubicBezTo>
                    <a:pt x="36045" y="157521"/>
                    <a:pt x="41232" y="150671"/>
                    <a:pt x="48408" y="148159"/>
                  </a:cubicBezTo>
                  <a:lnTo>
                    <a:pt x="48408" y="36860"/>
                  </a:lnTo>
                  <a:cubicBezTo>
                    <a:pt x="48408" y="33501"/>
                    <a:pt x="51148" y="30761"/>
                    <a:pt x="54541" y="30761"/>
                  </a:cubicBezTo>
                  <a:close/>
                  <a:moveTo>
                    <a:pt x="54443" y="0"/>
                  </a:moveTo>
                  <a:cubicBezTo>
                    <a:pt x="37513" y="0"/>
                    <a:pt x="23715" y="13798"/>
                    <a:pt x="23715" y="30728"/>
                  </a:cubicBezTo>
                  <a:lnTo>
                    <a:pt x="23715" y="56726"/>
                  </a:lnTo>
                  <a:lnTo>
                    <a:pt x="6100" y="56726"/>
                  </a:lnTo>
                  <a:cubicBezTo>
                    <a:pt x="2740" y="56726"/>
                    <a:pt x="0" y="59466"/>
                    <a:pt x="0" y="62826"/>
                  </a:cubicBezTo>
                  <a:cubicBezTo>
                    <a:pt x="0" y="66218"/>
                    <a:pt x="2740" y="68958"/>
                    <a:pt x="6100" y="68958"/>
                  </a:cubicBezTo>
                  <a:lnTo>
                    <a:pt x="23715" y="68958"/>
                  </a:lnTo>
                  <a:lnTo>
                    <a:pt x="23715" y="81289"/>
                  </a:lnTo>
                  <a:lnTo>
                    <a:pt x="16310" y="81289"/>
                  </a:lnTo>
                  <a:cubicBezTo>
                    <a:pt x="12918" y="81289"/>
                    <a:pt x="10178" y="84029"/>
                    <a:pt x="10178" y="87421"/>
                  </a:cubicBezTo>
                  <a:cubicBezTo>
                    <a:pt x="10178" y="90781"/>
                    <a:pt x="12918" y="93521"/>
                    <a:pt x="16310" y="93521"/>
                  </a:cubicBezTo>
                  <a:lnTo>
                    <a:pt x="23715" y="93521"/>
                  </a:lnTo>
                  <a:lnTo>
                    <a:pt x="23715" y="105884"/>
                  </a:lnTo>
                  <a:lnTo>
                    <a:pt x="16310" y="105884"/>
                  </a:lnTo>
                  <a:cubicBezTo>
                    <a:pt x="12918" y="105884"/>
                    <a:pt x="10178" y="108624"/>
                    <a:pt x="10178" y="111984"/>
                  </a:cubicBezTo>
                  <a:cubicBezTo>
                    <a:pt x="10178" y="115376"/>
                    <a:pt x="12918" y="118117"/>
                    <a:pt x="16310" y="118117"/>
                  </a:cubicBezTo>
                  <a:lnTo>
                    <a:pt x="23715" y="118117"/>
                  </a:lnTo>
                  <a:lnTo>
                    <a:pt x="23715" y="135111"/>
                  </a:lnTo>
                  <a:cubicBezTo>
                    <a:pt x="15658" y="143169"/>
                    <a:pt x="11091" y="154129"/>
                    <a:pt x="11091" y="165546"/>
                  </a:cubicBezTo>
                  <a:cubicBezTo>
                    <a:pt x="11091" y="189391"/>
                    <a:pt x="30565" y="208767"/>
                    <a:pt x="54541" y="208767"/>
                  </a:cubicBezTo>
                  <a:cubicBezTo>
                    <a:pt x="78484" y="208767"/>
                    <a:pt x="97990" y="189391"/>
                    <a:pt x="97990" y="165546"/>
                  </a:cubicBezTo>
                  <a:cubicBezTo>
                    <a:pt x="97990" y="154129"/>
                    <a:pt x="93424" y="143169"/>
                    <a:pt x="85366" y="135111"/>
                  </a:cubicBezTo>
                  <a:lnTo>
                    <a:pt x="85366" y="30728"/>
                  </a:lnTo>
                  <a:cubicBezTo>
                    <a:pt x="85366" y="13798"/>
                    <a:pt x="71568" y="0"/>
                    <a:pt x="54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97"/>
            <p:cNvSpPr/>
            <p:nvPr/>
          </p:nvSpPr>
          <p:spPr>
            <a:xfrm>
              <a:off x="5487475" y="2118950"/>
              <a:ext cx="629875" cy="561700"/>
            </a:xfrm>
            <a:custGeom>
              <a:avLst/>
              <a:gdLst/>
              <a:ahLst/>
              <a:cxnLst/>
              <a:rect l="l" t="t" r="r" b="b"/>
              <a:pathLst>
                <a:path w="25195" h="22468" extrusionOk="0">
                  <a:moveTo>
                    <a:pt x="6719" y="1"/>
                  </a:moveTo>
                  <a:cubicBezTo>
                    <a:pt x="5148" y="1"/>
                    <a:pt x="3576" y="604"/>
                    <a:pt x="2381" y="1815"/>
                  </a:cubicBezTo>
                  <a:cubicBezTo>
                    <a:pt x="0" y="4196"/>
                    <a:pt x="0" y="8078"/>
                    <a:pt x="2414" y="10459"/>
                  </a:cubicBezTo>
                  <a:lnTo>
                    <a:pt x="12722" y="20702"/>
                  </a:lnTo>
                  <a:cubicBezTo>
                    <a:pt x="13896" y="21876"/>
                    <a:pt x="15462" y="22463"/>
                    <a:pt x="17028" y="22463"/>
                  </a:cubicBezTo>
                  <a:cubicBezTo>
                    <a:pt x="17099" y="22466"/>
                    <a:pt x="17170" y="22468"/>
                    <a:pt x="17241" y="22468"/>
                  </a:cubicBezTo>
                  <a:cubicBezTo>
                    <a:pt x="22328" y="22468"/>
                    <a:pt x="25194" y="15596"/>
                    <a:pt x="21333" y="12025"/>
                  </a:cubicBezTo>
                  <a:lnTo>
                    <a:pt x="11026" y="1783"/>
                  </a:lnTo>
                  <a:cubicBezTo>
                    <a:pt x="9839" y="596"/>
                    <a:pt x="8280" y="1"/>
                    <a:pt x="67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97"/>
            <p:cNvSpPr/>
            <p:nvPr/>
          </p:nvSpPr>
          <p:spPr>
            <a:xfrm>
              <a:off x="4559425" y="1158800"/>
              <a:ext cx="917450" cy="913400"/>
            </a:xfrm>
            <a:custGeom>
              <a:avLst/>
              <a:gdLst/>
              <a:ahLst/>
              <a:cxnLst/>
              <a:rect l="l" t="t" r="r" b="b"/>
              <a:pathLst>
                <a:path w="36698" h="36536" extrusionOk="0">
                  <a:moveTo>
                    <a:pt x="18333" y="1"/>
                  </a:moveTo>
                  <a:cubicBezTo>
                    <a:pt x="8221" y="1"/>
                    <a:pt x="1" y="8188"/>
                    <a:pt x="1" y="18268"/>
                  </a:cubicBezTo>
                  <a:cubicBezTo>
                    <a:pt x="1" y="28347"/>
                    <a:pt x="8221" y="36535"/>
                    <a:pt x="18333" y="36535"/>
                  </a:cubicBezTo>
                  <a:cubicBezTo>
                    <a:pt x="28445" y="36535"/>
                    <a:pt x="36698" y="28347"/>
                    <a:pt x="36698" y="18268"/>
                  </a:cubicBezTo>
                  <a:cubicBezTo>
                    <a:pt x="36698" y="8188"/>
                    <a:pt x="28445" y="1"/>
                    <a:pt x="18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97"/>
            <p:cNvSpPr/>
            <p:nvPr/>
          </p:nvSpPr>
          <p:spPr>
            <a:xfrm>
              <a:off x="3936400" y="577150"/>
              <a:ext cx="629850" cy="561400"/>
            </a:xfrm>
            <a:custGeom>
              <a:avLst/>
              <a:gdLst/>
              <a:ahLst/>
              <a:cxnLst/>
              <a:rect l="l" t="t" r="r" b="b"/>
              <a:pathLst>
                <a:path w="25194" h="22456" extrusionOk="0">
                  <a:moveTo>
                    <a:pt x="6723" y="1"/>
                  </a:moveTo>
                  <a:cubicBezTo>
                    <a:pt x="5151" y="1"/>
                    <a:pt x="3580" y="604"/>
                    <a:pt x="2381" y="1803"/>
                  </a:cubicBezTo>
                  <a:cubicBezTo>
                    <a:pt x="0" y="4217"/>
                    <a:pt x="0" y="8066"/>
                    <a:pt x="2381" y="10447"/>
                  </a:cubicBezTo>
                  <a:lnTo>
                    <a:pt x="12689" y="20690"/>
                  </a:lnTo>
                  <a:cubicBezTo>
                    <a:pt x="13896" y="21864"/>
                    <a:pt x="15462" y="22451"/>
                    <a:pt x="16995" y="22451"/>
                  </a:cubicBezTo>
                  <a:cubicBezTo>
                    <a:pt x="17067" y="22454"/>
                    <a:pt x="17139" y="22455"/>
                    <a:pt x="17210" y="22455"/>
                  </a:cubicBezTo>
                  <a:cubicBezTo>
                    <a:pt x="22328" y="22455"/>
                    <a:pt x="25194" y="15584"/>
                    <a:pt x="21301" y="12013"/>
                  </a:cubicBezTo>
                  <a:lnTo>
                    <a:pt x="11026" y="1770"/>
                  </a:lnTo>
                  <a:cubicBezTo>
                    <a:pt x="9827" y="588"/>
                    <a:pt x="8274" y="1"/>
                    <a:pt x="67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97"/>
            <p:cNvSpPr/>
            <p:nvPr/>
          </p:nvSpPr>
          <p:spPr>
            <a:xfrm>
              <a:off x="3638725" y="1469500"/>
              <a:ext cx="622250" cy="305850"/>
            </a:xfrm>
            <a:custGeom>
              <a:avLst/>
              <a:gdLst/>
              <a:ahLst/>
              <a:cxnLst/>
              <a:rect l="l" t="t" r="r" b="b"/>
              <a:pathLst>
                <a:path w="24890" h="12234" extrusionOk="0">
                  <a:moveTo>
                    <a:pt x="6133" y="1"/>
                  </a:moveTo>
                  <a:cubicBezTo>
                    <a:pt x="2741" y="1"/>
                    <a:pt x="1" y="2741"/>
                    <a:pt x="1" y="6134"/>
                  </a:cubicBezTo>
                  <a:cubicBezTo>
                    <a:pt x="1" y="9493"/>
                    <a:pt x="2741" y="12233"/>
                    <a:pt x="6133" y="12233"/>
                  </a:cubicBezTo>
                  <a:lnTo>
                    <a:pt x="18757" y="12233"/>
                  </a:lnTo>
                  <a:cubicBezTo>
                    <a:pt x="22150" y="12233"/>
                    <a:pt x="24890" y="9493"/>
                    <a:pt x="24890" y="6134"/>
                  </a:cubicBezTo>
                  <a:cubicBezTo>
                    <a:pt x="24890" y="2741"/>
                    <a:pt x="22150" y="1"/>
                    <a:pt x="18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97"/>
            <p:cNvSpPr/>
            <p:nvPr/>
          </p:nvSpPr>
          <p:spPr>
            <a:xfrm>
              <a:off x="5786750" y="1470325"/>
              <a:ext cx="621425" cy="305850"/>
            </a:xfrm>
            <a:custGeom>
              <a:avLst/>
              <a:gdLst/>
              <a:ahLst/>
              <a:cxnLst/>
              <a:rect l="l" t="t" r="r" b="b"/>
              <a:pathLst>
                <a:path w="24857" h="12234" extrusionOk="0">
                  <a:moveTo>
                    <a:pt x="6100" y="1"/>
                  </a:moveTo>
                  <a:cubicBezTo>
                    <a:pt x="2741" y="1"/>
                    <a:pt x="1" y="2741"/>
                    <a:pt x="1" y="6101"/>
                  </a:cubicBezTo>
                  <a:cubicBezTo>
                    <a:pt x="1" y="9493"/>
                    <a:pt x="2741" y="12233"/>
                    <a:pt x="6100" y="12233"/>
                  </a:cubicBezTo>
                  <a:lnTo>
                    <a:pt x="18757" y="12233"/>
                  </a:lnTo>
                  <a:cubicBezTo>
                    <a:pt x="22117" y="12233"/>
                    <a:pt x="24857" y="9493"/>
                    <a:pt x="24857" y="6101"/>
                  </a:cubicBezTo>
                  <a:cubicBezTo>
                    <a:pt x="24857" y="2741"/>
                    <a:pt x="22117" y="1"/>
                    <a:pt x="18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97"/>
            <p:cNvSpPr/>
            <p:nvPr/>
          </p:nvSpPr>
          <p:spPr>
            <a:xfrm>
              <a:off x="4866050" y="2377975"/>
              <a:ext cx="305850" cy="619800"/>
            </a:xfrm>
            <a:custGeom>
              <a:avLst/>
              <a:gdLst/>
              <a:ahLst/>
              <a:cxnLst/>
              <a:rect l="l" t="t" r="r" b="b"/>
              <a:pathLst>
                <a:path w="12234" h="24792" extrusionOk="0">
                  <a:moveTo>
                    <a:pt x="6101" y="1"/>
                  </a:moveTo>
                  <a:cubicBezTo>
                    <a:pt x="2741" y="1"/>
                    <a:pt x="1" y="2741"/>
                    <a:pt x="1" y="6100"/>
                  </a:cubicBezTo>
                  <a:lnTo>
                    <a:pt x="1" y="18659"/>
                  </a:lnTo>
                  <a:cubicBezTo>
                    <a:pt x="1" y="22052"/>
                    <a:pt x="2741" y="24792"/>
                    <a:pt x="6101" y="24792"/>
                  </a:cubicBezTo>
                  <a:cubicBezTo>
                    <a:pt x="9493" y="24792"/>
                    <a:pt x="12233" y="22052"/>
                    <a:pt x="12233" y="18659"/>
                  </a:cubicBezTo>
                  <a:lnTo>
                    <a:pt x="12233" y="6100"/>
                  </a:lnTo>
                  <a:cubicBezTo>
                    <a:pt x="12233" y="2741"/>
                    <a:pt x="9493" y="1"/>
                    <a:pt x="6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97"/>
            <p:cNvSpPr/>
            <p:nvPr/>
          </p:nvSpPr>
          <p:spPr>
            <a:xfrm>
              <a:off x="4866050" y="238125"/>
              <a:ext cx="305850" cy="619800"/>
            </a:xfrm>
            <a:custGeom>
              <a:avLst/>
              <a:gdLst/>
              <a:ahLst/>
              <a:cxnLst/>
              <a:rect l="l" t="t" r="r" b="b"/>
              <a:pathLst>
                <a:path w="12234" h="24792" extrusionOk="0">
                  <a:moveTo>
                    <a:pt x="6101" y="0"/>
                  </a:moveTo>
                  <a:cubicBezTo>
                    <a:pt x="2741" y="0"/>
                    <a:pt x="1" y="2740"/>
                    <a:pt x="1" y="6133"/>
                  </a:cubicBezTo>
                  <a:lnTo>
                    <a:pt x="1" y="18659"/>
                  </a:lnTo>
                  <a:cubicBezTo>
                    <a:pt x="1" y="22051"/>
                    <a:pt x="2741" y="24791"/>
                    <a:pt x="6101" y="24791"/>
                  </a:cubicBezTo>
                  <a:cubicBezTo>
                    <a:pt x="9493" y="24791"/>
                    <a:pt x="12233" y="22051"/>
                    <a:pt x="12233" y="18659"/>
                  </a:cubicBezTo>
                  <a:lnTo>
                    <a:pt x="12233" y="6133"/>
                  </a:lnTo>
                  <a:cubicBezTo>
                    <a:pt x="12233" y="2740"/>
                    <a:pt x="9493" y="0"/>
                    <a:pt x="6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97"/>
            <p:cNvSpPr/>
            <p:nvPr/>
          </p:nvSpPr>
          <p:spPr>
            <a:xfrm>
              <a:off x="3890425" y="2087450"/>
              <a:ext cx="629875" cy="561400"/>
            </a:xfrm>
            <a:custGeom>
              <a:avLst/>
              <a:gdLst/>
              <a:ahLst/>
              <a:cxnLst/>
              <a:rect l="l" t="t" r="r" b="b"/>
              <a:pathLst>
                <a:path w="25195" h="22456" extrusionOk="0">
                  <a:moveTo>
                    <a:pt x="18459" y="1"/>
                  </a:moveTo>
                  <a:cubicBezTo>
                    <a:pt x="16904" y="1"/>
                    <a:pt x="15352" y="588"/>
                    <a:pt x="14169" y="1770"/>
                  </a:cubicBezTo>
                  <a:lnTo>
                    <a:pt x="3862" y="12013"/>
                  </a:lnTo>
                  <a:cubicBezTo>
                    <a:pt x="1" y="15584"/>
                    <a:pt x="2835" y="22455"/>
                    <a:pt x="7953" y="22455"/>
                  </a:cubicBezTo>
                  <a:cubicBezTo>
                    <a:pt x="8024" y="22455"/>
                    <a:pt x="8095" y="22454"/>
                    <a:pt x="8167" y="22451"/>
                  </a:cubicBezTo>
                  <a:cubicBezTo>
                    <a:pt x="9733" y="22451"/>
                    <a:pt x="11299" y="21864"/>
                    <a:pt x="12473" y="20690"/>
                  </a:cubicBezTo>
                  <a:lnTo>
                    <a:pt x="22781" y="10447"/>
                  </a:lnTo>
                  <a:cubicBezTo>
                    <a:pt x="25195" y="8066"/>
                    <a:pt x="25195" y="4184"/>
                    <a:pt x="22814" y="1803"/>
                  </a:cubicBezTo>
                  <a:cubicBezTo>
                    <a:pt x="21615" y="604"/>
                    <a:pt x="20036" y="1"/>
                    <a:pt x="18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97"/>
            <p:cNvSpPr/>
            <p:nvPr/>
          </p:nvSpPr>
          <p:spPr>
            <a:xfrm>
              <a:off x="5441275" y="546575"/>
              <a:ext cx="630100" cy="561775"/>
            </a:xfrm>
            <a:custGeom>
              <a:avLst/>
              <a:gdLst/>
              <a:ahLst/>
              <a:cxnLst/>
              <a:rect l="l" t="t" r="r" b="b"/>
              <a:pathLst>
                <a:path w="25204" h="22471" extrusionOk="0">
                  <a:moveTo>
                    <a:pt x="18501" y="0"/>
                  </a:moveTo>
                  <a:cubicBezTo>
                    <a:pt x="16935" y="0"/>
                    <a:pt x="15369" y="596"/>
                    <a:pt x="14178" y="1786"/>
                  </a:cubicBezTo>
                  <a:lnTo>
                    <a:pt x="3870" y="11996"/>
                  </a:lnTo>
                  <a:cubicBezTo>
                    <a:pt x="1" y="15576"/>
                    <a:pt x="2857" y="22470"/>
                    <a:pt x="7997" y="22470"/>
                  </a:cubicBezTo>
                  <a:cubicBezTo>
                    <a:pt x="8056" y="22470"/>
                    <a:pt x="8116" y="22469"/>
                    <a:pt x="8176" y="22467"/>
                  </a:cubicBezTo>
                  <a:cubicBezTo>
                    <a:pt x="9742" y="22467"/>
                    <a:pt x="11308" y="21880"/>
                    <a:pt x="12482" y="20673"/>
                  </a:cubicBezTo>
                  <a:lnTo>
                    <a:pt x="22790" y="10463"/>
                  </a:lnTo>
                  <a:cubicBezTo>
                    <a:pt x="25171" y="8082"/>
                    <a:pt x="25204" y="4200"/>
                    <a:pt x="22823" y="1786"/>
                  </a:cubicBezTo>
                  <a:cubicBezTo>
                    <a:pt x="21632" y="596"/>
                    <a:pt x="20066" y="0"/>
                    <a:pt x="18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97"/>
            <p:cNvSpPr/>
            <p:nvPr/>
          </p:nvSpPr>
          <p:spPr>
            <a:xfrm>
              <a:off x="2402450" y="4227525"/>
              <a:ext cx="305825" cy="305825"/>
            </a:xfrm>
            <a:custGeom>
              <a:avLst/>
              <a:gdLst/>
              <a:ahLst/>
              <a:cxnLst/>
              <a:rect l="l" t="t" r="r" b="b"/>
              <a:pathLst>
                <a:path w="12233" h="12233" extrusionOk="0">
                  <a:moveTo>
                    <a:pt x="6133" y="0"/>
                  </a:moveTo>
                  <a:cubicBezTo>
                    <a:pt x="2740" y="0"/>
                    <a:pt x="0" y="2740"/>
                    <a:pt x="0" y="6100"/>
                  </a:cubicBezTo>
                  <a:cubicBezTo>
                    <a:pt x="0" y="9493"/>
                    <a:pt x="2740" y="12233"/>
                    <a:pt x="6133" y="12233"/>
                  </a:cubicBezTo>
                  <a:cubicBezTo>
                    <a:pt x="9493" y="12233"/>
                    <a:pt x="12233" y="9493"/>
                    <a:pt x="12233" y="6100"/>
                  </a:cubicBezTo>
                  <a:cubicBezTo>
                    <a:pt x="12233" y="2740"/>
                    <a:pt x="9493" y="0"/>
                    <a:pt x="6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97"/>
          <p:cNvGrpSpPr/>
          <p:nvPr/>
        </p:nvGrpSpPr>
        <p:grpSpPr>
          <a:xfrm>
            <a:off x="1626433" y="1615714"/>
            <a:ext cx="427945" cy="422755"/>
            <a:chOff x="1193875" y="238125"/>
            <a:chExt cx="5283275" cy="5219200"/>
          </a:xfrm>
        </p:grpSpPr>
        <p:sp>
          <p:nvSpPr>
            <p:cNvPr id="1352" name="Google Shape;1352;p97"/>
            <p:cNvSpPr/>
            <p:nvPr/>
          </p:nvSpPr>
          <p:spPr>
            <a:xfrm>
              <a:off x="3636400" y="238125"/>
              <a:ext cx="2840750" cy="3086675"/>
            </a:xfrm>
            <a:custGeom>
              <a:avLst/>
              <a:gdLst/>
              <a:ahLst/>
              <a:cxnLst/>
              <a:rect l="l" t="t" r="r" b="b"/>
              <a:pathLst>
                <a:path w="113630" h="123467" extrusionOk="0">
                  <a:moveTo>
                    <a:pt x="56559" y="0"/>
                  </a:moveTo>
                  <a:cubicBezTo>
                    <a:pt x="53166" y="0"/>
                    <a:pt x="50426" y="2740"/>
                    <a:pt x="50426" y="6133"/>
                  </a:cubicBezTo>
                  <a:lnTo>
                    <a:pt x="50426" y="10210"/>
                  </a:lnTo>
                  <a:lnTo>
                    <a:pt x="49187" y="8970"/>
                  </a:lnTo>
                  <a:cubicBezTo>
                    <a:pt x="48004" y="7788"/>
                    <a:pt x="46452" y="7201"/>
                    <a:pt x="44897" y="7201"/>
                  </a:cubicBezTo>
                  <a:cubicBezTo>
                    <a:pt x="43320" y="7201"/>
                    <a:pt x="41741" y="7804"/>
                    <a:pt x="40542" y="9003"/>
                  </a:cubicBezTo>
                  <a:cubicBezTo>
                    <a:pt x="38161" y="11417"/>
                    <a:pt x="38161" y="15266"/>
                    <a:pt x="40575" y="17647"/>
                  </a:cubicBezTo>
                  <a:lnTo>
                    <a:pt x="50426" y="27466"/>
                  </a:lnTo>
                  <a:lnTo>
                    <a:pt x="50426" y="51050"/>
                  </a:lnTo>
                  <a:lnTo>
                    <a:pt x="30952" y="39437"/>
                  </a:lnTo>
                  <a:lnTo>
                    <a:pt x="27592" y="25933"/>
                  </a:lnTo>
                  <a:cubicBezTo>
                    <a:pt x="26901" y="23165"/>
                    <a:pt x="24401" y="21314"/>
                    <a:pt x="21667" y="21314"/>
                  </a:cubicBezTo>
                  <a:cubicBezTo>
                    <a:pt x="21178" y="21314"/>
                    <a:pt x="20682" y="21373"/>
                    <a:pt x="20188" y="21496"/>
                  </a:cubicBezTo>
                  <a:cubicBezTo>
                    <a:pt x="16893" y="22312"/>
                    <a:pt x="14903" y="25639"/>
                    <a:pt x="15719" y="28901"/>
                  </a:cubicBezTo>
                  <a:lnTo>
                    <a:pt x="16143" y="30597"/>
                  </a:lnTo>
                  <a:lnTo>
                    <a:pt x="11543" y="27857"/>
                  </a:lnTo>
                  <a:cubicBezTo>
                    <a:pt x="10561" y="27272"/>
                    <a:pt x="9480" y="26993"/>
                    <a:pt x="8415" y="26993"/>
                  </a:cubicBezTo>
                  <a:cubicBezTo>
                    <a:pt x="6332" y="26993"/>
                    <a:pt x="4304" y="28057"/>
                    <a:pt x="3160" y="29978"/>
                  </a:cubicBezTo>
                  <a:cubicBezTo>
                    <a:pt x="1431" y="32881"/>
                    <a:pt x="2377" y="36632"/>
                    <a:pt x="5280" y="38361"/>
                  </a:cubicBezTo>
                  <a:lnTo>
                    <a:pt x="9880" y="41134"/>
                  </a:lnTo>
                  <a:cubicBezTo>
                    <a:pt x="1232" y="41992"/>
                    <a:pt x="2011" y="53545"/>
                    <a:pt x="9669" y="53545"/>
                  </a:cubicBezTo>
                  <a:cubicBezTo>
                    <a:pt x="10157" y="53545"/>
                    <a:pt x="10674" y="53498"/>
                    <a:pt x="11217" y="53399"/>
                  </a:cubicBezTo>
                  <a:lnTo>
                    <a:pt x="24689" y="49941"/>
                  </a:lnTo>
                  <a:lnTo>
                    <a:pt x="44620" y="61815"/>
                  </a:lnTo>
                  <a:lnTo>
                    <a:pt x="24983" y="73525"/>
                  </a:lnTo>
                  <a:lnTo>
                    <a:pt x="11511" y="70067"/>
                  </a:lnTo>
                  <a:cubicBezTo>
                    <a:pt x="10996" y="69935"/>
                    <a:pt x="10481" y="69872"/>
                    <a:pt x="9975" y="69872"/>
                  </a:cubicBezTo>
                  <a:cubicBezTo>
                    <a:pt x="7238" y="69872"/>
                    <a:pt x="4757" y="71719"/>
                    <a:pt x="4041" y="74471"/>
                  </a:cubicBezTo>
                  <a:cubicBezTo>
                    <a:pt x="3225" y="77733"/>
                    <a:pt x="5183" y="81093"/>
                    <a:pt x="8445" y="81908"/>
                  </a:cubicBezTo>
                  <a:lnTo>
                    <a:pt x="10173" y="82365"/>
                  </a:lnTo>
                  <a:lnTo>
                    <a:pt x="5280" y="85268"/>
                  </a:lnTo>
                  <a:cubicBezTo>
                    <a:pt x="0" y="88166"/>
                    <a:pt x="2379" y="96657"/>
                    <a:pt x="8182" y="96657"/>
                  </a:cubicBezTo>
                  <a:cubicBezTo>
                    <a:pt x="8258" y="96657"/>
                    <a:pt x="8335" y="96656"/>
                    <a:pt x="8412" y="96653"/>
                  </a:cubicBezTo>
                  <a:cubicBezTo>
                    <a:pt x="9488" y="96653"/>
                    <a:pt x="10565" y="96359"/>
                    <a:pt x="11543" y="95772"/>
                  </a:cubicBezTo>
                  <a:lnTo>
                    <a:pt x="16436" y="92869"/>
                  </a:lnTo>
                  <a:lnTo>
                    <a:pt x="16012" y="94565"/>
                  </a:lnTo>
                  <a:cubicBezTo>
                    <a:pt x="14892" y="99164"/>
                    <a:pt x="18555" y="102080"/>
                    <a:pt x="22148" y="102080"/>
                  </a:cubicBezTo>
                  <a:cubicBezTo>
                    <a:pt x="24621" y="102080"/>
                    <a:pt x="27061" y="100698"/>
                    <a:pt x="27886" y="97533"/>
                  </a:cubicBezTo>
                  <a:lnTo>
                    <a:pt x="31246" y="84029"/>
                  </a:lnTo>
                  <a:lnTo>
                    <a:pt x="50426" y="72579"/>
                  </a:lnTo>
                  <a:lnTo>
                    <a:pt x="50426" y="94435"/>
                  </a:lnTo>
                  <a:lnTo>
                    <a:pt x="40575" y="104220"/>
                  </a:lnTo>
                  <a:cubicBezTo>
                    <a:pt x="36198" y="108597"/>
                    <a:pt x="40298" y="114720"/>
                    <a:pt x="45022" y="114720"/>
                  </a:cubicBezTo>
                  <a:cubicBezTo>
                    <a:pt x="46424" y="114720"/>
                    <a:pt x="47880" y="114181"/>
                    <a:pt x="49187" y="112897"/>
                  </a:cubicBezTo>
                  <a:lnTo>
                    <a:pt x="50426" y="111658"/>
                  </a:lnTo>
                  <a:lnTo>
                    <a:pt x="50426" y="117366"/>
                  </a:lnTo>
                  <a:cubicBezTo>
                    <a:pt x="50426" y="120726"/>
                    <a:pt x="53166" y="123466"/>
                    <a:pt x="56559" y="123466"/>
                  </a:cubicBezTo>
                  <a:cubicBezTo>
                    <a:pt x="59919" y="123466"/>
                    <a:pt x="62659" y="120726"/>
                    <a:pt x="62659" y="117366"/>
                  </a:cubicBezTo>
                  <a:lnTo>
                    <a:pt x="62659" y="111658"/>
                  </a:lnTo>
                  <a:cubicBezTo>
                    <a:pt x="64192" y="113776"/>
                    <a:pt x="66151" y="114646"/>
                    <a:pt x="68028" y="114646"/>
                  </a:cubicBezTo>
                  <a:cubicBezTo>
                    <a:pt x="72739" y="114646"/>
                    <a:pt x="76928" y="109166"/>
                    <a:pt x="72543" y="104220"/>
                  </a:cubicBezTo>
                  <a:lnTo>
                    <a:pt x="62659" y="94435"/>
                  </a:lnTo>
                  <a:lnTo>
                    <a:pt x="62659" y="72579"/>
                  </a:lnTo>
                  <a:lnTo>
                    <a:pt x="81872" y="84029"/>
                  </a:lnTo>
                  <a:lnTo>
                    <a:pt x="85232" y="97533"/>
                  </a:lnTo>
                  <a:cubicBezTo>
                    <a:pt x="85917" y="100306"/>
                    <a:pt x="88428" y="102165"/>
                    <a:pt x="91168" y="102165"/>
                  </a:cubicBezTo>
                  <a:cubicBezTo>
                    <a:pt x="91184" y="102166"/>
                    <a:pt x="91199" y="102166"/>
                    <a:pt x="91214" y="102166"/>
                  </a:cubicBezTo>
                  <a:cubicBezTo>
                    <a:pt x="96012" y="102166"/>
                    <a:pt x="98470" y="97031"/>
                    <a:pt x="96681" y="92869"/>
                  </a:cubicBezTo>
                  <a:lnTo>
                    <a:pt x="96681" y="92869"/>
                  </a:lnTo>
                  <a:lnTo>
                    <a:pt x="101574" y="95772"/>
                  </a:lnTo>
                  <a:cubicBezTo>
                    <a:pt x="102660" y="96418"/>
                    <a:pt x="103731" y="96700"/>
                    <a:pt x="104738" y="96700"/>
                  </a:cubicBezTo>
                  <a:cubicBezTo>
                    <a:pt x="110089" y="96700"/>
                    <a:pt x="113629" y="88755"/>
                    <a:pt x="107837" y="85268"/>
                  </a:cubicBezTo>
                  <a:lnTo>
                    <a:pt x="102944" y="82365"/>
                  </a:lnTo>
                  <a:lnTo>
                    <a:pt x="104640" y="81908"/>
                  </a:lnTo>
                  <a:cubicBezTo>
                    <a:pt x="107935" y="81093"/>
                    <a:pt x="109892" y="77733"/>
                    <a:pt x="109044" y="74471"/>
                  </a:cubicBezTo>
                  <a:cubicBezTo>
                    <a:pt x="108356" y="71719"/>
                    <a:pt x="105856" y="69872"/>
                    <a:pt x="103132" y="69872"/>
                  </a:cubicBezTo>
                  <a:cubicBezTo>
                    <a:pt x="102628" y="69872"/>
                    <a:pt x="102116" y="69935"/>
                    <a:pt x="101607" y="70067"/>
                  </a:cubicBezTo>
                  <a:lnTo>
                    <a:pt x="88135" y="73525"/>
                  </a:lnTo>
                  <a:lnTo>
                    <a:pt x="68498" y="61815"/>
                  </a:lnTo>
                  <a:lnTo>
                    <a:pt x="88396" y="49941"/>
                  </a:lnTo>
                  <a:lnTo>
                    <a:pt x="101868" y="53399"/>
                  </a:lnTo>
                  <a:cubicBezTo>
                    <a:pt x="102413" y="53498"/>
                    <a:pt x="102931" y="53545"/>
                    <a:pt x="103422" y="53545"/>
                  </a:cubicBezTo>
                  <a:cubicBezTo>
                    <a:pt x="111106" y="53545"/>
                    <a:pt x="111883" y="41992"/>
                    <a:pt x="103205" y="41134"/>
                  </a:cubicBezTo>
                  <a:lnTo>
                    <a:pt x="107837" y="38361"/>
                  </a:lnTo>
                  <a:cubicBezTo>
                    <a:pt x="110740" y="36632"/>
                    <a:pt x="111686" y="32881"/>
                    <a:pt x="109958" y="29978"/>
                  </a:cubicBezTo>
                  <a:cubicBezTo>
                    <a:pt x="108814" y="28057"/>
                    <a:pt x="106786" y="26993"/>
                    <a:pt x="104703" y="26993"/>
                  </a:cubicBezTo>
                  <a:cubicBezTo>
                    <a:pt x="103637" y="26993"/>
                    <a:pt x="102557" y="27272"/>
                    <a:pt x="101574" y="27857"/>
                  </a:cubicBezTo>
                  <a:lnTo>
                    <a:pt x="96942" y="30630"/>
                  </a:lnTo>
                  <a:lnTo>
                    <a:pt x="97366" y="28901"/>
                  </a:lnTo>
                  <a:cubicBezTo>
                    <a:pt x="98182" y="25639"/>
                    <a:pt x="96192" y="22312"/>
                    <a:pt x="92930" y="21496"/>
                  </a:cubicBezTo>
                  <a:cubicBezTo>
                    <a:pt x="92430" y="21373"/>
                    <a:pt x="91930" y="21314"/>
                    <a:pt x="91438" y="21314"/>
                  </a:cubicBezTo>
                  <a:cubicBezTo>
                    <a:pt x="88684" y="21314"/>
                    <a:pt x="86184" y="23165"/>
                    <a:pt x="85493" y="25933"/>
                  </a:cubicBezTo>
                  <a:lnTo>
                    <a:pt x="82133" y="39437"/>
                  </a:lnTo>
                  <a:lnTo>
                    <a:pt x="62659" y="51050"/>
                  </a:lnTo>
                  <a:lnTo>
                    <a:pt x="62659" y="27466"/>
                  </a:lnTo>
                  <a:lnTo>
                    <a:pt x="72543" y="17647"/>
                  </a:lnTo>
                  <a:cubicBezTo>
                    <a:pt x="74924" y="15266"/>
                    <a:pt x="74956" y="11417"/>
                    <a:pt x="72575" y="9003"/>
                  </a:cubicBezTo>
                  <a:cubicBezTo>
                    <a:pt x="71376" y="7804"/>
                    <a:pt x="69797" y="7201"/>
                    <a:pt x="68221" y="7201"/>
                  </a:cubicBezTo>
                  <a:cubicBezTo>
                    <a:pt x="66666" y="7201"/>
                    <a:pt x="65113" y="7788"/>
                    <a:pt x="63931" y="8970"/>
                  </a:cubicBezTo>
                  <a:lnTo>
                    <a:pt x="62659" y="10210"/>
                  </a:lnTo>
                  <a:lnTo>
                    <a:pt x="62659" y="6133"/>
                  </a:lnTo>
                  <a:cubicBezTo>
                    <a:pt x="62659" y="2740"/>
                    <a:pt x="59919" y="0"/>
                    <a:pt x="56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97"/>
            <p:cNvSpPr/>
            <p:nvPr/>
          </p:nvSpPr>
          <p:spPr>
            <a:xfrm>
              <a:off x="1193875" y="238125"/>
              <a:ext cx="2449775" cy="5219200"/>
            </a:xfrm>
            <a:custGeom>
              <a:avLst/>
              <a:gdLst/>
              <a:ahLst/>
              <a:cxnLst/>
              <a:rect l="l" t="t" r="r" b="b"/>
              <a:pathLst>
                <a:path w="97991" h="208768" extrusionOk="0">
                  <a:moveTo>
                    <a:pt x="54541" y="105884"/>
                  </a:moveTo>
                  <a:cubicBezTo>
                    <a:pt x="57901" y="105884"/>
                    <a:pt x="60641" y="108624"/>
                    <a:pt x="60641" y="111984"/>
                  </a:cubicBezTo>
                  <a:lnTo>
                    <a:pt x="60641" y="148159"/>
                  </a:lnTo>
                  <a:cubicBezTo>
                    <a:pt x="67850" y="150671"/>
                    <a:pt x="73036" y="157521"/>
                    <a:pt x="73036" y="165546"/>
                  </a:cubicBezTo>
                  <a:cubicBezTo>
                    <a:pt x="73036" y="175691"/>
                    <a:pt x="64751" y="183976"/>
                    <a:pt x="54606" y="183976"/>
                  </a:cubicBezTo>
                  <a:lnTo>
                    <a:pt x="54443" y="183976"/>
                  </a:lnTo>
                  <a:cubicBezTo>
                    <a:pt x="44298" y="183976"/>
                    <a:pt x="36045" y="175691"/>
                    <a:pt x="36045" y="165546"/>
                  </a:cubicBezTo>
                  <a:cubicBezTo>
                    <a:pt x="36045" y="157521"/>
                    <a:pt x="41232" y="150671"/>
                    <a:pt x="48408" y="148159"/>
                  </a:cubicBezTo>
                  <a:lnTo>
                    <a:pt x="48408" y="111984"/>
                  </a:lnTo>
                  <a:cubicBezTo>
                    <a:pt x="48408" y="108624"/>
                    <a:pt x="51148" y="105884"/>
                    <a:pt x="54541" y="105884"/>
                  </a:cubicBezTo>
                  <a:close/>
                  <a:moveTo>
                    <a:pt x="54443" y="0"/>
                  </a:moveTo>
                  <a:cubicBezTo>
                    <a:pt x="37481" y="0"/>
                    <a:pt x="23715" y="13798"/>
                    <a:pt x="23715" y="30728"/>
                  </a:cubicBezTo>
                  <a:lnTo>
                    <a:pt x="23715" y="56726"/>
                  </a:lnTo>
                  <a:lnTo>
                    <a:pt x="6100" y="56726"/>
                  </a:lnTo>
                  <a:cubicBezTo>
                    <a:pt x="2741" y="56726"/>
                    <a:pt x="0" y="59466"/>
                    <a:pt x="0" y="62826"/>
                  </a:cubicBezTo>
                  <a:cubicBezTo>
                    <a:pt x="0" y="66218"/>
                    <a:pt x="2741" y="68958"/>
                    <a:pt x="6100" y="68958"/>
                  </a:cubicBezTo>
                  <a:lnTo>
                    <a:pt x="23715" y="68958"/>
                  </a:lnTo>
                  <a:lnTo>
                    <a:pt x="23715" y="81289"/>
                  </a:lnTo>
                  <a:lnTo>
                    <a:pt x="16310" y="81289"/>
                  </a:lnTo>
                  <a:cubicBezTo>
                    <a:pt x="12918" y="81289"/>
                    <a:pt x="10178" y="84029"/>
                    <a:pt x="10178" y="87421"/>
                  </a:cubicBezTo>
                  <a:cubicBezTo>
                    <a:pt x="10178" y="90781"/>
                    <a:pt x="12918" y="93521"/>
                    <a:pt x="16310" y="93521"/>
                  </a:cubicBezTo>
                  <a:lnTo>
                    <a:pt x="23715" y="93521"/>
                  </a:lnTo>
                  <a:lnTo>
                    <a:pt x="23715" y="105884"/>
                  </a:lnTo>
                  <a:lnTo>
                    <a:pt x="16310" y="105884"/>
                  </a:lnTo>
                  <a:cubicBezTo>
                    <a:pt x="12918" y="105884"/>
                    <a:pt x="10178" y="108624"/>
                    <a:pt x="10178" y="111984"/>
                  </a:cubicBezTo>
                  <a:cubicBezTo>
                    <a:pt x="10178" y="115376"/>
                    <a:pt x="12918" y="118117"/>
                    <a:pt x="16310" y="118117"/>
                  </a:cubicBezTo>
                  <a:lnTo>
                    <a:pt x="23715" y="118117"/>
                  </a:lnTo>
                  <a:lnTo>
                    <a:pt x="23715" y="135111"/>
                  </a:lnTo>
                  <a:cubicBezTo>
                    <a:pt x="15658" y="143169"/>
                    <a:pt x="11091" y="154129"/>
                    <a:pt x="11091" y="165546"/>
                  </a:cubicBezTo>
                  <a:cubicBezTo>
                    <a:pt x="11091" y="189391"/>
                    <a:pt x="30565" y="208767"/>
                    <a:pt x="54541" y="208767"/>
                  </a:cubicBezTo>
                  <a:cubicBezTo>
                    <a:pt x="78484" y="208767"/>
                    <a:pt x="97991" y="189391"/>
                    <a:pt x="97991" y="165546"/>
                  </a:cubicBezTo>
                  <a:cubicBezTo>
                    <a:pt x="97991" y="154129"/>
                    <a:pt x="93424" y="143169"/>
                    <a:pt x="85367" y="135111"/>
                  </a:cubicBezTo>
                  <a:lnTo>
                    <a:pt x="85367" y="30728"/>
                  </a:lnTo>
                  <a:cubicBezTo>
                    <a:pt x="85367" y="13798"/>
                    <a:pt x="71568" y="0"/>
                    <a:pt x="54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97"/>
            <p:cNvSpPr/>
            <p:nvPr/>
          </p:nvSpPr>
          <p:spPr>
            <a:xfrm>
              <a:off x="2402450" y="4227525"/>
              <a:ext cx="305825" cy="305825"/>
            </a:xfrm>
            <a:custGeom>
              <a:avLst/>
              <a:gdLst/>
              <a:ahLst/>
              <a:cxnLst/>
              <a:rect l="l" t="t" r="r" b="b"/>
              <a:pathLst>
                <a:path w="12233" h="12233" extrusionOk="0">
                  <a:moveTo>
                    <a:pt x="6133" y="0"/>
                  </a:moveTo>
                  <a:cubicBezTo>
                    <a:pt x="2740" y="0"/>
                    <a:pt x="0" y="2740"/>
                    <a:pt x="0" y="6100"/>
                  </a:cubicBezTo>
                  <a:cubicBezTo>
                    <a:pt x="0" y="9493"/>
                    <a:pt x="2740" y="12233"/>
                    <a:pt x="6133" y="12233"/>
                  </a:cubicBezTo>
                  <a:cubicBezTo>
                    <a:pt x="9493" y="12233"/>
                    <a:pt x="12233" y="9493"/>
                    <a:pt x="12233" y="6100"/>
                  </a:cubicBezTo>
                  <a:cubicBezTo>
                    <a:pt x="12233" y="2740"/>
                    <a:pt x="9493" y="0"/>
                    <a:pt x="6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5" name="Google Shape;1355;p97"/>
          <p:cNvSpPr/>
          <p:nvPr/>
        </p:nvSpPr>
        <p:spPr>
          <a:xfrm>
            <a:off x="6968975" y="3263425"/>
            <a:ext cx="669300" cy="669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6" name="Google Shape;1356;p97"/>
          <p:cNvCxnSpPr>
            <a:stCxn id="1330" idx="2"/>
            <a:endCxn id="1355" idx="0"/>
          </p:cNvCxnSpPr>
          <p:nvPr/>
        </p:nvCxnSpPr>
        <p:spPr>
          <a:xfrm>
            <a:off x="7303625" y="2578297"/>
            <a:ext cx="0" cy="685200"/>
          </a:xfrm>
          <a:prstGeom prst="straightConnector1">
            <a:avLst/>
          </a:prstGeom>
          <a:noFill/>
          <a:ln w="28575" cap="flat" cmpd="sng">
            <a:solidFill>
              <a:schemeClr val="dk1"/>
            </a:solidFill>
            <a:prstDash val="solid"/>
            <a:round/>
            <a:headEnd type="none" w="med" len="med"/>
            <a:tailEnd type="none" w="med" len="med"/>
          </a:ln>
        </p:spPr>
      </p:cxnSp>
      <p:grpSp>
        <p:nvGrpSpPr>
          <p:cNvPr id="1357" name="Google Shape;1357;p97"/>
          <p:cNvGrpSpPr/>
          <p:nvPr/>
        </p:nvGrpSpPr>
        <p:grpSpPr>
          <a:xfrm>
            <a:off x="7092380" y="3419999"/>
            <a:ext cx="427974" cy="356157"/>
            <a:chOff x="1190625" y="676025"/>
            <a:chExt cx="5219200" cy="4343375"/>
          </a:xfrm>
        </p:grpSpPr>
        <p:sp>
          <p:nvSpPr>
            <p:cNvPr id="1358" name="Google Shape;1358;p97"/>
            <p:cNvSpPr/>
            <p:nvPr/>
          </p:nvSpPr>
          <p:spPr>
            <a:xfrm>
              <a:off x="1190625" y="3320700"/>
              <a:ext cx="2102350" cy="956600"/>
            </a:xfrm>
            <a:custGeom>
              <a:avLst/>
              <a:gdLst/>
              <a:ahLst/>
              <a:cxnLst/>
              <a:rect l="l" t="t" r="r" b="b"/>
              <a:pathLst>
                <a:path w="84094" h="38264" extrusionOk="0">
                  <a:moveTo>
                    <a:pt x="0" y="0"/>
                  </a:moveTo>
                  <a:lnTo>
                    <a:pt x="0" y="28869"/>
                  </a:lnTo>
                  <a:cubicBezTo>
                    <a:pt x="0" y="34055"/>
                    <a:pt x="4208" y="38263"/>
                    <a:pt x="9395" y="38263"/>
                  </a:cubicBezTo>
                  <a:lnTo>
                    <a:pt x="84094" y="38263"/>
                  </a:lnTo>
                  <a:lnTo>
                    <a:pt x="840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97"/>
            <p:cNvSpPr/>
            <p:nvPr/>
          </p:nvSpPr>
          <p:spPr>
            <a:xfrm>
              <a:off x="1218350" y="2445650"/>
              <a:ext cx="1893600" cy="569250"/>
            </a:xfrm>
            <a:custGeom>
              <a:avLst/>
              <a:gdLst/>
              <a:ahLst/>
              <a:cxnLst/>
              <a:rect l="l" t="t" r="r" b="b"/>
              <a:pathLst>
                <a:path w="75744" h="22770" extrusionOk="0">
                  <a:moveTo>
                    <a:pt x="23193" y="1"/>
                  </a:moveTo>
                  <a:cubicBezTo>
                    <a:pt x="12330" y="1"/>
                    <a:pt x="3099" y="9591"/>
                    <a:pt x="0" y="22770"/>
                  </a:cubicBezTo>
                  <a:lnTo>
                    <a:pt x="75743" y="22770"/>
                  </a:lnTo>
                  <a:cubicBezTo>
                    <a:pt x="72645" y="9591"/>
                    <a:pt x="63413" y="1"/>
                    <a:pt x="52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97"/>
            <p:cNvSpPr/>
            <p:nvPr/>
          </p:nvSpPr>
          <p:spPr>
            <a:xfrm>
              <a:off x="1509475" y="4583075"/>
              <a:ext cx="305825" cy="436325"/>
            </a:xfrm>
            <a:custGeom>
              <a:avLst/>
              <a:gdLst/>
              <a:ahLst/>
              <a:cxnLst/>
              <a:rect l="l" t="t" r="r" b="b"/>
              <a:pathLst>
                <a:path w="12233" h="17453" extrusionOk="0">
                  <a:moveTo>
                    <a:pt x="0" y="1"/>
                  </a:moveTo>
                  <a:lnTo>
                    <a:pt x="0" y="11320"/>
                  </a:lnTo>
                  <a:cubicBezTo>
                    <a:pt x="0" y="14712"/>
                    <a:pt x="2740" y="17452"/>
                    <a:pt x="6133" y="17452"/>
                  </a:cubicBezTo>
                  <a:cubicBezTo>
                    <a:pt x="9493" y="17452"/>
                    <a:pt x="12233" y="14712"/>
                    <a:pt x="12233" y="11320"/>
                  </a:cubicBezTo>
                  <a:lnTo>
                    <a:pt x="122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97"/>
            <p:cNvSpPr/>
            <p:nvPr/>
          </p:nvSpPr>
          <p:spPr>
            <a:xfrm>
              <a:off x="4816300" y="3320700"/>
              <a:ext cx="1593525" cy="1698700"/>
            </a:xfrm>
            <a:custGeom>
              <a:avLst/>
              <a:gdLst/>
              <a:ahLst/>
              <a:cxnLst/>
              <a:rect l="l" t="t" r="r" b="b"/>
              <a:pathLst>
                <a:path w="63741" h="67948" extrusionOk="0">
                  <a:moveTo>
                    <a:pt x="1" y="0"/>
                  </a:moveTo>
                  <a:lnTo>
                    <a:pt x="1" y="67947"/>
                  </a:lnTo>
                  <a:lnTo>
                    <a:pt x="57640" y="67947"/>
                  </a:lnTo>
                  <a:cubicBezTo>
                    <a:pt x="61000" y="67947"/>
                    <a:pt x="63740" y="64457"/>
                    <a:pt x="63740" y="61064"/>
                  </a:cubicBezTo>
                  <a:lnTo>
                    <a:pt x="63740" y="6133"/>
                  </a:lnTo>
                  <a:cubicBezTo>
                    <a:pt x="63740" y="2740"/>
                    <a:pt x="61000" y="0"/>
                    <a:pt x="57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97"/>
            <p:cNvSpPr/>
            <p:nvPr/>
          </p:nvSpPr>
          <p:spPr>
            <a:xfrm>
              <a:off x="3598775" y="3320700"/>
              <a:ext cx="911750" cy="1698700"/>
            </a:xfrm>
            <a:custGeom>
              <a:avLst/>
              <a:gdLst/>
              <a:ahLst/>
              <a:cxnLst/>
              <a:rect l="l" t="t" r="r" b="b"/>
              <a:pathLst>
                <a:path w="36470" h="67948" extrusionOk="0">
                  <a:moveTo>
                    <a:pt x="0" y="0"/>
                  </a:moveTo>
                  <a:lnTo>
                    <a:pt x="0" y="61064"/>
                  </a:lnTo>
                  <a:cubicBezTo>
                    <a:pt x="0" y="64457"/>
                    <a:pt x="2741" y="67947"/>
                    <a:pt x="6100" y="67947"/>
                  </a:cubicBezTo>
                  <a:lnTo>
                    <a:pt x="36469" y="67947"/>
                  </a:lnTo>
                  <a:lnTo>
                    <a:pt x="36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97"/>
            <p:cNvSpPr/>
            <p:nvPr/>
          </p:nvSpPr>
          <p:spPr>
            <a:xfrm>
              <a:off x="1772875" y="676025"/>
              <a:ext cx="917450" cy="917475"/>
            </a:xfrm>
            <a:custGeom>
              <a:avLst/>
              <a:gdLst/>
              <a:ahLst/>
              <a:cxnLst/>
              <a:rect l="l" t="t" r="r" b="b"/>
              <a:pathLst>
                <a:path w="36698" h="36699" extrusionOk="0">
                  <a:moveTo>
                    <a:pt x="18333" y="1"/>
                  </a:moveTo>
                  <a:cubicBezTo>
                    <a:pt x="14973" y="1"/>
                    <a:pt x="12233" y="2741"/>
                    <a:pt x="12233" y="6133"/>
                  </a:cubicBezTo>
                  <a:lnTo>
                    <a:pt x="12233" y="12233"/>
                  </a:lnTo>
                  <a:lnTo>
                    <a:pt x="6101" y="12233"/>
                  </a:lnTo>
                  <a:cubicBezTo>
                    <a:pt x="2741" y="12233"/>
                    <a:pt x="1" y="14973"/>
                    <a:pt x="1" y="18366"/>
                  </a:cubicBezTo>
                  <a:cubicBezTo>
                    <a:pt x="1" y="21726"/>
                    <a:pt x="2741" y="24466"/>
                    <a:pt x="6101" y="24466"/>
                  </a:cubicBezTo>
                  <a:lnTo>
                    <a:pt x="12233" y="24466"/>
                  </a:lnTo>
                  <a:lnTo>
                    <a:pt x="12233" y="30598"/>
                  </a:lnTo>
                  <a:cubicBezTo>
                    <a:pt x="12233" y="33958"/>
                    <a:pt x="14973" y="36698"/>
                    <a:pt x="18333" y="36698"/>
                  </a:cubicBezTo>
                  <a:cubicBezTo>
                    <a:pt x="21725" y="36698"/>
                    <a:pt x="24465" y="33958"/>
                    <a:pt x="24465" y="30598"/>
                  </a:cubicBezTo>
                  <a:lnTo>
                    <a:pt x="24465" y="24466"/>
                  </a:lnTo>
                  <a:lnTo>
                    <a:pt x="30565" y="24466"/>
                  </a:lnTo>
                  <a:cubicBezTo>
                    <a:pt x="33958" y="24466"/>
                    <a:pt x="36698" y="21726"/>
                    <a:pt x="36698" y="18366"/>
                  </a:cubicBezTo>
                  <a:cubicBezTo>
                    <a:pt x="36698" y="14973"/>
                    <a:pt x="33958" y="12233"/>
                    <a:pt x="30565" y="12233"/>
                  </a:cubicBezTo>
                  <a:lnTo>
                    <a:pt x="24465" y="12233"/>
                  </a:lnTo>
                  <a:lnTo>
                    <a:pt x="24465" y="6133"/>
                  </a:lnTo>
                  <a:cubicBezTo>
                    <a:pt x="24465" y="2741"/>
                    <a:pt x="21725" y="1"/>
                    <a:pt x="18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97"/>
            <p:cNvSpPr/>
            <p:nvPr/>
          </p:nvSpPr>
          <p:spPr>
            <a:xfrm>
              <a:off x="3388375" y="1348000"/>
              <a:ext cx="917450" cy="917450"/>
            </a:xfrm>
            <a:custGeom>
              <a:avLst/>
              <a:gdLst/>
              <a:ahLst/>
              <a:cxnLst/>
              <a:rect l="l" t="t" r="r" b="b"/>
              <a:pathLst>
                <a:path w="36698" h="36698" extrusionOk="0">
                  <a:moveTo>
                    <a:pt x="18333" y="1"/>
                  </a:moveTo>
                  <a:cubicBezTo>
                    <a:pt x="14940" y="1"/>
                    <a:pt x="12233" y="2741"/>
                    <a:pt x="12233" y="6101"/>
                  </a:cubicBezTo>
                  <a:lnTo>
                    <a:pt x="12233" y="12233"/>
                  </a:lnTo>
                  <a:lnTo>
                    <a:pt x="6100" y="12233"/>
                  </a:lnTo>
                  <a:cubicBezTo>
                    <a:pt x="2708" y="12233"/>
                    <a:pt x="1" y="14973"/>
                    <a:pt x="1" y="18333"/>
                  </a:cubicBezTo>
                  <a:cubicBezTo>
                    <a:pt x="1" y="21725"/>
                    <a:pt x="2708" y="24466"/>
                    <a:pt x="6100" y="24466"/>
                  </a:cubicBezTo>
                  <a:lnTo>
                    <a:pt x="12233" y="24466"/>
                  </a:lnTo>
                  <a:lnTo>
                    <a:pt x="12233" y="30565"/>
                  </a:lnTo>
                  <a:cubicBezTo>
                    <a:pt x="12233" y="33958"/>
                    <a:pt x="14940" y="36698"/>
                    <a:pt x="18333" y="36698"/>
                  </a:cubicBezTo>
                  <a:cubicBezTo>
                    <a:pt x="21725" y="36698"/>
                    <a:pt x="24465" y="33958"/>
                    <a:pt x="24465" y="30565"/>
                  </a:cubicBezTo>
                  <a:lnTo>
                    <a:pt x="24465" y="24466"/>
                  </a:lnTo>
                  <a:lnTo>
                    <a:pt x="30565" y="24466"/>
                  </a:lnTo>
                  <a:cubicBezTo>
                    <a:pt x="33958" y="24466"/>
                    <a:pt x="36698" y="21725"/>
                    <a:pt x="36698" y="18333"/>
                  </a:cubicBezTo>
                  <a:cubicBezTo>
                    <a:pt x="36698" y="14973"/>
                    <a:pt x="33958" y="12233"/>
                    <a:pt x="30565" y="12233"/>
                  </a:cubicBezTo>
                  <a:lnTo>
                    <a:pt x="24465" y="12233"/>
                  </a:lnTo>
                  <a:lnTo>
                    <a:pt x="24465" y="6101"/>
                  </a:lnTo>
                  <a:cubicBezTo>
                    <a:pt x="24465" y="2741"/>
                    <a:pt x="21725" y="1"/>
                    <a:pt x="18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97"/>
            <p:cNvSpPr/>
            <p:nvPr/>
          </p:nvSpPr>
          <p:spPr>
            <a:xfrm>
              <a:off x="4939450" y="879900"/>
              <a:ext cx="917450" cy="917475"/>
            </a:xfrm>
            <a:custGeom>
              <a:avLst/>
              <a:gdLst/>
              <a:ahLst/>
              <a:cxnLst/>
              <a:rect l="l" t="t" r="r" b="b"/>
              <a:pathLst>
                <a:path w="36698" h="36699" extrusionOk="0">
                  <a:moveTo>
                    <a:pt x="18333" y="1"/>
                  </a:moveTo>
                  <a:cubicBezTo>
                    <a:pt x="14973" y="1"/>
                    <a:pt x="12233" y="2741"/>
                    <a:pt x="12233" y="6133"/>
                  </a:cubicBezTo>
                  <a:lnTo>
                    <a:pt x="12233" y="12233"/>
                  </a:lnTo>
                  <a:lnTo>
                    <a:pt x="6100" y="12233"/>
                  </a:lnTo>
                  <a:cubicBezTo>
                    <a:pt x="2741" y="12233"/>
                    <a:pt x="1" y="14973"/>
                    <a:pt x="1" y="18366"/>
                  </a:cubicBezTo>
                  <a:cubicBezTo>
                    <a:pt x="1" y="21726"/>
                    <a:pt x="2741" y="24466"/>
                    <a:pt x="6100" y="24466"/>
                  </a:cubicBezTo>
                  <a:lnTo>
                    <a:pt x="12233" y="24466"/>
                  </a:lnTo>
                  <a:lnTo>
                    <a:pt x="12233" y="30598"/>
                  </a:lnTo>
                  <a:cubicBezTo>
                    <a:pt x="12233" y="33958"/>
                    <a:pt x="14973" y="36698"/>
                    <a:pt x="18333" y="36698"/>
                  </a:cubicBezTo>
                  <a:cubicBezTo>
                    <a:pt x="21725" y="36698"/>
                    <a:pt x="24465" y="33958"/>
                    <a:pt x="24465" y="30598"/>
                  </a:cubicBezTo>
                  <a:lnTo>
                    <a:pt x="24465" y="24466"/>
                  </a:lnTo>
                  <a:lnTo>
                    <a:pt x="30565" y="24466"/>
                  </a:lnTo>
                  <a:cubicBezTo>
                    <a:pt x="33958" y="24466"/>
                    <a:pt x="36698" y="21726"/>
                    <a:pt x="36698" y="18366"/>
                  </a:cubicBezTo>
                  <a:cubicBezTo>
                    <a:pt x="36698" y="14973"/>
                    <a:pt x="33958" y="12233"/>
                    <a:pt x="30565" y="12233"/>
                  </a:cubicBezTo>
                  <a:lnTo>
                    <a:pt x="24465" y="12233"/>
                  </a:lnTo>
                  <a:lnTo>
                    <a:pt x="24465" y="6133"/>
                  </a:lnTo>
                  <a:cubicBezTo>
                    <a:pt x="24465" y="2741"/>
                    <a:pt x="21725" y="1"/>
                    <a:pt x="18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6" name="Google Shape;1366;p97"/>
          <p:cNvSpPr txBox="1"/>
          <p:nvPr/>
        </p:nvSpPr>
        <p:spPr>
          <a:xfrm>
            <a:off x="994988" y="3419582"/>
            <a:ext cx="16908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2"/>
                </a:solidFill>
                <a:latin typeface="Josefin Sans"/>
                <a:ea typeface="Josefin Sans"/>
                <a:cs typeface="Josefin Sans"/>
                <a:sym typeface="Josefin Sans"/>
              </a:rPr>
              <a:t>Saturn</a:t>
            </a:r>
            <a:endParaRPr sz="2700" b="1">
              <a:solidFill>
                <a:schemeClr val="dk2"/>
              </a:solidFill>
              <a:latin typeface="Josefin Sans"/>
              <a:ea typeface="Josefin Sans"/>
              <a:cs typeface="Josefin Sans"/>
              <a:sym typeface="Josefin Sans"/>
            </a:endParaRPr>
          </a:p>
        </p:txBody>
      </p:sp>
      <p:sp>
        <p:nvSpPr>
          <p:cNvPr id="1367" name="Google Shape;1367;p97"/>
          <p:cNvSpPr txBox="1"/>
          <p:nvPr/>
        </p:nvSpPr>
        <p:spPr>
          <a:xfrm>
            <a:off x="2816088" y="1648600"/>
            <a:ext cx="16908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2"/>
                </a:solidFill>
                <a:latin typeface="Josefin Sans"/>
                <a:ea typeface="Josefin Sans"/>
                <a:cs typeface="Josefin Sans"/>
                <a:sym typeface="Josefin Sans"/>
              </a:rPr>
              <a:t>Mars</a:t>
            </a:r>
            <a:endParaRPr sz="2700" b="1">
              <a:solidFill>
                <a:schemeClr val="dk2"/>
              </a:solidFill>
              <a:latin typeface="Josefin Sans"/>
              <a:ea typeface="Josefin Sans"/>
              <a:cs typeface="Josefin Sans"/>
              <a:sym typeface="Josefin Sans"/>
            </a:endParaRPr>
          </a:p>
        </p:txBody>
      </p:sp>
      <p:sp>
        <p:nvSpPr>
          <p:cNvPr id="1368" name="Google Shape;1368;p97"/>
          <p:cNvSpPr txBox="1"/>
          <p:nvPr/>
        </p:nvSpPr>
        <p:spPr>
          <a:xfrm>
            <a:off x="4637150" y="3419582"/>
            <a:ext cx="16908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2"/>
                </a:solidFill>
                <a:latin typeface="Josefin Sans"/>
                <a:ea typeface="Josefin Sans"/>
                <a:cs typeface="Josefin Sans"/>
                <a:sym typeface="Josefin Sans"/>
              </a:rPr>
              <a:t>Venus</a:t>
            </a:r>
            <a:endParaRPr sz="2700" b="1">
              <a:solidFill>
                <a:schemeClr val="dk2"/>
              </a:solidFill>
              <a:latin typeface="Josefin Sans"/>
              <a:ea typeface="Josefin Sans"/>
              <a:cs typeface="Josefin Sans"/>
              <a:sym typeface="Josefin Sans"/>
            </a:endParaRPr>
          </a:p>
        </p:txBody>
      </p:sp>
      <p:sp>
        <p:nvSpPr>
          <p:cNvPr id="1369" name="Google Shape;1369;p97"/>
          <p:cNvSpPr txBox="1"/>
          <p:nvPr/>
        </p:nvSpPr>
        <p:spPr>
          <a:xfrm>
            <a:off x="6458213" y="1648600"/>
            <a:ext cx="16908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2"/>
                </a:solidFill>
                <a:latin typeface="Josefin Sans"/>
                <a:ea typeface="Josefin Sans"/>
                <a:cs typeface="Josefin Sans"/>
                <a:sym typeface="Josefin Sans"/>
              </a:rPr>
              <a:t>Earth</a:t>
            </a:r>
            <a:endParaRPr sz="2700" b="1">
              <a:solidFill>
                <a:schemeClr val="dk2"/>
              </a:solidFill>
              <a:latin typeface="Josefin Sans"/>
              <a:ea typeface="Josefin Sans"/>
              <a:cs typeface="Josefin Sans"/>
              <a:sym typeface="Josefin Sans"/>
            </a:endParaRPr>
          </a:p>
        </p:txBody>
      </p:sp>
      <p:cxnSp>
        <p:nvCxnSpPr>
          <p:cNvPr id="1370" name="Google Shape;1370;p97"/>
          <p:cNvCxnSpPr>
            <a:stCxn id="1328" idx="6"/>
            <a:endCxn id="1367" idx="1"/>
          </p:cNvCxnSpPr>
          <p:nvPr/>
        </p:nvCxnSpPr>
        <p:spPr>
          <a:xfrm>
            <a:off x="2175050" y="1827100"/>
            <a:ext cx="641100" cy="0"/>
          </a:xfrm>
          <a:prstGeom prst="straightConnector1">
            <a:avLst/>
          </a:prstGeom>
          <a:noFill/>
          <a:ln w="28575" cap="flat" cmpd="sng">
            <a:solidFill>
              <a:schemeClr val="dk1"/>
            </a:solidFill>
            <a:prstDash val="solid"/>
            <a:round/>
            <a:headEnd type="none" w="med" len="med"/>
            <a:tailEnd type="none" w="med" len="med"/>
          </a:ln>
        </p:spPr>
      </p:cxnSp>
      <p:cxnSp>
        <p:nvCxnSpPr>
          <p:cNvPr id="1371" name="Google Shape;1371;p97"/>
          <p:cNvCxnSpPr>
            <a:stCxn id="1328" idx="4"/>
            <a:endCxn id="1333" idx="0"/>
          </p:cNvCxnSpPr>
          <p:nvPr/>
        </p:nvCxnSpPr>
        <p:spPr>
          <a:xfrm>
            <a:off x="1840400" y="2161750"/>
            <a:ext cx="0" cy="682200"/>
          </a:xfrm>
          <a:prstGeom prst="straightConnector1">
            <a:avLst/>
          </a:prstGeom>
          <a:noFill/>
          <a:ln w="28575" cap="flat" cmpd="sng">
            <a:solidFill>
              <a:schemeClr val="dk1"/>
            </a:solidFill>
            <a:prstDash val="solid"/>
            <a:round/>
            <a:headEnd type="none" w="med" len="med"/>
            <a:tailEnd type="none" w="med" len="med"/>
          </a:ln>
        </p:spPr>
      </p:cxnSp>
      <p:cxnSp>
        <p:nvCxnSpPr>
          <p:cNvPr id="1372" name="Google Shape;1372;p97"/>
          <p:cNvCxnSpPr>
            <a:stCxn id="1327" idx="0"/>
            <a:endCxn id="1332" idx="2"/>
          </p:cNvCxnSpPr>
          <p:nvPr/>
        </p:nvCxnSpPr>
        <p:spPr>
          <a:xfrm rot="10800000">
            <a:off x="3661475" y="2578225"/>
            <a:ext cx="0" cy="685200"/>
          </a:xfrm>
          <a:prstGeom prst="straightConnector1">
            <a:avLst/>
          </a:prstGeom>
          <a:noFill/>
          <a:ln w="28575" cap="flat" cmpd="sng">
            <a:solidFill>
              <a:schemeClr val="dk1"/>
            </a:solidFill>
            <a:prstDash val="solid"/>
            <a:round/>
            <a:headEnd type="none" w="med" len="med"/>
            <a:tailEnd type="none" w="med" len="med"/>
          </a:ln>
        </p:spPr>
      </p:cxnSp>
      <p:cxnSp>
        <p:nvCxnSpPr>
          <p:cNvPr id="1373" name="Google Shape;1373;p97"/>
          <p:cNvCxnSpPr>
            <a:stCxn id="1327" idx="6"/>
            <a:endCxn id="1368" idx="1"/>
          </p:cNvCxnSpPr>
          <p:nvPr/>
        </p:nvCxnSpPr>
        <p:spPr>
          <a:xfrm>
            <a:off x="3996125" y="3598075"/>
            <a:ext cx="641100" cy="0"/>
          </a:xfrm>
          <a:prstGeom prst="straightConnector1">
            <a:avLst/>
          </a:prstGeom>
          <a:noFill/>
          <a:ln w="28575" cap="flat" cmpd="sng">
            <a:solidFill>
              <a:schemeClr val="dk1"/>
            </a:solidFill>
            <a:prstDash val="solid"/>
            <a:round/>
            <a:headEnd type="none" w="med" len="med"/>
            <a:tailEnd type="none" w="med" len="med"/>
          </a:ln>
        </p:spPr>
      </p:cxnSp>
      <p:cxnSp>
        <p:nvCxnSpPr>
          <p:cNvPr id="1374" name="Google Shape;1374;p97"/>
          <p:cNvCxnSpPr>
            <a:stCxn id="1331" idx="0"/>
            <a:endCxn id="1326" idx="4"/>
          </p:cNvCxnSpPr>
          <p:nvPr/>
        </p:nvCxnSpPr>
        <p:spPr>
          <a:xfrm rot="10800000">
            <a:off x="5482550" y="2161600"/>
            <a:ext cx="0" cy="682200"/>
          </a:xfrm>
          <a:prstGeom prst="straightConnector1">
            <a:avLst/>
          </a:prstGeom>
          <a:noFill/>
          <a:ln w="28575" cap="flat" cmpd="sng">
            <a:solidFill>
              <a:schemeClr val="dk1"/>
            </a:solidFill>
            <a:prstDash val="solid"/>
            <a:round/>
            <a:headEnd type="none" w="med" len="med"/>
            <a:tailEnd type="none" w="med" len="med"/>
          </a:ln>
        </p:spPr>
      </p:cxnSp>
      <p:cxnSp>
        <p:nvCxnSpPr>
          <p:cNvPr id="1375" name="Google Shape;1375;p97"/>
          <p:cNvCxnSpPr>
            <a:stCxn id="1326" idx="6"/>
            <a:endCxn id="1369" idx="1"/>
          </p:cNvCxnSpPr>
          <p:nvPr/>
        </p:nvCxnSpPr>
        <p:spPr>
          <a:xfrm>
            <a:off x="5817238" y="1827100"/>
            <a:ext cx="641100" cy="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29"/>
                                        </p:tgtEl>
                                        <p:attrNameLst>
                                          <p:attrName>style.visibility</p:attrName>
                                        </p:attrNameLst>
                                      </p:cBhvr>
                                      <p:to>
                                        <p:strVal val="visible"/>
                                      </p:to>
                                    </p:set>
                                    <p:animEffect transition="in" filter="fade">
                                      <p:cBhvr>
                                        <p:cTn id="7" dur="1000"/>
                                        <p:tgtEl>
                                          <p:spTgt spid="1329"/>
                                        </p:tgtEl>
                                      </p:cBhvr>
                                    </p:animEffect>
                                  </p:childTnLst>
                                </p:cTn>
                              </p:par>
                              <p:par>
                                <p:cTn id="8" presetID="10" presetClass="entr" presetSubtype="0" fill="hold" nodeType="withEffect">
                                  <p:stCondLst>
                                    <p:cond delay="0"/>
                                  </p:stCondLst>
                                  <p:childTnLst>
                                    <p:set>
                                      <p:cBhvr>
                                        <p:cTn id="9" dur="1" fill="hold">
                                          <p:stCondLst>
                                            <p:cond delay="0"/>
                                          </p:stCondLst>
                                        </p:cTn>
                                        <p:tgtEl>
                                          <p:spTgt spid="1330"/>
                                        </p:tgtEl>
                                        <p:attrNameLst>
                                          <p:attrName>style.visibility</p:attrName>
                                        </p:attrNameLst>
                                      </p:cBhvr>
                                      <p:to>
                                        <p:strVal val="visible"/>
                                      </p:to>
                                    </p:set>
                                    <p:animEffect transition="in" filter="fade">
                                      <p:cBhvr>
                                        <p:cTn id="10" dur="1000"/>
                                        <p:tgtEl>
                                          <p:spTgt spid="1330"/>
                                        </p:tgtEl>
                                      </p:cBhvr>
                                    </p:animEffect>
                                  </p:childTnLst>
                                </p:cTn>
                              </p:par>
                              <p:par>
                                <p:cTn id="11" presetID="10" presetClass="entr" presetSubtype="0" fill="hold" nodeType="withEffect">
                                  <p:stCondLst>
                                    <p:cond delay="0"/>
                                  </p:stCondLst>
                                  <p:childTnLst>
                                    <p:set>
                                      <p:cBhvr>
                                        <p:cTn id="12" dur="1" fill="hold">
                                          <p:stCondLst>
                                            <p:cond delay="0"/>
                                          </p:stCondLst>
                                        </p:cTn>
                                        <p:tgtEl>
                                          <p:spTgt spid="1331"/>
                                        </p:tgtEl>
                                        <p:attrNameLst>
                                          <p:attrName>style.visibility</p:attrName>
                                        </p:attrNameLst>
                                      </p:cBhvr>
                                      <p:to>
                                        <p:strVal val="visible"/>
                                      </p:to>
                                    </p:set>
                                    <p:animEffect transition="in" filter="fade">
                                      <p:cBhvr>
                                        <p:cTn id="13" dur="1000"/>
                                        <p:tgtEl>
                                          <p:spTgt spid="1331"/>
                                        </p:tgtEl>
                                      </p:cBhvr>
                                    </p:animEffect>
                                  </p:childTnLst>
                                </p:cTn>
                              </p:par>
                              <p:par>
                                <p:cTn id="14" presetID="10" presetClass="entr" presetSubtype="0" fill="hold" nodeType="withEffect">
                                  <p:stCondLst>
                                    <p:cond delay="0"/>
                                  </p:stCondLst>
                                  <p:childTnLst>
                                    <p:set>
                                      <p:cBhvr>
                                        <p:cTn id="15" dur="1" fill="hold">
                                          <p:stCondLst>
                                            <p:cond delay="0"/>
                                          </p:stCondLst>
                                        </p:cTn>
                                        <p:tgtEl>
                                          <p:spTgt spid="1332"/>
                                        </p:tgtEl>
                                        <p:attrNameLst>
                                          <p:attrName>style.visibility</p:attrName>
                                        </p:attrNameLst>
                                      </p:cBhvr>
                                      <p:to>
                                        <p:strVal val="visible"/>
                                      </p:to>
                                    </p:set>
                                    <p:animEffect transition="in" filter="fade">
                                      <p:cBhvr>
                                        <p:cTn id="16" dur="1000"/>
                                        <p:tgtEl>
                                          <p:spTgt spid="1332"/>
                                        </p:tgtEl>
                                      </p:cBhvr>
                                    </p:animEffect>
                                  </p:childTnLst>
                                </p:cTn>
                              </p:par>
                              <p:par>
                                <p:cTn id="17" presetID="10" presetClass="entr" presetSubtype="0" fill="hold" nodeType="withEffect">
                                  <p:stCondLst>
                                    <p:cond delay="0"/>
                                  </p:stCondLst>
                                  <p:childTnLst>
                                    <p:set>
                                      <p:cBhvr>
                                        <p:cTn id="18" dur="1" fill="hold">
                                          <p:stCondLst>
                                            <p:cond delay="0"/>
                                          </p:stCondLst>
                                        </p:cTn>
                                        <p:tgtEl>
                                          <p:spTgt spid="1333"/>
                                        </p:tgtEl>
                                        <p:attrNameLst>
                                          <p:attrName>style.visibility</p:attrName>
                                        </p:attrNameLst>
                                      </p:cBhvr>
                                      <p:to>
                                        <p:strVal val="visible"/>
                                      </p:to>
                                    </p:set>
                                    <p:animEffect transition="in" filter="fade">
                                      <p:cBhvr>
                                        <p:cTn id="19" dur="1000"/>
                                        <p:tgtEl>
                                          <p:spTgt spid="1333"/>
                                        </p:tgtEl>
                                      </p:cBhvr>
                                    </p:animEffect>
                                  </p:childTnLst>
                                </p:cTn>
                              </p:par>
                              <p:par>
                                <p:cTn id="20" presetID="10" presetClass="entr" presetSubtype="0" fill="hold" nodeType="withEffect">
                                  <p:stCondLst>
                                    <p:cond delay="0"/>
                                  </p:stCondLst>
                                  <p:childTnLst>
                                    <p:set>
                                      <p:cBhvr>
                                        <p:cTn id="21" dur="1" fill="hold">
                                          <p:stCondLst>
                                            <p:cond delay="0"/>
                                          </p:stCondLst>
                                        </p:cTn>
                                        <p:tgtEl>
                                          <p:spTgt spid="1334"/>
                                        </p:tgtEl>
                                        <p:attrNameLst>
                                          <p:attrName>style.visibility</p:attrName>
                                        </p:attrNameLst>
                                      </p:cBhvr>
                                      <p:to>
                                        <p:strVal val="visible"/>
                                      </p:to>
                                    </p:set>
                                    <p:animEffect transition="in" filter="fade">
                                      <p:cBhvr>
                                        <p:cTn id="22" dur="1000"/>
                                        <p:tgtEl>
                                          <p:spTgt spid="1334"/>
                                        </p:tgtEl>
                                      </p:cBhvr>
                                    </p:animEffect>
                                  </p:childTnLst>
                                </p:cTn>
                              </p:par>
                              <p:par>
                                <p:cTn id="23" presetID="10" presetClass="entr" presetSubtype="0" fill="hold" nodeType="withEffect">
                                  <p:stCondLst>
                                    <p:cond delay="0"/>
                                  </p:stCondLst>
                                  <p:childTnLst>
                                    <p:set>
                                      <p:cBhvr>
                                        <p:cTn id="24" dur="1" fill="hold">
                                          <p:stCondLst>
                                            <p:cond delay="0"/>
                                          </p:stCondLst>
                                        </p:cTn>
                                        <p:tgtEl>
                                          <p:spTgt spid="1339"/>
                                        </p:tgtEl>
                                        <p:attrNameLst>
                                          <p:attrName>style.visibility</p:attrName>
                                        </p:attrNameLst>
                                      </p:cBhvr>
                                      <p:to>
                                        <p:strVal val="visible"/>
                                      </p:to>
                                    </p:set>
                                    <p:animEffect transition="in" filter="fade">
                                      <p:cBhvr>
                                        <p:cTn id="25" dur="1000"/>
                                        <p:tgtEl>
                                          <p:spTgt spid="1339"/>
                                        </p:tgtEl>
                                      </p:cBhvr>
                                    </p:animEffect>
                                  </p:childTnLst>
                                </p:cTn>
                              </p:par>
                              <p:par>
                                <p:cTn id="26" presetID="10" presetClass="entr" presetSubtype="0" fill="hold" nodeType="withEffect">
                                  <p:stCondLst>
                                    <p:cond delay="0"/>
                                  </p:stCondLst>
                                  <p:childTnLst>
                                    <p:set>
                                      <p:cBhvr>
                                        <p:cTn id="27" dur="1" fill="hold">
                                          <p:stCondLst>
                                            <p:cond delay="0"/>
                                          </p:stCondLst>
                                        </p:cTn>
                                        <p:tgtEl>
                                          <p:spTgt spid="1351"/>
                                        </p:tgtEl>
                                        <p:attrNameLst>
                                          <p:attrName>style.visibility</p:attrName>
                                        </p:attrNameLst>
                                      </p:cBhvr>
                                      <p:to>
                                        <p:strVal val="visible"/>
                                      </p:to>
                                    </p:set>
                                    <p:animEffect transition="in" filter="fade">
                                      <p:cBhvr>
                                        <p:cTn id="28" dur="1000"/>
                                        <p:tgtEl>
                                          <p:spTgt spid="1351"/>
                                        </p:tgtEl>
                                      </p:cBhvr>
                                    </p:animEffect>
                                  </p:childTnLst>
                                </p:cTn>
                              </p:par>
                              <p:par>
                                <p:cTn id="29" presetID="10" presetClass="entr" presetSubtype="0" fill="hold" nodeType="withEffect">
                                  <p:stCondLst>
                                    <p:cond delay="0"/>
                                  </p:stCondLst>
                                  <p:childTnLst>
                                    <p:set>
                                      <p:cBhvr>
                                        <p:cTn id="30" dur="1" fill="hold">
                                          <p:stCondLst>
                                            <p:cond delay="0"/>
                                          </p:stCondLst>
                                        </p:cTn>
                                        <p:tgtEl>
                                          <p:spTgt spid="1355"/>
                                        </p:tgtEl>
                                        <p:attrNameLst>
                                          <p:attrName>style.visibility</p:attrName>
                                        </p:attrNameLst>
                                      </p:cBhvr>
                                      <p:to>
                                        <p:strVal val="visible"/>
                                      </p:to>
                                    </p:set>
                                    <p:animEffect transition="in" filter="fade">
                                      <p:cBhvr>
                                        <p:cTn id="31" dur="1000"/>
                                        <p:tgtEl>
                                          <p:spTgt spid="1355"/>
                                        </p:tgtEl>
                                      </p:cBhvr>
                                    </p:animEffect>
                                  </p:childTnLst>
                                </p:cTn>
                              </p:par>
                              <p:par>
                                <p:cTn id="32" presetID="10" presetClass="entr" presetSubtype="0" fill="hold" nodeType="withEffect">
                                  <p:stCondLst>
                                    <p:cond delay="0"/>
                                  </p:stCondLst>
                                  <p:childTnLst>
                                    <p:set>
                                      <p:cBhvr>
                                        <p:cTn id="33" dur="1" fill="hold">
                                          <p:stCondLst>
                                            <p:cond delay="0"/>
                                          </p:stCondLst>
                                        </p:cTn>
                                        <p:tgtEl>
                                          <p:spTgt spid="1357"/>
                                        </p:tgtEl>
                                        <p:attrNameLst>
                                          <p:attrName>style.visibility</p:attrName>
                                        </p:attrNameLst>
                                      </p:cBhvr>
                                      <p:to>
                                        <p:strVal val="visible"/>
                                      </p:to>
                                    </p:set>
                                    <p:animEffect transition="in" filter="fade">
                                      <p:cBhvr>
                                        <p:cTn id="34" dur="1000"/>
                                        <p:tgtEl>
                                          <p:spTgt spid="1357"/>
                                        </p:tgtEl>
                                      </p:cBhvr>
                                    </p:animEffect>
                                  </p:childTnLst>
                                </p:cTn>
                              </p:par>
                              <p:par>
                                <p:cTn id="35" presetID="10" presetClass="entr" presetSubtype="0" fill="hold" nodeType="withEffect">
                                  <p:stCondLst>
                                    <p:cond delay="0"/>
                                  </p:stCondLst>
                                  <p:childTnLst>
                                    <p:set>
                                      <p:cBhvr>
                                        <p:cTn id="36" dur="1" fill="hold">
                                          <p:stCondLst>
                                            <p:cond delay="0"/>
                                          </p:stCondLst>
                                        </p:cTn>
                                        <p:tgtEl>
                                          <p:spTgt spid="1326"/>
                                        </p:tgtEl>
                                        <p:attrNameLst>
                                          <p:attrName>style.visibility</p:attrName>
                                        </p:attrNameLst>
                                      </p:cBhvr>
                                      <p:to>
                                        <p:strVal val="visible"/>
                                      </p:to>
                                    </p:set>
                                    <p:animEffect transition="in" filter="fade">
                                      <p:cBhvr>
                                        <p:cTn id="37" dur="1000"/>
                                        <p:tgtEl>
                                          <p:spTgt spid="1326"/>
                                        </p:tgtEl>
                                      </p:cBhvr>
                                    </p:animEffect>
                                  </p:childTnLst>
                                </p:cTn>
                              </p:par>
                              <p:par>
                                <p:cTn id="38" presetID="10" presetClass="entr" presetSubtype="0" fill="hold" nodeType="withEffect">
                                  <p:stCondLst>
                                    <p:cond delay="0"/>
                                  </p:stCondLst>
                                  <p:childTnLst>
                                    <p:set>
                                      <p:cBhvr>
                                        <p:cTn id="39" dur="1" fill="hold">
                                          <p:stCondLst>
                                            <p:cond delay="0"/>
                                          </p:stCondLst>
                                        </p:cTn>
                                        <p:tgtEl>
                                          <p:spTgt spid="1327"/>
                                        </p:tgtEl>
                                        <p:attrNameLst>
                                          <p:attrName>style.visibility</p:attrName>
                                        </p:attrNameLst>
                                      </p:cBhvr>
                                      <p:to>
                                        <p:strVal val="visible"/>
                                      </p:to>
                                    </p:set>
                                    <p:animEffect transition="in" filter="fade">
                                      <p:cBhvr>
                                        <p:cTn id="40" dur="1000"/>
                                        <p:tgtEl>
                                          <p:spTgt spid="1327"/>
                                        </p:tgtEl>
                                      </p:cBhvr>
                                    </p:animEffect>
                                  </p:childTnLst>
                                </p:cTn>
                              </p:par>
                              <p:par>
                                <p:cTn id="41" presetID="10" presetClass="entr" presetSubtype="0" fill="hold" nodeType="withEffect">
                                  <p:stCondLst>
                                    <p:cond delay="0"/>
                                  </p:stCondLst>
                                  <p:childTnLst>
                                    <p:set>
                                      <p:cBhvr>
                                        <p:cTn id="42" dur="1" fill="hold">
                                          <p:stCondLst>
                                            <p:cond delay="0"/>
                                          </p:stCondLst>
                                        </p:cTn>
                                        <p:tgtEl>
                                          <p:spTgt spid="1328"/>
                                        </p:tgtEl>
                                        <p:attrNameLst>
                                          <p:attrName>style.visibility</p:attrName>
                                        </p:attrNameLst>
                                      </p:cBhvr>
                                      <p:to>
                                        <p:strVal val="visible"/>
                                      </p:to>
                                    </p:set>
                                    <p:animEffect transition="in" filter="fade">
                                      <p:cBhvr>
                                        <p:cTn id="43" dur="1000"/>
                                        <p:tgtEl>
                                          <p:spTgt spid="1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98"/>
          <p:cNvSpPr txBox="1">
            <a:spLocks noGrp="1"/>
          </p:cNvSpPr>
          <p:nvPr>
            <p:ph type="title"/>
          </p:nvPr>
        </p:nvSpPr>
        <p:spPr>
          <a:xfrm>
            <a:off x="2846475" y="363275"/>
            <a:ext cx="345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process</a:t>
            </a:r>
            <a:endParaRPr/>
          </a:p>
        </p:txBody>
      </p:sp>
      <p:sp>
        <p:nvSpPr>
          <p:cNvPr id="1381" name="Google Shape;1381;p98"/>
          <p:cNvSpPr txBox="1">
            <a:spLocks noGrp="1"/>
          </p:cNvSpPr>
          <p:nvPr>
            <p:ph type="subTitle" idx="1"/>
          </p:nvPr>
        </p:nvSpPr>
        <p:spPr>
          <a:xfrm>
            <a:off x="788350" y="1645450"/>
            <a:ext cx="27045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For the staff</a:t>
            </a:r>
            <a:endParaRPr/>
          </a:p>
        </p:txBody>
      </p:sp>
      <p:sp>
        <p:nvSpPr>
          <p:cNvPr id="1382" name="Google Shape;1382;p98"/>
          <p:cNvSpPr txBox="1">
            <a:spLocks noGrp="1"/>
          </p:cNvSpPr>
          <p:nvPr>
            <p:ph type="subTitle" idx="2"/>
          </p:nvPr>
        </p:nvSpPr>
        <p:spPr>
          <a:xfrm>
            <a:off x="538175" y="2255400"/>
            <a:ext cx="3834000" cy="1980000"/>
          </a:xfrm>
          <a:prstGeom prst="rect">
            <a:avLst/>
          </a:prstGeom>
        </p:spPr>
        <p:txBody>
          <a:bodyPr spcFirstLastPara="1" wrap="square" lIns="91425" tIns="91425" rIns="91425" bIns="91425" anchor="t" anchorCtr="0">
            <a:noAutofit/>
          </a:bodyPr>
          <a:lstStyle/>
          <a:p>
            <a:pPr marL="457200" lvl="0" indent="-317500" algn="ctr" rtl="0">
              <a:spcBef>
                <a:spcPts val="0"/>
              </a:spcBef>
              <a:spcAft>
                <a:spcPts val="0"/>
              </a:spcAft>
              <a:buSzPts val="1400"/>
              <a:buChar char="●"/>
            </a:pPr>
            <a:r>
              <a:rPr lang="en"/>
              <a:t>You can write your idea here</a:t>
            </a:r>
            <a:endParaRPr/>
          </a:p>
          <a:p>
            <a:pPr marL="457200" lvl="0" indent="-317500" algn="ctr" rtl="0">
              <a:spcBef>
                <a:spcPts val="1000"/>
              </a:spcBef>
              <a:spcAft>
                <a:spcPts val="0"/>
              </a:spcAft>
              <a:buSzPts val="1400"/>
              <a:buChar char="●"/>
            </a:pPr>
            <a:r>
              <a:rPr lang="en"/>
              <a:t>You can write your idea here</a:t>
            </a:r>
            <a:endParaRPr/>
          </a:p>
          <a:p>
            <a:pPr marL="457200" lvl="0" indent="-317500" algn="ctr" rtl="0">
              <a:spcBef>
                <a:spcPts val="1000"/>
              </a:spcBef>
              <a:spcAft>
                <a:spcPts val="0"/>
              </a:spcAft>
              <a:buSzPts val="1400"/>
              <a:buChar char="●"/>
            </a:pPr>
            <a:r>
              <a:rPr lang="en"/>
              <a:t>You can write your idea here</a:t>
            </a:r>
            <a:endParaRPr/>
          </a:p>
          <a:p>
            <a:pPr marL="457200" lvl="0" indent="-317500" algn="ctr" rtl="0">
              <a:spcBef>
                <a:spcPts val="1000"/>
              </a:spcBef>
              <a:spcAft>
                <a:spcPts val="0"/>
              </a:spcAft>
              <a:buSzPts val="1400"/>
              <a:buChar char="●"/>
            </a:pPr>
            <a:r>
              <a:rPr lang="en"/>
              <a:t>You can write your idea here</a:t>
            </a:r>
            <a:endParaRPr/>
          </a:p>
          <a:p>
            <a:pPr marL="457200" lvl="0" indent="-317500" algn="ctr" rtl="0">
              <a:spcBef>
                <a:spcPts val="1000"/>
              </a:spcBef>
              <a:spcAft>
                <a:spcPts val="1000"/>
              </a:spcAft>
              <a:buSzPts val="1400"/>
              <a:buChar char="●"/>
            </a:pPr>
            <a:r>
              <a:rPr lang="en"/>
              <a:t>You can write your idea here</a:t>
            </a:r>
            <a:endParaRPr/>
          </a:p>
        </p:txBody>
      </p:sp>
      <p:sp>
        <p:nvSpPr>
          <p:cNvPr id="1383" name="Google Shape;1383;p98"/>
          <p:cNvSpPr txBox="1">
            <a:spLocks noGrp="1"/>
          </p:cNvSpPr>
          <p:nvPr>
            <p:ph type="subTitle" idx="3"/>
          </p:nvPr>
        </p:nvSpPr>
        <p:spPr>
          <a:xfrm>
            <a:off x="5158975" y="1645450"/>
            <a:ext cx="27045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For the center</a:t>
            </a:r>
            <a:endParaRPr/>
          </a:p>
        </p:txBody>
      </p:sp>
      <p:sp>
        <p:nvSpPr>
          <p:cNvPr id="1384" name="Google Shape;1384;p98"/>
          <p:cNvSpPr txBox="1">
            <a:spLocks noGrp="1"/>
          </p:cNvSpPr>
          <p:nvPr>
            <p:ph type="subTitle" idx="4"/>
          </p:nvPr>
        </p:nvSpPr>
        <p:spPr>
          <a:xfrm>
            <a:off x="4771825" y="2255400"/>
            <a:ext cx="3834000" cy="1980000"/>
          </a:xfrm>
          <a:prstGeom prst="rect">
            <a:avLst/>
          </a:prstGeom>
        </p:spPr>
        <p:txBody>
          <a:bodyPr spcFirstLastPara="1" wrap="square" lIns="91425" tIns="91425" rIns="91425" bIns="91425" anchor="t" anchorCtr="0">
            <a:noAutofit/>
          </a:bodyPr>
          <a:lstStyle/>
          <a:p>
            <a:pPr marL="457200" lvl="0" indent="-317500" algn="ctr" rtl="0">
              <a:spcBef>
                <a:spcPts val="0"/>
              </a:spcBef>
              <a:spcAft>
                <a:spcPts val="0"/>
              </a:spcAft>
              <a:buSzPts val="1400"/>
              <a:buChar char="●"/>
            </a:pPr>
            <a:r>
              <a:rPr lang="en"/>
              <a:t>You can write your idea here</a:t>
            </a:r>
            <a:endParaRPr/>
          </a:p>
          <a:p>
            <a:pPr marL="457200" lvl="0" indent="-317500" algn="ctr" rtl="0">
              <a:spcBef>
                <a:spcPts val="1000"/>
              </a:spcBef>
              <a:spcAft>
                <a:spcPts val="0"/>
              </a:spcAft>
              <a:buSzPts val="1400"/>
              <a:buChar char="●"/>
            </a:pPr>
            <a:r>
              <a:rPr lang="en"/>
              <a:t>You can write your idea here</a:t>
            </a:r>
            <a:endParaRPr/>
          </a:p>
          <a:p>
            <a:pPr marL="457200" lvl="0" indent="-317500" algn="ctr" rtl="0">
              <a:spcBef>
                <a:spcPts val="1000"/>
              </a:spcBef>
              <a:spcAft>
                <a:spcPts val="0"/>
              </a:spcAft>
              <a:buSzPts val="1400"/>
              <a:buChar char="●"/>
            </a:pPr>
            <a:r>
              <a:rPr lang="en"/>
              <a:t>You can write your idea here</a:t>
            </a:r>
            <a:endParaRPr/>
          </a:p>
          <a:p>
            <a:pPr marL="457200" lvl="0" indent="-317500" algn="ctr" rtl="0">
              <a:spcBef>
                <a:spcPts val="1000"/>
              </a:spcBef>
              <a:spcAft>
                <a:spcPts val="0"/>
              </a:spcAft>
              <a:buSzPts val="1400"/>
              <a:buChar char="●"/>
            </a:pPr>
            <a:r>
              <a:rPr lang="en"/>
              <a:t>You can write your idea here</a:t>
            </a:r>
            <a:endParaRPr/>
          </a:p>
          <a:p>
            <a:pPr marL="457200" lvl="0" indent="-317500" algn="ctr" rtl="0">
              <a:spcBef>
                <a:spcPts val="1000"/>
              </a:spcBef>
              <a:spcAft>
                <a:spcPts val="1000"/>
              </a:spcAft>
              <a:buSzPts val="1400"/>
              <a:buChar char="●"/>
            </a:pPr>
            <a:r>
              <a:rPr lang="en"/>
              <a:t>You can write your idea here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80"/>
                                        </p:tgtEl>
                                        <p:attrNameLst>
                                          <p:attrName>style.visibility</p:attrName>
                                        </p:attrNameLst>
                                      </p:cBhvr>
                                      <p:to>
                                        <p:strVal val="visible"/>
                                      </p:to>
                                    </p:set>
                                    <p:animEffect transition="in" filter="fade">
                                      <p:cBhvr>
                                        <p:cTn id="7" dur="1000"/>
                                        <p:tgtEl>
                                          <p:spTgt spid="1380"/>
                                        </p:tgtEl>
                                      </p:cBhvr>
                                    </p:animEffect>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1381"/>
                                        </p:tgtEl>
                                        <p:attrNameLst>
                                          <p:attrName>style.visibility</p:attrName>
                                        </p:attrNameLst>
                                      </p:cBhvr>
                                      <p:to>
                                        <p:strVal val="visible"/>
                                      </p:to>
                                    </p:set>
                                    <p:anim calcmode="lin" valueType="num">
                                      <p:cBhvr additive="base">
                                        <p:cTn id="11" dur="1000"/>
                                        <p:tgtEl>
                                          <p:spTgt spid="1381"/>
                                        </p:tgtEl>
                                        <p:attrNameLst>
                                          <p:attrName>ppt_x</p:attrName>
                                        </p:attrNameLst>
                                      </p:cBhvr>
                                      <p:tavLst>
                                        <p:tav tm="0">
                                          <p:val>
                                            <p:strVal val="#ppt_x-1"/>
                                          </p:val>
                                        </p:tav>
                                        <p:tav tm="100000">
                                          <p:val>
                                            <p:strVal val="#ppt_x"/>
                                          </p:val>
                                        </p:tav>
                                      </p:tavLst>
                                    </p:anim>
                                  </p:childTnLst>
                                </p:cTn>
                              </p:par>
                              <p:par>
                                <p:cTn id="12" presetID="2" presetClass="entr" presetSubtype="4" fill="hold" nodeType="withEffect">
                                  <p:stCondLst>
                                    <p:cond delay="0"/>
                                  </p:stCondLst>
                                  <p:childTnLst>
                                    <p:set>
                                      <p:cBhvr>
                                        <p:cTn id="13" dur="1" fill="hold">
                                          <p:stCondLst>
                                            <p:cond delay="0"/>
                                          </p:stCondLst>
                                        </p:cTn>
                                        <p:tgtEl>
                                          <p:spTgt spid="1382"/>
                                        </p:tgtEl>
                                        <p:attrNameLst>
                                          <p:attrName>style.visibility</p:attrName>
                                        </p:attrNameLst>
                                      </p:cBhvr>
                                      <p:to>
                                        <p:strVal val="visible"/>
                                      </p:to>
                                    </p:set>
                                    <p:anim calcmode="lin" valueType="num">
                                      <p:cBhvr additive="base">
                                        <p:cTn id="14" dur="1000"/>
                                        <p:tgtEl>
                                          <p:spTgt spid="1382"/>
                                        </p:tgtEl>
                                        <p:attrNameLst>
                                          <p:attrName>ppt_y</p:attrName>
                                        </p:attrNameLst>
                                      </p:cBhvr>
                                      <p:tavLst>
                                        <p:tav tm="0">
                                          <p:val>
                                            <p:strVal val="#ppt_y+1"/>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1383"/>
                                        </p:tgtEl>
                                        <p:attrNameLst>
                                          <p:attrName>style.visibility</p:attrName>
                                        </p:attrNameLst>
                                      </p:cBhvr>
                                      <p:to>
                                        <p:strVal val="visible"/>
                                      </p:to>
                                    </p:set>
                                    <p:anim calcmode="lin" valueType="num">
                                      <p:cBhvr additive="base">
                                        <p:cTn id="17" dur="1000"/>
                                        <p:tgtEl>
                                          <p:spTgt spid="1383"/>
                                        </p:tgtEl>
                                        <p:attrNameLst>
                                          <p:attrName>ppt_x</p:attrName>
                                        </p:attrNameLst>
                                      </p:cBhvr>
                                      <p:tavLst>
                                        <p:tav tm="0">
                                          <p:val>
                                            <p:strVal val="#ppt_x+1"/>
                                          </p:val>
                                        </p:tav>
                                        <p:tav tm="100000">
                                          <p:val>
                                            <p:strVal val="#ppt_x"/>
                                          </p:val>
                                        </p:tav>
                                      </p:tavLst>
                                    </p:anim>
                                  </p:childTnLst>
                                </p:cTn>
                              </p:par>
                              <p:par>
                                <p:cTn id="18" presetID="2" presetClass="entr" presetSubtype="4" fill="hold" nodeType="withEffect">
                                  <p:stCondLst>
                                    <p:cond delay="0"/>
                                  </p:stCondLst>
                                  <p:childTnLst>
                                    <p:set>
                                      <p:cBhvr>
                                        <p:cTn id="19" dur="1" fill="hold">
                                          <p:stCondLst>
                                            <p:cond delay="0"/>
                                          </p:stCondLst>
                                        </p:cTn>
                                        <p:tgtEl>
                                          <p:spTgt spid="1384"/>
                                        </p:tgtEl>
                                        <p:attrNameLst>
                                          <p:attrName>style.visibility</p:attrName>
                                        </p:attrNameLst>
                                      </p:cBhvr>
                                      <p:to>
                                        <p:strVal val="visible"/>
                                      </p:to>
                                    </p:set>
                                    <p:anim calcmode="lin" valueType="num">
                                      <p:cBhvr additive="base">
                                        <p:cTn id="20" dur="1000"/>
                                        <p:tgtEl>
                                          <p:spTgt spid="13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99"/>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Josefin Sans"/>
                <a:ea typeface="Josefin Sans"/>
                <a:cs typeface="Josefin Sans"/>
                <a:sym typeface="Josefin Sans"/>
              </a:rPr>
              <a:t>Our process</a:t>
            </a:r>
            <a:endParaRPr>
              <a:latin typeface="Josefin Sans"/>
              <a:ea typeface="Josefin Sans"/>
              <a:cs typeface="Josefin Sans"/>
              <a:sym typeface="Josefin Sans"/>
            </a:endParaRPr>
          </a:p>
        </p:txBody>
      </p:sp>
      <p:sp>
        <p:nvSpPr>
          <p:cNvPr id="1390" name="Google Shape;1390;p99"/>
          <p:cNvSpPr txBox="1">
            <a:spLocks noGrp="1"/>
          </p:cNvSpPr>
          <p:nvPr>
            <p:ph type="subTitle" idx="1"/>
          </p:nvPr>
        </p:nvSpPr>
        <p:spPr>
          <a:xfrm>
            <a:off x="5134925" y="1772525"/>
            <a:ext cx="3225000" cy="239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 Lists like this one:</a:t>
            </a:r>
            <a:endParaRPr/>
          </a:p>
          <a:p>
            <a:pPr marL="457200" lvl="0" indent="-317500" algn="l" rtl="0">
              <a:spcBef>
                <a:spcPts val="1200"/>
              </a:spcBef>
              <a:spcAft>
                <a:spcPts val="0"/>
              </a:spcAft>
              <a:buClr>
                <a:schemeClr val="dk2"/>
              </a:buClr>
              <a:buSzPts val="1400"/>
              <a:buFont typeface="Open Sans Light"/>
              <a:buChar char="●"/>
            </a:pPr>
            <a:r>
              <a:rPr lang="en"/>
              <a:t>They’re simple</a:t>
            </a:r>
            <a:endParaRPr/>
          </a:p>
          <a:p>
            <a:pPr marL="457200" lvl="0" indent="-317500" algn="l" rtl="0">
              <a:spcBef>
                <a:spcPts val="0"/>
              </a:spcBef>
              <a:spcAft>
                <a:spcPts val="0"/>
              </a:spcAft>
              <a:buClr>
                <a:schemeClr val="dk2"/>
              </a:buClr>
              <a:buSzPts val="1400"/>
              <a:buFont typeface="Open Sans Light"/>
              <a:buChar char="●"/>
            </a:pPr>
            <a:r>
              <a:rPr lang="en"/>
              <a:t>You can organize your ideas in a very clear way</a:t>
            </a:r>
            <a:endParaRPr/>
          </a:p>
          <a:p>
            <a:pPr marL="457200" lvl="0" indent="-317500" algn="l" rtl="0">
              <a:spcBef>
                <a:spcPts val="0"/>
              </a:spcBef>
              <a:spcAft>
                <a:spcPts val="0"/>
              </a:spcAft>
              <a:buClr>
                <a:schemeClr val="dk2"/>
              </a:buClr>
              <a:buSzPts val="1400"/>
              <a:buFont typeface="Open Sans Light"/>
              <a:buChar char="●"/>
            </a:pPr>
            <a:r>
              <a:rPr lang="en"/>
              <a:t>You’ll never forget to buy milk!</a:t>
            </a:r>
            <a:endParaRPr/>
          </a:p>
          <a:p>
            <a:pPr marL="0" lvl="0" indent="0" algn="l" rtl="0">
              <a:spcBef>
                <a:spcPts val="1200"/>
              </a:spcBef>
              <a:spcAft>
                <a:spcPts val="1200"/>
              </a:spcAft>
              <a:buNone/>
            </a:pPr>
            <a:r>
              <a:rPr lang="en"/>
              <a:t>And the most important thing: the audience won’t miss the point of your presentation</a:t>
            </a:r>
            <a:endParaRPr/>
          </a:p>
        </p:txBody>
      </p:sp>
      <p:pic>
        <p:nvPicPr>
          <p:cNvPr id="1391" name="Google Shape;1391;p99"/>
          <p:cNvPicPr preferRelativeResize="0"/>
          <p:nvPr/>
        </p:nvPicPr>
        <p:blipFill rotWithShape="1">
          <a:blip r:embed="rId3">
            <a:alphaModFix/>
          </a:blip>
          <a:srcRect l="3121" r="27201"/>
          <a:stretch/>
        </p:blipFill>
        <p:spPr>
          <a:xfrm>
            <a:off x="926650" y="1056325"/>
            <a:ext cx="3523800" cy="3373200"/>
          </a:xfrm>
          <a:prstGeom prst="ellipse">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89"/>
                                        </p:tgtEl>
                                        <p:attrNameLst>
                                          <p:attrName>style.visibility</p:attrName>
                                        </p:attrNameLst>
                                      </p:cBhvr>
                                      <p:to>
                                        <p:strVal val="visible"/>
                                      </p:to>
                                    </p:set>
                                    <p:animEffect transition="in" filter="fade">
                                      <p:cBhvr>
                                        <p:cTn id="7" dur="1000"/>
                                        <p:tgtEl>
                                          <p:spTgt spid="1389"/>
                                        </p:tgtEl>
                                      </p:cBhvr>
                                    </p:animEffect>
                                  </p:childTnLst>
                                </p:cTn>
                              </p:par>
                            </p:childTnLst>
                          </p:cTn>
                        </p:par>
                        <p:par>
                          <p:cTn id="8" fill="hold">
                            <p:stCondLst>
                              <p:cond delay="1000"/>
                            </p:stCondLst>
                            <p:childTnLst>
                              <p:par>
                                <p:cTn id="9" presetID="2" presetClass="entr" presetSubtype="2" fill="hold" nodeType="afterEffect">
                                  <p:stCondLst>
                                    <p:cond delay="0"/>
                                  </p:stCondLst>
                                  <p:childTnLst>
                                    <p:set>
                                      <p:cBhvr>
                                        <p:cTn id="10" dur="1" fill="hold">
                                          <p:stCondLst>
                                            <p:cond delay="0"/>
                                          </p:stCondLst>
                                        </p:cTn>
                                        <p:tgtEl>
                                          <p:spTgt spid="1390"/>
                                        </p:tgtEl>
                                        <p:attrNameLst>
                                          <p:attrName>style.visibility</p:attrName>
                                        </p:attrNameLst>
                                      </p:cBhvr>
                                      <p:to>
                                        <p:strVal val="visible"/>
                                      </p:to>
                                    </p:set>
                                    <p:anim calcmode="lin" valueType="num">
                                      <p:cBhvr additive="base">
                                        <p:cTn id="11" dur="1000"/>
                                        <p:tgtEl>
                                          <p:spTgt spid="139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100"/>
          <p:cNvSpPr txBox="1">
            <a:spLocks noGrp="1"/>
          </p:cNvSpPr>
          <p:nvPr>
            <p:ph type="title"/>
          </p:nvPr>
        </p:nvSpPr>
        <p:spPr>
          <a:xfrm>
            <a:off x="2141950" y="1922950"/>
            <a:ext cx="4860000" cy="82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Patient care</a:t>
            </a:r>
            <a:endParaRPr/>
          </a:p>
        </p:txBody>
      </p:sp>
      <p:sp>
        <p:nvSpPr>
          <p:cNvPr id="1397" name="Google Shape;1397;p100"/>
          <p:cNvSpPr txBox="1">
            <a:spLocks noGrp="1"/>
          </p:cNvSpPr>
          <p:nvPr>
            <p:ph type="subTitle" idx="1"/>
          </p:nvPr>
        </p:nvSpPr>
        <p:spPr>
          <a:xfrm>
            <a:off x="2142050" y="2757125"/>
            <a:ext cx="4860000" cy="49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 is the closest planet to the Sun and the smallest one in the Solar System</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396"/>
                                        </p:tgtEl>
                                        <p:attrNameLst>
                                          <p:attrName>style.visibility</p:attrName>
                                        </p:attrNameLst>
                                      </p:cBhvr>
                                      <p:to>
                                        <p:strVal val="visible"/>
                                      </p:to>
                                    </p:set>
                                    <p:anim calcmode="lin" valueType="num">
                                      <p:cBhvr additive="base">
                                        <p:cTn id="7" dur="1000"/>
                                        <p:tgtEl>
                                          <p:spTgt spid="1396"/>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397"/>
                                        </p:tgtEl>
                                        <p:attrNameLst>
                                          <p:attrName>style.visibility</p:attrName>
                                        </p:attrNameLst>
                                      </p:cBhvr>
                                      <p:to>
                                        <p:strVal val="visible"/>
                                      </p:to>
                                    </p:set>
                                    <p:anim calcmode="lin" valueType="num">
                                      <p:cBhvr additive="base">
                                        <p:cTn id="10" dur="1000"/>
                                        <p:tgtEl>
                                          <p:spTgt spid="139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01"/>
        <p:cNvGrpSpPr/>
        <p:nvPr/>
      </p:nvGrpSpPr>
      <p:grpSpPr>
        <a:xfrm>
          <a:off x="0" y="0"/>
          <a:ext cx="0" cy="0"/>
          <a:chOff x="0" y="0"/>
          <a:chExt cx="0" cy="0"/>
        </a:xfrm>
      </p:grpSpPr>
      <p:pic>
        <p:nvPicPr>
          <p:cNvPr id="1402" name="Google Shape;1402;p101"/>
          <p:cNvPicPr preferRelativeResize="0"/>
          <p:nvPr/>
        </p:nvPicPr>
        <p:blipFill rotWithShape="1">
          <a:blip r:embed="rId3">
            <a:alphaModFix/>
          </a:blip>
          <a:srcRect l="27455" r="28666" b="34180"/>
          <a:stretch/>
        </p:blipFill>
        <p:spPr>
          <a:xfrm>
            <a:off x="3253500" y="1099325"/>
            <a:ext cx="2637000" cy="2637000"/>
          </a:xfrm>
          <a:prstGeom prst="ellipse">
            <a:avLst/>
          </a:prstGeom>
          <a:noFill/>
          <a:ln>
            <a:noFill/>
          </a:ln>
        </p:spPr>
      </p:pic>
      <p:sp>
        <p:nvSpPr>
          <p:cNvPr id="1403" name="Google Shape;1403;p101"/>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Patient care</a:t>
            </a:r>
            <a:endParaRPr/>
          </a:p>
        </p:txBody>
      </p:sp>
      <p:sp>
        <p:nvSpPr>
          <p:cNvPr id="1404" name="Google Shape;1404;p101"/>
          <p:cNvSpPr txBox="1"/>
          <p:nvPr/>
        </p:nvSpPr>
        <p:spPr>
          <a:xfrm>
            <a:off x="2387100" y="3812525"/>
            <a:ext cx="4369800" cy="74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Venus has a beautiful name and is the second planet from the Sun. It’s hotter than Mercury, and its atmosphere is extremely poisonous</a:t>
            </a:r>
            <a:endParaRPr>
              <a:solidFill>
                <a:schemeClr val="dk2"/>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03"/>
                                        </p:tgtEl>
                                        <p:attrNameLst>
                                          <p:attrName>style.visibility</p:attrName>
                                        </p:attrNameLst>
                                      </p:cBhvr>
                                      <p:to>
                                        <p:strVal val="visible"/>
                                      </p:to>
                                    </p:set>
                                    <p:animEffect transition="in" filter="fade">
                                      <p:cBhvr>
                                        <p:cTn id="7" dur="1000"/>
                                        <p:tgtEl>
                                          <p:spTgt spid="1403"/>
                                        </p:tgtEl>
                                      </p:cBhvr>
                                    </p:animEffect>
                                  </p:childTnLst>
                                </p:cTn>
                              </p:par>
                              <p:par>
                                <p:cTn id="8" presetID="2" presetClass="entr" presetSubtype="4" fill="hold" nodeType="withEffect">
                                  <p:stCondLst>
                                    <p:cond delay="0"/>
                                  </p:stCondLst>
                                  <p:childTnLst>
                                    <p:set>
                                      <p:cBhvr>
                                        <p:cTn id="9" dur="1" fill="hold">
                                          <p:stCondLst>
                                            <p:cond delay="0"/>
                                          </p:stCondLst>
                                        </p:cTn>
                                        <p:tgtEl>
                                          <p:spTgt spid="1404"/>
                                        </p:tgtEl>
                                        <p:attrNameLst>
                                          <p:attrName>style.visibility</p:attrName>
                                        </p:attrNameLst>
                                      </p:cBhvr>
                                      <p:to>
                                        <p:strVal val="visible"/>
                                      </p:to>
                                    </p:set>
                                    <p:anim calcmode="lin" valueType="num">
                                      <p:cBhvr additive="base">
                                        <p:cTn id="10" dur="1000"/>
                                        <p:tgtEl>
                                          <p:spTgt spid="14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Google Shape;1040;p75"/>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u-RU" dirty="0">
                <a:latin typeface="Montserrat Alternates" panose="00000500000000000000" pitchFamily="2" charset="-52"/>
              </a:rPr>
              <a:t>Решение</a:t>
            </a:r>
            <a:endParaRPr dirty="0">
              <a:latin typeface="Montserrat Alternates" panose="00000500000000000000" pitchFamily="2" charset="-52"/>
            </a:endParaRPr>
          </a:p>
        </p:txBody>
      </p:sp>
      <p:sp>
        <p:nvSpPr>
          <p:cNvPr id="4" name="TextBox 3">
            <a:extLst>
              <a:ext uri="{FF2B5EF4-FFF2-40B4-BE49-F238E27FC236}">
                <a16:creationId xmlns:a16="http://schemas.microsoft.com/office/drawing/2014/main" id="{0E064C21-6F25-4B4F-868A-D6B5ABC2487D}"/>
              </a:ext>
            </a:extLst>
          </p:cNvPr>
          <p:cNvSpPr txBox="1"/>
          <p:nvPr/>
        </p:nvSpPr>
        <p:spPr>
          <a:xfrm>
            <a:off x="3025697" y="2244648"/>
            <a:ext cx="2044391" cy="1200329"/>
          </a:xfrm>
          <a:prstGeom prst="rect">
            <a:avLst/>
          </a:prstGeom>
          <a:noFill/>
        </p:spPr>
        <p:txBody>
          <a:bodyPr wrap="square" rtlCol="0">
            <a:spAutoFit/>
          </a:bodyPr>
          <a:lstStyle/>
          <a:p>
            <a:r>
              <a:rPr lang="ru-RU" sz="7200" b="1" dirty="0">
                <a:solidFill>
                  <a:schemeClr val="accent6">
                    <a:lumMod val="60000"/>
                    <a:lumOff val="40000"/>
                  </a:schemeClr>
                </a:solidFill>
                <a:latin typeface="Montserrat Alternates" panose="00000500000000000000" pitchFamily="2" charset="-52"/>
              </a:rPr>
              <a:t>482</a:t>
            </a:r>
          </a:p>
        </p:txBody>
      </p:sp>
      <p:sp>
        <p:nvSpPr>
          <p:cNvPr id="5" name="TextBox 4">
            <a:extLst>
              <a:ext uri="{FF2B5EF4-FFF2-40B4-BE49-F238E27FC236}">
                <a16:creationId xmlns:a16="http://schemas.microsoft.com/office/drawing/2014/main" id="{146F5673-462E-4750-A734-698A15D85EAF}"/>
              </a:ext>
            </a:extLst>
          </p:cNvPr>
          <p:cNvSpPr txBox="1"/>
          <p:nvPr/>
        </p:nvSpPr>
        <p:spPr>
          <a:xfrm>
            <a:off x="3053338" y="1858577"/>
            <a:ext cx="1293543" cy="646331"/>
          </a:xfrm>
          <a:prstGeom prst="rect">
            <a:avLst/>
          </a:prstGeom>
          <a:noFill/>
        </p:spPr>
        <p:txBody>
          <a:bodyPr wrap="square" rtlCol="0">
            <a:spAutoFit/>
          </a:bodyPr>
          <a:lstStyle/>
          <a:p>
            <a:r>
              <a:rPr lang="ru-RU" sz="3600" b="1" dirty="0">
                <a:solidFill>
                  <a:schemeClr val="tx1"/>
                </a:solidFill>
                <a:latin typeface="Montserrat Alternates" panose="00000500000000000000" pitchFamily="2" charset="-52"/>
              </a:rPr>
              <a:t>482</a:t>
            </a:r>
          </a:p>
        </p:txBody>
      </p:sp>
      <p:sp>
        <p:nvSpPr>
          <p:cNvPr id="9" name="TextBox 8">
            <a:extLst>
              <a:ext uri="{FF2B5EF4-FFF2-40B4-BE49-F238E27FC236}">
                <a16:creationId xmlns:a16="http://schemas.microsoft.com/office/drawing/2014/main" id="{4CBECF74-2A91-415A-B312-D82973D26A7C}"/>
              </a:ext>
            </a:extLst>
          </p:cNvPr>
          <p:cNvSpPr txBox="1"/>
          <p:nvPr/>
        </p:nvSpPr>
        <p:spPr>
          <a:xfrm>
            <a:off x="2655849" y="3024447"/>
            <a:ext cx="1174593" cy="584775"/>
          </a:xfrm>
          <a:prstGeom prst="rect">
            <a:avLst/>
          </a:prstGeom>
          <a:noFill/>
        </p:spPr>
        <p:txBody>
          <a:bodyPr wrap="square" rtlCol="0">
            <a:spAutoFit/>
          </a:bodyPr>
          <a:lstStyle/>
          <a:p>
            <a:r>
              <a:rPr lang="ru-RU" sz="3200" b="1" dirty="0">
                <a:solidFill>
                  <a:schemeClr val="bg1">
                    <a:lumMod val="75000"/>
                  </a:schemeClr>
                </a:solidFill>
                <a:latin typeface="Montserrat Alternates" panose="00000500000000000000" pitchFamily="2" charset="-52"/>
              </a:rPr>
              <a:t>482</a:t>
            </a:r>
          </a:p>
        </p:txBody>
      </p:sp>
      <p:sp>
        <p:nvSpPr>
          <p:cNvPr id="10" name="TextBox 9">
            <a:extLst>
              <a:ext uri="{FF2B5EF4-FFF2-40B4-BE49-F238E27FC236}">
                <a16:creationId xmlns:a16="http://schemas.microsoft.com/office/drawing/2014/main" id="{90847011-81FE-43BD-8B59-92A6C3B69185}"/>
              </a:ext>
            </a:extLst>
          </p:cNvPr>
          <p:cNvSpPr txBox="1"/>
          <p:nvPr/>
        </p:nvSpPr>
        <p:spPr>
          <a:xfrm>
            <a:off x="4036742" y="2113593"/>
            <a:ext cx="1174594" cy="338554"/>
          </a:xfrm>
          <a:prstGeom prst="rect">
            <a:avLst/>
          </a:prstGeom>
          <a:noFill/>
        </p:spPr>
        <p:txBody>
          <a:bodyPr wrap="square" rtlCol="0">
            <a:spAutoFit/>
          </a:bodyPr>
          <a:lstStyle/>
          <a:p>
            <a:r>
              <a:rPr lang="ru-RU" sz="1600" b="1" dirty="0">
                <a:solidFill>
                  <a:schemeClr val="tx2">
                    <a:lumMod val="50000"/>
                  </a:schemeClr>
                </a:solidFill>
                <a:latin typeface="Montserrat Alternates" panose="00000500000000000000" pitchFamily="2" charset="-52"/>
              </a:rPr>
              <a:t>482</a:t>
            </a:r>
          </a:p>
        </p:txBody>
      </p:sp>
      <p:sp>
        <p:nvSpPr>
          <p:cNvPr id="11" name="TextBox 10">
            <a:extLst>
              <a:ext uri="{FF2B5EF4-FFF2-40B4-BE49-F238E27FC236}">
                <a16:creationId xmlns:a16="http://schemas.microsoft.com/office/drawing/2014/main" id="{1E812BBE-882D-4BE1-8246-F33488862EC6}"/>
              </a:ext>
            </a:extLst>
          </p:cNvPr>
          <p:cNvSpPr txBox="1"/>
          <p:nvPr/>
        </p:nvSpPr>
        <p:spPr>
          <a:xfrm>
            <a:off x="4635191" y="3091719"/>
            <a:ext cx="1174594" cy="523220"/>
          </a:xfrm>
          <a:prstGeom prst="rect">
            <a:avLst/>
          </a:prstGeom>
          <a:noFill/>
        </p:spPr>
        <p:txBody>
          <a:bodyPr wrap="square" rtlCol="0">
            <a:spAutoFit/>
          </a:bodyPr>
          <a:lstStyle/>
          <a:p>
            <a:r>
              <a:rPr lang="ru-RU" sz="2800" b="1" dirty="0">
                <a:solidFill>
                  <a:schemeClr val="accent4"/>
                </a:solidFill>
                <a:latin typeface="Montserrat Alternates" panose="00000500000000000000" pitchFamily="2" charset="-52"/>
              </a:rPr>
              <a:t>482</a:t>
            </a:r>
          </a:p>
        </p:txBody>
      </p:sp>
      <p:sp>
        <p:nvSpPr>
          <p:cNvPr id="12" name="TextBox 11">
            <a:extLst>
              <a:ext uri="{FF2B5EF4-FFF2-40B4-BE49-F238E27FC236}">
                <a16:creationId xmlns:a16="http://schemas.microsoft.com/office/drawing/2014/main" id="{5E4FD367-D28F-419D-8E04-17F76C3456DE}"/>
              </a:ext>
            </a:extLst>
          </p:cNvPr>
          <p:cNvSpPr txBox="1"/>
          <p:nvPr/>
        </p:nvSpPr>
        <p:spPr>
          <a:xfrm>
            <a:off x="3698485" y="3320264"/>
            <a:ext cx="1648520" cy="769441"/>
          </a:xfrm>
          <a:prstGeom prst="rect">
            <a:avLst/>
          </a:prstGeom>
          <a:noFill/>
        </p:spPr>
        <p:txBody>
          <a:bodyPr wrap="square" rtlCol="0">
            <a:spAutoFit/>
          </a:bodyPr>
          <a:lstStyle/>
          <a:p>
            <a:r>
              <a:rPr lang="ru-RU" sz="4400" b="1" dirty="0">
                <a:solidFill>
                  <a:schemeClr val="tx1">
                    <a:lumMod val="75000"/>
                  </a:schemeClr>
                </a:solidFill>
                <a:latin typeface="Montserrat Alternates" panose="00000500000000000000" pitchFamily="2" charset="-52"/>
              </a:rPr>
              <a:t>482</a:t>
            </a:r>
          </a:p>
        </p:txBody>
      </p:sp>
      <p:sp>
        <p:nvSpPr>
          <p:cNvPr id="13" name="TextBox 12">
            <a:extLst>
              <a:ext uri="{FF2B5EF4-FFF2-40B4-BE49-F238E27FC236}">
                <a16:creationId xmlns:a16="http://schemas.microsoft.com/office/drawing/2014/main" id="{E602FD6B-2BF4-4EF8-8A4D-D290057BD4B1}"/>
              </a:ext>
            </a:extLst>
          </p:cNvPr>
          <p:cNvSpPr txBox="1"/>
          <p:nvPr/>
        </p:nvSpPr>
        <p:spPr>
          <a:xfrm>
            <a:off x="4635191" y="2141958"/>
            <a:ext cx="1174594" cy="523220"/>
          </a:xfrm>
          <a:prstGeom prst="rect">
            <a:avLst/>
          </a:prstGeom>
          <a:noFill/>
        </p:spPr>
        <p:txBody>
          <a:bodyPr wrap="square" rtlCol="0">
            <a:spAutoFit/>
          </a:bodyPr>
          <a:lstStyle/>
          <a:p>
            <a:r>
              <a:rPr lang="ru-RU" sz="2800" b="1" dirty="0">
                <a:solidFill>
                  <a:schemeClr val="accent4">
                    <a:lumMod val="75000"/>
                  </a:schemeClr>
                </a:solidFill>
                <a:latin typeface="Montserrat Alternates" panose="00000500000000000000" pitchFamily="2" charset="-52"/>
              </a:rPr>
              <a:t>482</a:t>
            </a:r>
          </a:p>
        </p:txBody>
      </p:sp>
      <p:sp>
        <p:nvSpPr>
          <p:cNvPr id="14" name="TextBox 13">
            <a:extLst>
              <a:ext uri="{FF2B5EF4-FFF2-40B4-BE49-F238E27FC236}">
                <a16:creationId xmlns:a16="http://schemas.microsoft.com/office/drawing/2014/main" id="{5C5AEE47-43E3-4CCF-A8F9-3F16DD59B51F}"/>
              </a:ext>
            </a:extLst>
          </p:cNvPr>
          <p:cNvSpPr txBox="1"/>
          <p:nvPr/>
        </p:nvSpPr>
        <p:spPr>
          <a:xfrm>
            <a:off x="2728890" y="2385174"/>
            <a:ext cx="1174594" cy="369332"/>
          </a:xfrm>
          <a:prstGeom prst="rect">
            <a:avLst/>
          </a:prstGeom>
          <a:noFill/>
        </p:spPr>
        <p:txBody>
          <a:bodyPr wrap="square" rtlCol="0">
            <a:spAutoFit/>
          </a:bodyPr>
          <a:lstStyle/>
          <a:p>
            <a:r>
              <a:rPr lang="ru-RU" sz="1800" b="1" dirty="0">
                <a:solidFill>
                  <a:schemeClr val="tx2">
                    <a:lumMod val="75000"/>
                  </a:schemeClr>
                </a:solidFill>
                <a:latin typeface="Montserrat Alternates" panose="00000500000000000000" pitchFamily="2" charset="-52"/>
              </a:rPr>
              <a:t>482</a:t>
            </a:r>
          </a:p>
        </p:txBody>
      </p:sp>
      <p:sp>
        <p:nvSpPr>
          <p:cNvPr id="15" name="TextBox 14">
            <a:extLst>
              <a:ext uri="{FF2B5EF4-FFF2-40B4-BE49-F238E27FC236}">
                <a16:creationId xmlns:a16="http://schemas.microsoft.com/office/drawing/2014/main" id="{70CDBC20-B3A8-42D2-BFEF-E14C22519E7F}"/>
              </a:ext>
            </a:extLst>
          </p:cNvPr>
          <p:cNvSpPr txBox="1"/>
          <p:nvPr/>
        </p:nvSpPr>
        <p:spPr>
          <a:xfrm>
            <a:off x="2592380" y="3433559"/>
            <a:ext cx="1293543" cy="769441"/>
          </a:xfrm>
          <a:prstGeom prst="rect">
            <a:avLst/>
          </a:prstGeom>
          <a:noFill/>
        </p:spPr>
        <p:txBody>
          <a:bodyPr wrap="square" rtlCol="0">
            <a:spAutoFit/>
          </a:bodyPr>
          <a:lstStyle/>
          <a:p>
            <a:r>
              <a:rPr lang="ru-RU" sz="4400" b="0" i="0" dirty="0">
                <a:solidFill>
                  <a:schemeClr val="accent6">
                    <a:lumMod val="40000"/>
                    <a:lumOff val="60000"/>
                  </a:schemeClr>
                </a:solidFill>
                <a:effectLst/>
                <a:latin typeface="Montserrat Alternates" panose="00000500000000000000" pitchFamily="2" charset="-52"/>
              </a:rPr>
              <a:t>482</a:t>
            </a:r>
            <a:endParaRPr lang="ru-RU" sz="3600" b="1" dirty="0">
              <a:solidFill>
                <a:schemeClr val="accent6">
                  <a:lumMod val="40000"/>
                  <a:lumOff val="60000"/>
                </a:schemeClr>
              </a:solidFill>
              <a:latin typeface="Montserrat Alternates" panose="00000500000000000000" pitchFamily="2" charset="-52"/>
            </a:endParaRPr>
          </a:p>
        </p:txBody>
      </p:sp>
      <p:sp>
        <p:nvSpPr>
          <p:cNvPr id="17" name="TextBox 16">
            <a:extLst>
              <a:ext uri="{FF2B5EF4-FFF2-40B4-BE49-F238E27FC236}">
                <a16:creationId xmlns:a16="http://schemas.microsoft.com/office/drawing/2014/main" id="{06E5AF9F-33FF-446C-8209-B15CD4B391A0}"/>
              </a:ext>
            </a:extLst>
          </p:cNvPr>
          <p:cNvSpPr txBox="1"/>
          <p:nvPr/>
        </p:nvSpPr>
        <p:spPr>
          <a:xfrm>
            <a:off x="4486506" y="1623635"/>
            <a:ext cx="1293543" cy="707886"/>
          </a:xfrm>
          <a:prstGeom prst="rect">
            <a:avLst/>
          </a:prstGeom>
          <a:noFill/>
        </p:spPr>
        <p:txBody>
          <a:bodyPr wrap="square" rtlCol="0">
            <a:spAutoFit/>
          </a:bodyPr>
          <a:lstStyle/>
          <a:p>
            <a:r>
              <a:rPr lang="ru-RU" sz="4000" b="0" i="0" dirty="0">
                <a:solidFill>
                  <a:schemeClr val="bg1">
                    <a:lumMod val="50000"/>
                  </a:schemeClr>
                </a:solidFill>
                <a:effectLst/>
                <a:latin typeface="Montserrat Alternates" panose="00000500000000000000" pitchFamily="2" charset="-52"/>
              </a:rPr>
              <a:t>482</a:t>
            </a:r>
            <a:endParaRPr lang="ru-RU" sz="3600" b="1" dirty="0">
              <a:solidFill>
                <a:schemeClr val="bg1">
                  <a:lumMod val="50000"/>
                </a:schemeClr>
              </a:solidFill>
              <a:latin typeface="Montserrat Alternates" panose="00000500000000000000" pitchFamily="2" charset="-52"/>
            </a:endParaRPr>
          </a:p>
        </p:txBody>
      </p:sp>
      <p:sp>
        <p:nvSpPr>
          <p:cNvPr id="19" name="TextBox 18">
            <a:extLst>
              <a:ext uri="{FF2B5EF4-FFF2-40B4-BE49-F238E27FC236}">
                <a16:creationId xmlns:a16="http://schemas.microsoft.com/office/drawing/2014/main" id="{5A4FF312-2188-4CFE-832B-C8D7433C3092}"/>
              </a:ext>
            </a:extLst>
          </p:cNvPr>
          <p:cNvSpPr txBox="1"/>
          <p:nvPr/>
        </p:nvSpPr>
        <p:spPr>
          <a:xfrm>
            <a:off x="558210" y="1345336"/>
            <a:ext cx="2621884" cy="738664"/>
          </a:xfrm>
          <a:prstGeom prst="rect">
            <a:avLst/>
          </a:prstGeom>
          <a:noFill/>
        </p:spPr>
        <p:txBody>
          <a:bodyPr wrap="square">
            <a:spAutoFit/>
          </a:bodyPr>
          <a:lstStyle/>
          <a:p>
            <a:pPr lvl="0" algn="l" rtl="0">
              <a:spcBef>
                <a:spcPts val="0"/>
              </a:spcBef>
              <a:spcAft>
                <a:spcPts val="0"/>
              </a:spcAft>
            </a:pPr>
            <a:r>
              <a:rPr lang="ru-RU" dirty="0">
                <a:solidFill>
                  <a:schemeClr val="dk2"/>
                </a:solidFill>
                <a:latin typeface="Montserrat Alternates" panose="00000500000000000000" pitchFamily="2" charset="-52"/>
              </a:rPr>
              <a:t>Сохраняем пропорцию в категориальных факторах</a:t>
            </a:r>
          </a:p>
        </p:txBody>
      </p:sp>
      <p:sp>
        <p:nvSpPr>
          <p:cNvPr id="20" name="TextBox 19">
            <a:extLst>
              <a:ext uri="{FF2B5EF4-FFF2-40B4-BE49-F238E27FC236}">
                <a16:creationId xmlns:a16="http://schemas.microsoft.com/office/drawing/2014/main" id="{A5FD3D74-3925-4853-AAD6-AA9663C07398}"/>
              </a:ext>
            </a:extLst>
          </p:cNvPr>
          <p:cNvSpPr txBox="1"/>
          <p:nvPr/>
        </p:nvSpPr>
        <p:spPr>
          <a:xfrm>
            <a:off x="227768" y="3577631"/>
            <a:ext cx="2434448" cy="738664"/>
          </a:xfrm>
          <a:prstGeom prst="rect">
            <a:avLst/>
          </a:prstGeom>
          <a:noFill/>
        </p:spPr>
        <p:txBody>
          <a:bodyPr wrap="square">
            <a:spAutoFit/>
          </a:bodyPr>
          <a:lstStyle/>
          <a:p>
            <a:pPr lvl="0" algn="l" rtl="0">
              <a:spcBef>
                <a:spcPts val="0"/>
              </a:spcBef>
              <a:spcAft>
                <a:spcPts val="0"/>
              </a:spcAft>
            </a:pPr>
            <a:r>
              <a:rPr lang="ru-RU" dirty="0">
                <a:solidFill>
                  <a:schemeClr val="dk2"/>
                </a:solidFill>
                <a:latin typeface="Montserrat Alternates" panose="00000500000000000000" pitchFamily="2" charset="-52"/>
              </a:rPr>
              <a:t>Для количественных – медиана по выбранным группам </a:t>
            </a:r>
          </a:p>
        </p:txBody>
      </p:sp>
      <p:sp>
        <p:nvSpPr>
          <p:cNvPr id="21" name="TextBox 20">
            <a:extLst>
              <a:ext uri="{FF2B5EF4-FFF2-40B4-BE49-F238E27FC236}">
                <a16:creationId xmlns:a16="http://schemas.microsoft.com/office/drawing/2014/main" id="{86180A48-15B3-4996-9641-619DD9548400}"/>
              </a:ext>
            </a:extLst>
          </p:cNvPr>
          <p:cNvSpPr txBox="1"/>
          <p:nvPr/>
        </p:nvSpPr>
        <p:spPr>
          <a:xfrm>
            <a:off x="5809785" y="2262968"/>
            <a:ext cx="3106448" cy="523220"/>
          </a:xfrm>
          <a:prstGeom prst="rect">
            <a:avLst/>
          </a:prstGeom>
          <a:noFill/>
        </p:spPr>
        <p:txBody>
          <a:bodyPr wrap="square">
            <a:spAutoFit/>
          </a:bodyPr>
          <a:lstStyle/>
          <a:p>
            <a:pPr lvl="0" algn="r" rtl="0">
              <a:spcBef>
                <a:spcPts val="0"/>
              </a:spcBef>
              <a:spcAft>
                <a:spcPts val="0"/>
              </a:spcAft>
            </a:pPr>
            <a:r>
              <a:rPr lang="ru-RU" dirty="0">
                <a:solidFill>
                  <a:schemeClr val="dk2"/>
                </a:solidFill>
                <a:latin typeface="Montserrat Alternates" panose="00000500000000000000" pitchFamily="2" charset="-52"/>
              </a:rPr>
              <a:t>Не заполняем субъективные значения</a:t>
            </a:r>
          </a:p>
        </p:txBody>
      </p:sp>
      <p:sp>
        <p:nvSpPr>
          <p:cNvPr id="23" name="TextBox 22">
            <a:extLst>
              <a:ext uri="{FF2B5EF4-FFF2-40B4-BE49-F238E27FC236}">
                <a16:creationId xmlns:a16="http://schemas.microsoft.com/office/drawing/2014/main" id="{670EB7A3-9330-4B4E-9255-66E3CCBACC61}"/>
              </a:ext>
            </a:extLst>
          </p:cNvPr>
          <p:cNvSpPr txBox="1"/>
          <p:nvPr/>
        </p:nvSpPr>
        <p:spPr>
          <a:xfrm>
            <a:off x="5809785" y="4280232"/>
            <a:ext cx="3106448" cy="523220"/>
          </a:xfrm>
          <a:prstGeom prst="rect">
            <a:avLst/>
          </a:prstGeom>
          <a:noFill/>
        </p:spPr>
        <p:txBody>
          <a:bodyPr wrap="square">
            <a:spAutoFit/>
          </a:bodyPr>
          <a:lstStyle/>
          <a:p>
            <a:pPr lvl="0" algn="r" rtl="0">
              <a:spcBef>
                <a:spcPts val="0"/>
              </a:spcBef>
              <a:spcAft>
                <a:spcPts val="0"/>
              </a:spcAft>
            </a:pPr>
            <a:r>
              <a:rPr lang="ru-RU" dirty="0">
                <a:solidFill>
                  <a:schemeClr val="dk2"/>
                </a:solidFill>
                <a:latin typeface="Montserrat Alternates" panose="00000500000000000000" pitchFamily="2" charset="-52"/>
              </a:rPr>
              <a:t>Удаляем колонки с большим количеством пропусков</a:t>
            </a:r>
          </a:p>
        </p:txBody>
      </p:sp>
    </p:spTree>
    <p:extLst>
      <p:ext uri="{BB962C8B-B14F-4D97-AF65-F5344CB8AC3E}">
        <p14:creationId xmlns:p14="http://schemas.microsoft.com/office/powerpoint/2010/main" val="9694848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sp>
        <p:nvSpPr>
          <p:cNvPr id="1409" name="Google Shape;1409;p102"/>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process</a:t>
            </a:r>
            <a:endParaRPr/>
          </a:p>
        </p:txBody>
      </p:sp>
      <p:sp>
        <p:nvSpPr>
          <p:cNvPr id="1410" name="Google Shape;1410;p102"/>
          <p:cNvSpPr txBox="1"/>
          <p:nvPr/>
        </p:nvSpPr>
        <p:spPr>
          <a:xfrm flipH="1">
            <a:off x="5819729" y="1383063"/>
            <a:ext cx="21669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b="1">
                <a:solidFill>
                  <a:schemeClr val="dk1"/>
                </a:solidFill>
                <a:latin typeface="Josefin Sans"/>
                <a:ea typeface="Josefin Sans"/>
                <a:cs typeface="Josefin Sans"/>
                <a:sym typeface="Josefin Sans"/>
              </a:rPr>
              <a:t>Mars</a:t>
            </a:r>
            <a:endParaRPr sz="2700" b="1">
              <a:solidFill>
                <a:schemeClr val="dk1"/>
              </a:solidFill>
              <a:latin typeface="Josefin Sans"/>
              <a:ea typeface="Josefin Sans"/>
              <a:cs typeface="Josefin Sans"/>
              <a:sym typeface="Josefin Sans"/>
            </a:endParaRPr>
          </a:p>
        </p:txBody>
      </p:sp>
      <p:sp>
        <p:nvSpPr>
          <p:cNvPr id="1411" name="Google Shape;1411;p102"/>
          <p:cNvSpPr txBox="1"/>
          <p:nvPr/>
        </p:nvSpPr>
        <p:spPr>
          <a:xfrm flipH="1">
            <a:off x="6259826" y="1688250"/>
            <a:ext cx="17268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Open Sans"/>
                <a:ea typeface="Open Sans"/>
                <a:cs typeface="Open Sans"/>
                <a:sym typeface="Open Sans"/>
              </a:rPr>
              <a:t>Mars is a cold  place, not hot</a:t>
            </a:r>
            <a:endParaRPr>
              <a:solidFill>
                <a:schemeClr val="dk2"/>
              </a:solidFill>
              <a:latin typeface="Open Sans"/>
              <a:ea typeface="Open Sans"/>
              <a:cs typeface="Open Sans"/>
              <a:sym typeface="Open Sans"/>
            </a:endParaRPr>
          </a:p>
        </p:txBody>
      </p:sp>
      <p:sp>
        <p:nvSpPr>
          <p:cNvPr id="1412" name="Google Shape;1412;p102"/>
          <p:cNvSpPr txBox="1"/>
          <p:nvPr/>
        </p:nvSpPr>
        <p:spPr>
          <a:xfrm flipH="1">
            <a:off x="5819729" y="3537550"/>
            <a:ext cx="21669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b="1">
                <a:solidFill>
                  <a:schemeClr val="dk1"/>
                </a:solidFill>
                <a:latin typeface="Josefin Sans"/>
                <a:ea typeface="Josefin Sans"/>
                <a:cs typeface="Josefin Sans"/>
                <a:sym typeface="Josefin Sans"/>
              </a:rPr>
              <a:t>Jupiter</a:t>
            </a:r>
            <a:endParaRPr sz="2700" b="1">
              <a:solidFill>
                <a:schemeClr val="dk1"/>
              </a:solidFill>
              <a:latin typeface="Josefin Sans"/>
              <a:ea typeface="Josefin Sans"/>
              <a:cs typeface="Josefin Sans"/>
              <a:sym typeface="Josefin Sans"/>
            </a:endParaRPr>
          </a:p>
        </p:txBody>
      </p:sp>
      <p:sp>
        <p:nvSpPr>
          <p:cNvPr id="1413" name="Google Shape;1413;p102"/>
          <p:cNvSpPr txBox="1"/>
          <p:nvPr/>
        </p:nvSpPr>
        <p:spPr>
          <a:xfrm flipH="1">
            <a:off x="6259826" y="3853678"/>
            <a:ext cx="17268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Open Sans"/>
                <a:ea typeface="Open Sans"/>
                <a:cs typeface="Open Sans"/>
                <a:sym typeface="Open Sans"/>
              </a:rPr>
              <a:t>Jupiter is the biggest planet</a:t>
            </a:r>
            <a:endParaRPr>
              <a:solidFill>
                <a:schemeClr val="dk2"/>
              </a:solidFill>
              <a:latin typeface="Open Sans"/>
              <a:ea typeface="Open Sans"/>
              <a:cs typeface="Open Sans"/>
              <a:sym typeface="Open Sans"/>
            </a:endParaRPr>
          </a:p>
        </p:txBody>
      </p:sp>
      <p:sp>
        <p:nvSpPr>
          <p:cNvPr id="1414" name="Google Shape;1414;p102"/>
          <p:cNvSpPr txBox="1"/>
          <p:nvPr/>
        </p:nvSpPr>
        <p:spPr>
          <a:xfrm>
            <a:off x="1135022" y="1383063"/>
            <a:ext cx="21669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dk1"/>
                </a:solidFill>
                <a:latin typeface="Josefin Sans"/>
                <a:ea typeface="Josefin Sans"/>
                <a:cs typeface="Josefin Sans"/>
                <a:sym typeface="Josefin Sans"/>
              </a:rPr>
              <a:t>Venus</a:t>
            </a:r>
            <a:endParaRPr sz="2700" b="1">
              <a:solidFill>
                <a:schemeClr val="dk1"/>
              </a:solidFill>
              <a:latin typeface="Josefin Sans"/>
              <a:ea typeface="Josefin Sans"/>
              <a:cs typeface="Josefin Sans"/>
              <a:sym typeface="Josefin Sans"/>
            </a:endParaRPr>
          </a:p>
        </p:txBody>
      </p:sp>
      <p:sp>
        <p:nvSpPr>
          <p:cNvPr id="1415" name="Google Shape;1415;p102"/>
          <p:cNvSpPr txBox="1"/>
          <p:nvPr/>
        </p:nvSpPr>
        <p:spPr>
          <a:xfrm>
            <a:off x="1135019" y="1688250"/>
            <a:ext cx="1726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Venus has a beautiful name</a:t>
            </a:r>
            <a:endParaRPr>
              <a:solidFill>
                <a:schemeClr val="dk2"/>
              </a:solidFill>
              <a:latin typeface="Open Sans"/>
              <a:ea typeface="Open Sans"/>
              <a:cs typeface="Open Sans"/>
              <a:sym typeface="Open Sans"/>
            </a:endParaRPr>
          </a:p>
        </p:txBody>
      </p:sp>
      <p:sp>
        <p:nvSpPr>
          <p:cNvPr id="1416" name="Google Shape;1416;p102"/>
          <p:cNvSpPr txBox="1"/>
          <p:nvPr/>
        </p:nvSpPr>
        <p:spPr>
          <a:xfrm>
            <a:off x="1135022" y="3537550"/>
            <a:ext cx="21669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dk1"/>
                </a:solidFill>
                <a:latin typeface="Josefin Sans"/>
                <a:ea typeface="Josefin Sans"/>
                <a:cs typeface="Josefin Sans"/>
                <a:sym typeface="Josefin Sans"/>
              </a:rPr>
              <a:t>Saturn</a:t>
            </a:r>
            <a:endParaRPr sz="2700" b="1">
              <a:solidFill>
                <a:schemeClr val="dk1"/>
              </a:solidFill>
              <a:latin typeface="Josefin Sans"/>
              <a:ea typeface="Josefin Sans"/>
              <a:cs typeface="Josefin Sans"/>
              <a:sym typeface="Josefin Sans"/>
            </a:endParaRPr>
          </a:p>
        </p:txBody>
      </p:sp>
      <p:sp>
        <p:nvSpPr>
          <p:cNvPr id="1417" name="Google Shape;1417;p102"/>
          <p:cNvSpPr txBox="1"/>
          <p:nvPr/>
        </p:nvSpPr>
        <p:spPr>
          <a:xfrm>
            <a:off x="1135019" y="3853676"/>
            <a:ext cx="1726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Saturn is a gas giant with rings</a:t>
            </a:r>
            <a:endParaRPr>
              <a:solidFill>
                <a:schemeClr val="dk2"/>
              </a:solidFill>
              <a:latin typeface="Open Sans"/>
              <a:ea typeface="Open Sans"/>
              <a:cs typeface="Open Sans"/>
              <a:sym typeface="Open Sans"/>
            </a:endParaRPr>
          </a:p>
        </p:txBody>
      </p:sp>
      <p:sp>
        <p:nvSpPr>
          <p:cNvPr id="1418" name="Google Shape;1418;p102"/>
          <p:cNvSpPr txBox="1"/>
          <p:nvPr/>
        </p:nvSpPr>
        <p:spPr>
          <a:xfrm>
            <a:off x="472226" y="1383150"/>
            <a:ext cx="6648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b="1">
                <a:solidFill>
                  <a:schemeClr val="dk1"/>
                </a:solidFill>
                <a:latin typeface="Josefin Sans"/>
                <a:ea typeface="Josefin Sans"/>
                <a:cs typeface="Josefin Sans"/>
                <a:sym typeface="Josefin Sans"/>
              </a:rPr>
              <a:t>01</a:t>
            </a:r>
            <a:endParaRPr sz="2700" b="1">
              <a:solidFill>
                <a:schemeClr val="dk1"/>
              </a:solidFill>
              <a:latin typeface="Josefin Sans"/>
              <a:ea typeface="Josefin Sans"/>
              <a:cs typeface="Josefin Sans"/>
              <a:sym typeface="Josefin Sans"/>
            </a:endParaRPr>
          </a:p>
        </p:txBody>
      </p:sp>
      <p:sp>
        <p:nvSpPr>
          <p:cNvPr id="1419" name="Google Shape;1419;p102"/>
          <p:cNvSpPr txBox="1"/>
          <p:nvPr/>
        </p:nvSpPr>
        <p:spPr>
          <a:xfrm>
            <a:off x="472226" y="3537550"/>
            <a:ext cx="6648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b="1">
                <a:solidFill>
                  <a:schemeClr val="dk1"/>
                </a:solidFill>
                <a:latin typeface="Josefin Sans"/>
                <a:ea typeface="Josefin Sans"/>
                <a:cs typeface="Josefin Sans"/>
                <a:sym typeface="Josefin Sans"/>
              </a:rPr>
              <a:t>02</a:t>
            </a:r>
            <a:endParaRPr sz="2700" b="1">
              <a:solidFill>
                <a:schemeClr val="dk1"/>
              </a:solidFill>
              <a:latin typeface="Josefin Sans"/>
              <a:ea typeface="Josefin Sans"/>
              <a:cs typeface="Josefin Sans"/>
              <a:sym typeface="Josefin Sans"/>
            </a:endParaRPr>
          </a:p>
        </p:txBody>
      </p:sp>
      <p:sp>
        <p:nvSpPr>
          <p:cNvPr id="1420" name="Google Shape;1420;p102"/>
          <p:cNvSpPr txBox="1"/>
          <p:nvPr/>
        </p:nvSpPr>
        <p:spPr>
          <a:xfrm flipH="1">
            <a:off x="7988600" y="1383150"/>
            <a:ext cx="1081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dk1"/>
                </a:solidFill>
                <a:latin typeface="Josefin Sans"/>
                <a:ea typeface="Josefin Sans"/>
                <a:cs typeface="Josefin Sans"/>
                <a:sym typeface="Josefin Sans"/>
              </a:rPr>
              <a:t>03</a:t>
            </a:r>
            <a:endParaRPr sz="2700" b="1">
              <a:solidFill>
                <a:schemeClr val="dk1"/>
              </a:solidFill>
              <a:latin typeface="Josefin Sans"/>
              <a:ea typeface="Josefin Sans"/>
              <a:cs typeface="Josefin Sans"/>
              <a:sym typeface="Josefin Sans"/>
            </a:endParaRPr>
          </a:p>
        </p:txBody>
      </p:sp>
      <p:sp>
        <p:nvSpPr>
          <p:cNvPr id="1421" name="Google Shape;1421;p102"/>
          <p:cNvSpPr txBox="1"/>
          <p:nvPr/>
        </p:nvSpPr>
        <p:spPr>
          <a:xfrm flipH="1">
            <a:off x="7988600" y="3537550"/>
            <a:ext cx="1081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dk1"/>
                </a:solidFill>
                <a:latin typeface="Josefin Sans"/>
                <a:ea typeface="Josefin Sans"/>
                <a:cs typeface="Josefin Sans"/>
                <a:sym typeface="Josefin Sans"/>
              </a:rPr>
              <a:t>04</a:t>
            </a:r>
            <a:endParaRPr sz="2700" b="1">
              <a:solidFill>
                <a:schemeClr val="dk1"/>
              </a:solidFill>
              <a:latin typeface="Josefin Sans"/>
              <a:ea typeface="Josefin Sans"/>
              <a:cs typeface="Josefin Sans"/>
              <a:sym typeface="Josefin Sans"/>
            </a:endParaRPr>
          </a:p>
        </p:txBody>
      </p:sp>
      <p:grpSp>
        <p:nvGrpSpPr>
          <p:cNvPr id="1422" name="Google Shape;1422;p102"/>
          <p:cNvGrpSpPr/>
          <p:nvPr/>
        </p:nvGrpSpPr>
        <p:grpSpPr>
          <a:xfrm>
            <a:off x="3032125" y="1435425"/>
            <a:ext cx="3057375" cy="2891875"/>
            <a:chOff x="3032125" y="1435425"/>
            <a:chExt cx="3057375" cy="2891875"/>
          </a:xfrm>
        </p:grpSpPr>
        <p:sp>
          <p:nvSpPr>
            <p:cNvPr id="1423" name="Google Shape;1423;p102"/>
            <p:cNvSpPr/>
            <p:nvPr/>
          </p:nvSpPr>
          <p:spPr>
            <a:xfrm>
              <a:off x="3126013" y="1435425"/>
              <a:ext cx="2847300" cy="2847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02"/>
            <p:cNvSpPr/>
            <p:nvPr/>
          </p:nvSpPr>
          <p:spPr>
            <a:xfrm>
              <a:off x="3799338" y="2097575"/>
              <a:ext cx="1522800" cy="152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02"/>
            <p:cNvSpPr/>
            <p:nvPr/>
          </p:nvSpPr>
          <p:spPr>
            <a:xfrm>
              <a:off x="3032125" y="1435425"/>
              <a:ext cx="1006200" cy="1006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02"/>
            <p:cNvSpPr/>
            <p:nvPr/>
          </p:nvSpPr>
          <p:spPr>
            <a:xfrm>
              <a:off x="5083300" y="1435425"/>
              <a:ext cx="1006200" cy="1006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02"/>
            <p:cNvSpPr/>
            <p:nvPr/>
          </p:nvSpPr>
          <p:spPr>
            <a:xfrm>
              <a:off x="3032125" y="3321100"/>
              <a:ext cx="1006200" cy="1006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02"/>
            <p:cNvSpPr/>
            <p:nvPr/>
          </p:nvSpPr>
          <p:spPr>
            <a:xfrm>
              <a:off x="5083300" y="3321100"/>
              <a:ext cx="1006200" cy="1006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9" name="Google Shape;1429;p102"/>
            <p:cNvGrpSpPr/>
            <p:nvPr/>
          </p:nvGrpSpPr>
          <p:grpSpPr>
            <a:xfrm>
              <a:off x="4244458" y="2487135"/>
              <a:ext cx="654602" cy="743544"/>
              <a:chOff x="-28069875" y="3175300"/>
              <a:chExt cx="260725" cy="296150"/>
            </a:xfrm>
          </p:grpSpPr>
          <p:sp>
            <p:nvSpPr>
              <p:cNvPr id="1430" name="Google Shape;1430;p102"/>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02"/>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02"/>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02"/>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02"/>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02"/>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02"/>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02"/>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02"/>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102"/>
            <p:cNvGrpSpPr/>
            <p:nvPr/>
          </p:nvGrpSpPr>
          <p:grpSpPr>
            <a:xfrm>
              <a:off x="3278592" y="1773559"/>
              <a:ext cx="513261" cy="329935"/>
              <a:chOff x="-27721750" y="3598250"/>
              <a:chExt cx="297750" cy="191400"/>
            </a:xfrm>
          </p:grpSpPr>
          <p:sp>
            <p:nvSpPr>
              <p:cNvPr id="1440" name="Google Shape;1440;p102"/>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02"/>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2" name="Google Shape;1442;p102"/>
            <p:cNvGrpSpPr/>
            <p:nvPr/>
          </p:nvGrpSpPr>
          <p:grpSpPr>
            <a:xfrm>
              <a:off x="5327625" y="3569088"/>
              <a:ext cx="517312" cy="510202"/>
              <a:chOff x="-25834600" y="3915850"/>
              <a:chExt cx="300100" cy="295975"/>
            </a:xfrm>
          </p:grpSpPr>
          <p:sp>
            <p:nvSpPr>
              <p:cNvPr id="1443" name="Google Shape;1443;p102"/>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02"/>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02"/>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102"/>
            <p:cNvGrpSpPr/>
            <p:nvPr/>
          </p:nvGrpSpPr>
          <p:grpSpPr>
            <a:xfrm>
              <a:off x="5329648" y="1683271"/>
              <a:ext cx="513261" cy="510503"/>
              <a:chOff x="-27351575" y="3175300"/>
              <a:chExt cx="297750" cy="296150"/>
            </a:xfrm>
          </p:grpSpPr>
          <p:sp>
            <p:nvSpPr>
              <p:cNvPr id="1447" name="Google Shape;1447;p102"/>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02"/>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02"/>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02"/>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102"/>
            <p:cNvGrpSpPr/>
            <p:nvPr/>
          </p:nvGrpSpPr>
          <p:grpSpPr>
            <a:xfrm>
              <a:off x="3280617" y="3567564"/>
              <a:ext cx="509211" cy="513261"/>
              <a:chOff x="-25094250" y="3176075"/>
              <a:chExt cx="295400" cy="297750"/>
            </a:xfrm>
          </p:grpSpPr>
          <p:sp>
            <p:nvSpPr>
              <p:cNvPr id="1452" name="Google Shape;1452;p102"/>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02"/>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02"/>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09"/>
                                        </p:tgtEl>
                                        <p:attrNameLst>
                                          <p:attrName>style.visibility</p:attrName>
                                        </p:attrNameLst>
                                      </p:cBhvr>
                                      <p:to>
                                        <p:strVal val="visible"/>
                                      </p:to>
                                    </p:set>
                                    <p:animEffect transition="in" filter="fade">
                                      <p:cBhvr>
                                        <p:cTn id="7" dur="1000"/>
                                        <p:tgtEl>
                                          <p:spTgt spid="1409"/>
                                        </p:tgtEl>
                                      </p:cBhvr>
                                    </p:animEffect>
                                  </p:childTnLst>
                                </p:cTn>
                              </p:par>
                            </p:childTnLst>
                          </p:cTn>
                        </p:par>
                        <p:par>
                          <p:cTn id="8" fill="hold">
                            <p:stCondLst>
                              <p:cond delay="1000"/>
                            </p:stCondLst>
                            <p:childTnLst>
                              <p:par>
                                <p:cTn id="9" presetID="2" presetClass="entr" presetSubtype="2" fill="hold" nodeType="afterEffect">
                                  <p:stCondLst>
                                    <p:cond delay="0"/>
                                  </p:stCondLst>
                                  <p:childTnLst>
                                    <p:set>
                                      <p:cBhvr>
                                        <p:cTn id="10" dur="1" fill="hold">
                                          <p:stCondLst>
                                            <p:cond delay="0"/>
                                          </p:stCondLst>
                                        </p:cTn>
                                        <p:tgtEl>
                                          <p:spTgt spid="1410"/>
                                        </p:tgtEl>
                                        <p:attrNameLst>
                                          <p:attrName>style.visibility</p:attrName>
                                        </p:attrNameLst>
                                      </p:cBhvr>
                                      <p:to>
                                        <p:strVal val="visible"/>
                                      </p:to>
                                    </p:set>
                                    <p:anim calcmode="lin" valueType="num">
                                      <p:cBhvr additive="base">
                                        <p:cTn id="11" dur="1000"/>
                                        <p:tgtEl>
                                          <p:spTgt spid="1410"/>
                                        </p:tgtEl>
                                        <p:attrNameLst>
                                          <p:attrName>ppt_x</p:attrName>
                                        </p:attrNameLst>
                                      </p:cBhvr>
                                      <p:tavLst>
                                        <p:tav tm="0">
                                          <p:val>
                                            <p:strVal val="#ppt_x+1"/>
                                          </p:val>
                                        </p:tav>
                                        <p:tav tm="100000">
                                          <p:val>
                                            <p:strVal val="#ppt_x"/>
                                          </p:val>
                                        </p:tav>
                                      </p:tavLst>
                                    </p:anim>
                                  </p:childTnLst>
                                </p:cTn>
                              </p:par>
                              <p:par>
                                <p:cTn id="12" presetID="2" presetClass="entr" presetSubtype="2" fill="hold" nodeType="withEffect">
                                  <p:stCondLst>
                                    <p:cond delay="0"/>
                                  </p:stCondLst>
                                  <p:childTnLst>
                                    <p:set>
                                      <p:cBhvr>
                                        <p:cTn id="13" dur="1" fill="hold">
                                          <p:stCondLst>
                                            <p:cond delay="0"/>
                                          </p:stCondLst>
                                        </p:cTn>
                                        <p:tgtEl>
                                          <p:spTgt spid="1411"/>
                                        </p:tgtEl>
                                        <p:attrNameLst>
                                          <p:attrName>style.visibility</p:attrName>
                                        </p:attrNameLst>
                                      </p:cBhvr>
                                      <p:to>
                                        <p:strVal val="visible"/>
                                      </p:to>
                                    </p:set>
                                    <p:anim calcmode="lin" valueType="num">
                                      <p:cBhvr additive="base">
                                        <p:cTn id="14" dur="1000"/>
                                        <p:tgtEl>
                                          <p:spTgt spid="1411"/>
                                        </p:tgtEl>
                                        <p:attrNameLst>
                                          <p:attrName>ppt_x</p:attrName>
                                        </p:attrNameLst>
                                      </p:cBhvr>
                                      <p:tavLst>
                                        <p:tav tm="0">
                                          <p:val>
                                            <p:strVal val="#ppt_x+1"/>
                                          </p:val>
                                        </p:tav>
                                        <p:tav tm="100000">
                                          <p:val>
                                            <p:strVal val="#ppt_x"/>
                                          </p:val>
                                        </p:tav>
                                      </p:tavLst>
                                    </p:anim>
                                  </p:childTnLst>
                                </p:cTn>
                              </p:par>
                              <p:par>
                                <p:cTn id="15" presetID="2" presetClass="entr" presetSubtype="2" fill="hold" nodeType="withEffect">
                                  <p:stCondLst>
                                    <p:cond delay="0"/>
                                  </p:stCondLst>
                                  <p:childTnLst>
                                    <p:set>
                                      <p:cBhvr>
                                        <p:cTn id="16" dur="1" fill="hold">
                                          <p:stCondLst>
                                            <p:cond delay="0"/>
                                          </p:stCondLst>
                                        </p:cTn>
                                        <p:tgtEl>
                                          <p:spTgt spid="1412"/>
                                        </p:tgtEl>
                                        <p:attrNameLst>
                                          <p:attrName>style.visibility</p:attrName>
                                        </p:attrNameLst>
                                      </p:cBhvr>
                                      <p:to>
                                        <p:strVal val="visible"/>
                                      </p:to>
                                    </p:set>
                                    <p:anim calcmode="lin" valueType="num">
                                      <p:cBhvr additive="base">
                                        <p:cTn id="17" dur="1000"/>
                                        <p:tgtEl>
                                          <p:spTgt spid="1412"/>
                                        </p:tgtEl>
                                        <p:attrNameLst>
                                          <p:attrName>ppt_x</p:attrName>
                                        </p:attrNameLst>
                                      </p:cBhvr>
                                      <p:tavLst>
                                        <p:tav tm="0">
                                          <p:val>
                                            <p:strVal val="#ppt_x+1"/>
                                          </p:val>
                                        </p:tav>
                                        <p:tav tm="100000">
                                          <p:val>
                                            <p:strVal val="#ppt_x"/>
                                          </p:val>
                                        </p:tav>
                                      </p:tavLst>
                                    </p:anim>
                                  </p:childTnLst>
                                </p:cTn>
                              </p:par>
                              <p:par>
                                <p:cTn id="18" presetID="2" presetClass="entr" presetSubtype="2" fill="hold" nodeType="withEffect">
                                  <p:stCondLst>
                                    <p:cond delay="0"/>
                                  </p:stCondLst>
                                  <p:childTnLst>
                                    <p:set>
                                      <p:cBhvr>
                                        <p:cTn id="19" dur="1" fill="hold">
                                          <p:stCondLst>
                                            <p:cond delay="0"/>
                                          </p:stCondLst>
                                        </p:cTn>
                                        <p:tgtEl>
                                          <p:spTgt spid="1413"/>
                                        </p:tgtEl>
                                        <p:attrNameLst>
                                          <p:attrName>style.visibility</p:attrName>
                                        </p:attrNameLst>
                                      </p:cBhvr>
                                      <p:to>
                                        <p:strVal val="visible"/>
                                      </p:to>
                                    </p:set>
                                    <p:anim calcmode="lin" valueType="num">
                                      <p:cBhvr additive="base">
                                        <p:cTn id="20" dur="1000"/>
                                        <p:tgtEl>
                                          <p:spTgt spid="1413"/>
                                        </p:tgtEl>
                                        <p:attrNameLst>
                                          <p:attrName>ppt_x</p:attrName>
                                        </p:attrNameLst>
                                      </p:cBhvr>
                                      <p:tavLst>
                                        <p:tav tm="0">
                                          <p:val>
                                            <p:strVal val="#ppt_x+1"/>
                                          </p:val>
                                        </p:tav>
                                        <p:tav tm="100000">
                                          <p:val>
                                            <p:strVal val="#ppt_x"/>
                                          </p:val>
                                        </p:tav>
                                      </p:tavLst>
                                    </p:anim>
                                  </p:childTnLst>
                                </p:cTn>
                              </p:par>
                              <p:par>
                                <p:cTn id="21" presetID="2" presetClass="entr" presetSubtype="8" fill="hold" nodeType="withEffect">
                                  <p:stCondLst>
                                    <p:cond delay="0"/>
                                  </p:stCondLst>
                                  <p:childTnLst>
                                    <p:set>
                                      <p:cBhvr>
                                        <p:cTn id="22" dur="1" fill="hold">
                                          <p:stCondLst>
                                            <p:cond delay="0"/>
                                          </p:stCondLst>
                                        </p:cTn>
                                        <p:tgtEl>
                                          <p:spTgt spid="1414"/>
                                        </p:tgtEl>
                                        <p:attrNameLst>
                                          <p:attrName>style.visibility</p:attrName>
                                        </p:attrNameLst>
                                      </p:cBhvr>
                                      <p:to>
                                        <p:strVal val="visible"/>
                                      </p:to>
                                    </p:set>
                                    <p:anim calcmode="lin" valueType="num">
                                      <p:cBhvr additive="base">
                                        <p:cTn id="23" dur="1000"/>
                                        <p:tgtEl>
                                          <p:spTgt spid="1414"/>
                                        </p:tgtEl>
                                        <p:attrNameLst>
                                          <p:attrName>ppt_x</p:attrName>
                                        </p:attrNameLst>
                                      </p:cBhvr>
                                      <p:tavLst>
                                        <p:tav tm="0">
                                          <p:val>
                                            <p:strVal val="#ppt_x-1"/>
                                          </p:val>
                                        </p:tav>
                                        <p:tav tm="100000">
                                          <p:val>
                                            <p:strVal val="#ppt_x"/>
                                          </p:val>
                                        </p:tav>
                                      </p:tavLst>
                                    </p:anim>
                                  </p:childTnLst>
                                </p:cTn>
                              </p:par>
                              <p:par>
                                <p:cTn id="24" presetID="2" presetClass="entr" presetSubtype="8" fill="hold" nodeType="withEffect">
                                  <p:stCondLst>
                                    <p:cond delay="0"/>
                                  </p:stCondLst>
                                  <p:childTnLst>
                                    <p:set>
                                      <p:cBhvr>
                                        <p:cTn id="25" dur="1" fill="hold">
                                          <p:stCondLst>
                                            <p:cond delay="0"/>
                                          </p:stCondLst>
                                        </p:cTn>
                                        <p:tgtEl>
                                          <p:spTgt spid="1415"/>
                                        </p:tgtEl>
                                        <p:attrNameLst>
                                          <p:attrName>style.visibility</p:attrName>
                                        </p:attrNameLst>
                                      </p:cBhvr>
                                      <p:to>
                                        <p:strVal val="visible"/>
                                      </p:to>
                                    </p:set>
                                    <p:anim calcmode="lin" valueType="num">
                                      <p:cBhvr additive="base">
                                        <p:cTn id="26" dur="1000"/>
                                        <p:tgtEl>
                                          <p:spTgt spid="1415"/>
                                        </p:tgtEl>
                                        <p:attrNameLst>
                                          <p:attrName>ppt_x</p:attrName>
                                        </p:attrNameLst>
                                      </p:cBhvr>
                                      <p:tavLst>
                                        <p:tav tm="0">
                                          <p:val>
                                            <p:strVal val="#ppt_x-1"/>
                                          </p:val>
                                        </p:tav>
                                        <p:tav tm="100000">
                                          <p:val>
                                            <p:strVal val="#ppt_x"/>
                                          </p:val>
                                        </p:tav>
                                      </p:tavLst>
                                    </p:anim>
                                  </p:childTnLst>
                                </p:cTn>
                              </p:par>
                              <p:par>
                                <p:cTn id="27" presetID="2" presetClass="entr" presetSubtype="8" fill="hold" nodeType="withEffect">
                                  <p:stCondLst>
                                    <p:cond delay="0"/>
                                  </p:stCondLst>
                                  <p:childTnLst>
                                    <p:set>
                                      <p:cBhvr>
                                        <p:cTn id="28" dur="1" fill="hold">
                                          <p:stCondLst>
                                            <p:cond delay="0"/>
                                          </p:stCondLst>
                                        </p:cTn>
                                        <p:tgtEl>
                                          <p:spTgt spid="1416"/>
                                        </p:tgtEl>
                                        <p:attrNameLst>
                                          <p:attrName>style.visibility</p:attrName>
                                        </p:attrNameLst>
                                      </p:cBhvr>
                                      <p:to>
                                        <p:strVal val="visible"/>
                                      </p:to>
                                    </p:set>
                                    <p:anim calcmode="lin" valueType="num">
                                      <p:cBhvr additive="base">
                                        <p:cTn id="29" dur="1000"/>
                                        <p:tgtEl>
                                          <p:spTgt spid="1416"/>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1417"/>
                                        </p:tgtEl>
                                        <p:attrNameLst>
                                          <p:attrName>style.visibility</p:attrName>
                                        </p:attrNameLst>
                                      </p:cBhvr>
                                      <p:to>
                                        <p:strVal val="visible"/>
                                      </p:to>
                                    </p:set>
                                    <p:anim calcmode="lin" valueType="num">
                                      <p:cBhvr additive="base">
                                        <p:cTn id="32" dur="1000"/>
                                        <p:tgtEl>
                                          <p:spTgt spid="1417"/>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1418"/>
                                        </p:tgtEl>
                                        <p:attrNameLst>
                                          <p:attrName>style.visibility</p:attrName>
                                        </p:attrNameLst>
                                      </p:cBhvr>
                                      <p:to>
                                        <p:strVal val="visible"/>
                                      </p:to>
                                    </p:set>
                                    <p:anim calcmode="lin" valueType="num">
                                      <p:cBhvr additive="base">
                                        <p:cTn id="35" dur="1000"/>
                                        <p:tgtEl>
                                          <p:spTgt spid="1418"/>
                                        </p:tgtEl>
                                        <p:attrNameLst>
                                          <p:attrName>ppt_x</p:attrName>
                                        </p:attrNameLst>
                                      </p:cBhvr>
                                      <p:tavLst>
                                        <p:tav tm="0">
                                          <p:val>
                                            <p:strVal val="#ppt_x-1"/>
                                          </p:val>
                                        </p:tav>
                                        <p:tav tm="100000">
                                          <p:val>
                                            <p:strVal val="#ppt_x"/>
                                          </p:val>
                                        </p:tav>
                                      </p:tavLst>
                                    </p:anim>
                                  </p:childTnLst>
                                </p:cTn>
                              </p:par>
                              <p:par>
                                <p:cTn id="36" presetID="2" presetClass="entr" presetSubtype="8" fill="hold" nodeType="withEffect">
                                  <p:stCondLst>
                                    <p:cond delay="0"/>
                                  </p:stCondLst>
                                  <p:childTnLst>
                                    <p:set>
                                      <p:cBhvr>
                                        <p:cTn id="37" dur="1" fill="hold">
                                          <p:stCondLst>
                                            <p:cond delay="0"/>
                                          </p:stCondLst>
                                        </p:cTn>
                                        <p:tgtEl>
                                          <p:spTgt spid="1419"/>
                                        </p:tgtEl>
                                        <p:attrNameLst>
                                          <p:attrName>style.visibility</p:attrName>
                                        </p:attrNameLst>
                                      </p:cBhvr>
                                      <p:to>
                                        <p:strVal val="visible"/>
                                      </p:to>
                                    </p:set>
                                    <p:anim calcmode="lin" valueType="num">
                                      <p:cBhvr additive="base">
                                        <p:cTn id="38" dur="1000"/>
                                        <p:tgtEl>
                                          <p:spTgt spid="1419"/>
                                        </p:tgtEl>
                                        <p:attrNameLst>
                                          <p:attrName>ppt_x</p:attrName>
                                        </p:attrNameLst>
                                      </p:cBhvr>
                                      <p:tavLst>
                                        <p:tav tm="0">
                                          <p:val>
                                            <p:strVal val="#ppt_x-1"/>
                                          </p:val>
                                        </p:tav>
                                        <p:tav tm="100000">
                                          <p:val>
                                            <p:strVal val="#ppt_x"/>
                                          </p:val>
                                        </p:tav>
                                      </p:tavLst>
                                    </p:anim>
                                  </p:childTnLst>
                                </p:cTn>
                              </p:par>
                              <p:par>
                                <p:cTn id="39" presetID="2" presetClass="entr" presetSubtype="2" fill="hold" nodeType="withEffect">
                                  <p:stCondLst>
                                    <p:cond delay="0"/>
                                  </p:stCondLst>
                                  <p:childTnLst>
                                    <p:set>
                                      <p:cBhvr>
                                        <p:cTn id="40" dur="1" fill="hold">
                                          <p:stCondLst>
                                            <p:cond delay="0"/>
                                          </p:stCondLst>
                                        </p:cTn>
                                        <p:tgtEl>
                                          <p:spTgt spid="1420"/>
                                        </p:tgtEl>
                                        <p:attrNameLst>
                                          <p:attrName>style.visibility</p:attrName>
                                        </p:attrNameLst>
                                      </p:cBhvr>
                                      <p:to>
                                        <p:strVal val="visible"/>
                                      </p:to>
                                    </p:set>
                                    <p:anim calcmode="lin" valueType="num">
                                      <p:cBhvr additive="base">
                                        <p:cTn id="41" dur="1000"/>
                                        <p:tgtEl>
                                          <p:spTgt spid="1420"/>
                                        </p:tgtEl>
                                        <p:attrNameLst>
                                          <p:attrName>ppt_x</p:attrName>
                                        </p:attrNameLst>
                                      </p:cBhvr>
                                      <p:tavLst>
                                        <p:tav tm="0">
                                          <p:val>
                                            <p:strVal val="#ppt_x+1"/>
                                          </p:val>
                                        </p:tav>
                                        <p:tav tm="100000">
                                          <p:val>
                                            <p:strVal val="#ppt_x"/>
                                          </p:val>
                                        </p:tav>
                                      </p:tavLst>
                                    </p:anim>
                                  </p:childTnLst>
                                </p:cTn>
                              </p:par>
                              <p:par>
                                <p:cTn id="42" presetID="2" presetClass="entr" presetSubtype="2" fill="hold" nodeType="withEffect">
                                  <p:stCondLst>
                                    <p:cond delay="0"/>
                                  </p:stCondLst>
                                  <p:childTnLst>
                                    <p:set>
                                      <p:cBhvr>
                                        <p:cTn id="43" dur="1" fill="hold">
                                          <p:stCondLst>
                                            <p:cond delay="0"/>
                                          </p:stCondLst>
                                        </p:cTn>
                                        <p:tgtEl>
                                          <p:spTgt spid="1421"/>
                                        </p:tgtEl>
                                        <p:attrNameLst>
                                          <p:attrName>style.visibility</p:attrName>
                                        </p:attrNameLst>
                                      </p:cBhvr>
                                      <p:to>
                                        <p:strVal val="visible"/>
                                      </p:to>
                                    </p:set>
                                    <p:anim calcmode="lin" valueType="num">
                                      <p:cBhvr additive="base">
                                        <p:cTn id="44" dur="1000"/>
                                        <p:tgtEl>
                                          <p:spTgt spid="1421"/>
                                        </p:tgtEl>
                                        <p:attrNameLst>
                                          <p:attrName>ppt_x</p:attrName>
                                        </p:attrNameLst>
                                      </p:cBhvr>
                                      <p:tavLst>
                                        <p:tav tm="0">
                                          <p:val>
                                            <p:strVal val="#ppt_x+1"/>
                                          </p:val>
                                        </p:tav>
                                        <p:tav tm="100000">
                                          <p:val>
                                            <p:strVal val="#ppt_x"/>
                                          </p:val>
                                        </p:tav>
                                      </p:tavLst>
                                    </p:anim>
                                  </p:childTnLst>
                                </p:cTn>
                              </p:par>
                              <p:par>
                                <p:cTn id="45" presetID="10" presetClass="entr" presetSubtype="0" fill="hold" nodeType="withEffect">
                                  <p:stCondLst>
                                    <p:cond delay="0"/>
                                  </p:stCondLst>
                                  <p:childTnLst>
                                    <p:set>
                                      <p:cBhvr>
                                        <p:cTn id="46" dur="1" fill="hold">
                                          <p:stCondLst>
                                            <p:cond delay="0"/>
                                          </p:stCondLst>
                                        </p:cTn>
                                        <p:tgtEl>
                                          <p:spTgt spid="1422"/>
                                        </p:tgtEl>
                                        <p:attrNameLst>
                                          <p:attrName>style.visibility</p:attrName>
                                        </p:attrNameLst>
                                      </p:cBhvr>
                                      <p:to>
                                        <p:strVal val="visible"/>
                                      </p:to>
                                    </p:set>
                                    <p:animEffect transition="in" filter="fade">
                                      <p:cBhvr>
                                        <p:cTn id="47" dur="1000"/>
                                        <p:tgtEl>
                                          <p:spTgt spid="1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58"/>
        <p:cNvGrpSpPr/>
        <p:nvPr/>
      </p:nvGrpSpPr>
      <p:grpSpPr>
        <a:xfrm>
          <a:off x="0" y="0"/>
          <a:ext cx="0" cy="0"/>
          <a:chOff x="0" y="0"/>
          <a:chExt cx="0" cy="0"/>
        </a:xfrm>
      </p:grpSpPr>
      <p:sp>
        <p:nvSpPr>
          <p:cNvPr id="1459" name="Google Shape;1459;p103"/>
          <p:cNvSpPr/>
          <p:nvPr/>
        </p:nvSpPr>
        <p:spPr>
          <a:xfrm>
            <a:off x="4779113" y="2648036"/>
            <a:ext cx="777300" cy="77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03"/>
          <p:cNvSpPr/>
          <p:nvPr/>
        </p:nvSpPr>
        <p:spPr>
          <a:xfrm>
            <a:off x="4779113" y="1565200"/>
            <a:ext cx="777300" cy="77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03"/>
          <p:cNvSpPr/>
          <p:nvPr/>
        </p:nvSpPr>
        <p:spPr>
          <a:xfrm>
            <a:off x="4779113" y="3708427"/>
            <a:ext cx="777300" cy="77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03"/>
          <p:cNvSpPr/>
          <p:nvPr/>
        </p:nvSpPr>
        <p:spPr>
          <a:xfrm>
            <a:off x="4779113" y="519624"/>
            <a:ext cx="777300" cy="77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03"/>
          <p:cNvSpPr txBox="1">
            <a:spLocks noGrp="1"/>
          </p:cNvSpPr>
          <p:nvPr>
            <p:ph type="title"/>
          </p:nvPr>
        </p:nvSpPr>
        <p:spPr>
          <a:xfrm>
            <a:off x="710525" y="1974875"/>
            <a:ext cx="2073600" cy="119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process</a:t>
            </a:r>
            <a:endParaRPr/>
          </a:p>
        </p:txBody>
      </p:sp>
      <p:sp>
        <p:nvSpPr>
          <p:cNvPr id="1464" name="Google Shape;1464;p103"/>
          <p:cNvSpPr txBox="1"/>
          <p:nvPr/>
        </p:nvSpPr>
        <p:spPr>
          <a:xfrm>
            <a:off x="2386750" y="1875125"/>
            <a:ext cx="2246700" cy="592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Open Sans"/>
                <a:ea typeface="Open Sans"/>
                <a:cs typeface="Open Sans"/>
                <a:sym typeface="Open Sans"/>
              </a:rPr>
              <a:t>Saturn is a gas giant and has several rings</a:t>
            </a:r>
            <a:endParaRPr>
              <a:solidFill>
                <a:schemeClr val="dk2"/>
              </a:solidFill>
              <a:latin typeface="Open Sans"/>
              <a:ea typeface="Open Sans"/>
              <a:cs typeface="Open Sans"/>
              <a:sym typeface="Open Sans"/>
            </a:endParaRPr>
          </a:p>
        </p:txBody>
      </p:sp>
      <p:sp>
        <p:nvSpPr>
          <p:cNvPr id="1465" name="Google Shape;1465;p103"/>
          <p:cNvSpPr txBox="1"/>
          <p:nvPr/>
        </p:nvSpPr>
        <p:spPr>
          <a:xfrm flipH="1">
            <a:off x="2386850" y="4011225"/>
            <a:ext cx="2246700" cy="592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Open Sans"/>
                <a:ea typeface="Open Sans"/>
                <a:cs typeface="Open Sans"/>
                <a:sym typeface="Open Sans"/>
              </a:rPr>
              <a:t>It’s the biggest planet in the Solar System</a:t>
            </a:r>
            <a:endParaRPr>
              <a:solidFill>
                <a:schemeClr val="dk2"/>
              </a:solidFill>
              <a:latin typeface="Open Sans"/>
              <a:ea typeface="Open Sans"/>
              <a:cs typeface="Open Sans"/>
              <a:sym typeface="Open Sans"/>
            </a:endParaRPr>
          </a:p>
        </p:txBody>
      </p:sp>
      <p:sp>
        <p:nvSpPr>
          <p:cNvPr id="1466" name="Google Shape;1466;p103"/>
          <p:cNvSpPr txBox="1"/>
          <p:nvPr/>
        </p:nvSpPr>
        <p:spPr>
          <a:xfrm flipH="1">
            <a:off x="5590700" y="807075"/>
            <a:ext cx="2233800" cy="59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Venus is the second planet from the Sun</a:t>
            </a:r>
            <a:endParaRPr>
              <a:solidFill>
                <a:schemeClr val="dk2"/>
              </a:solidFill>
              <a:latin typeface="Open Sans"/>
              <a:ea typeface="Open Sans"/>
              <a:cs typeface="Open Sans"/>
              <a:sym typeface="Open Sans"/>
            </a:endParaRPr>
          </a:p>
        </p:txBody>
      </p:sp>
      <p:sp>
        <p:nvSpPr>
          <p:cNvPr id="1467" name="Google Shape;1467;p103"/>
          <p:cNvSpPr txBox="1"/>
          <p:nvPr/>
        </p:nvSpPr>
        <p:spPr>
          <a:xfrm>
            <a:off x="5603500" y="2943175"/>
            <a:ext cx="2233800" cy="59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Despite being red, Mars is actually a cold place</a:t>
            </a:r>
            <a:endParaRPr>
              <a:solidFill>
                <a:schemeClr val="dk2"/>
              </a:solidFill>
              <a:latin typeface="Open Sans"/>
              <a:ea typeface="Open Sans"/>
              <a:cs typeface="Open Sans"/>
              <a:sym typeface="Open Sans"/>
            </a:endParaRPr>
          </a:p>
        </p:txBody>
      </p:sp>
      <p:sp>
        <p:nvSpPr>
          <p:cNvPr id="1468" name="Google Shape;1468;p103"/>
          <p:cNvSpPr txBox="1">
            <a:spLocks noGrp="1"/>
          </p:cNvSpPr>
          <p:nvPr>
            <p:ph type="subTitle" idx="4294967295"/>
          </p:nvPr>
        </p:nvSpPr>
        <p:spPr>
          <a:xfrm>
            <a:off x="5599900" y="353775"/>
            <a:ext cx="1606800" cy="453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700" b="1">
                <a:solidFill>
                  <a:schemeClr val="dk1"/>
                </a:solidFill>
                <a:latin typeface="Josefin Sans"/>
                <a:ea typeface="Josefin Sans"/>
                <a:cs typeface="Josefin Sans"/>
                <a:sym typeface="Josefin Sans"/>
              </a:rPr>
              <a:t>Venus</a:t>
            </a:r>
            <a:endParaRPr sz="2700" b="1">
              <a:solidFill>
                <a:schemeClr val="dk1"/>
              </a:solidFill>
              <a:latin typeface="Josefin Sans"/>
              <a:ea typeface="Josefin Sans"/>
              <a:cs typeface="Josefin Sans"/>
              <a:sym typeface="Josefin Sans"/>
            </a:endParaRPr>
          </a:p>
        </p:txBody>
      </p:sp>
      <p:sp>
        <p:nvSpPr>
          <p:cNvPr id="1469" name="Google Shape;1469;p103"/>
          <p:cNvSpPr txBox="1">
            <a:spLocks noGrp="1"/>
          </p:cNvSpPr>
          <p:nvPr>
            <p:ph type="subTitle" idx="4294967295"/>
          </p:nvPr>
        </p:nvSpPr>
        <p:spPr>
          <a:xfrm>
            <a:off x="2912850" y="1421825"/>
            <a:ext cx="1720800" cy="4533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2700" b="1">
                <a:solidFill>
                  <a:schemeClr val="dk1"/>
                </a:solidFill>
                <a:latin typeface="Josefin Sans"/>
                <a:ea typeface="Josefin Sans"/>
                <a:cs typeface="Josefin Sans"/>
                <a:sym typeface="Josefin Sans"/>
              </a:rPr>
              <a:t>Saturn</a:t>
            </a:r>
            <a:endParaRPr sz="2700" b="1">
              <a:solidFill>
                <a:schemeClr val="dk1"/>
              </a:solidFill>
              <a:latin typeface="Josefin Sans"/>
              <a:ea typeface="Josefin Sans"/>
              <a:cs typeface="Josefin Sans"/>
              <a:sym typeface="Josefin Sans"/>
            </a:endParaRPr>
          </a:p>
        </p:txBody>
      </p:sp>
      <p:sp>
        <p:nvSpPr>
          <p:cNvPr id="1470" name="Google Shape;1470;p103"/>
          <p:cNvSpPr txBox="1">
            <a:spLocks noGrp="1"/>
          </p:cNvSpPr>
          <p:nvPr>
            <p:ph type="subTitle" idx="4294967295"/>
          </p:nvPr>
        </p:nvSpPr>
        <p:spPr>
          <a:xfrm>
            <a:off x="2912850" y="3557925"/>
            <a:ext cx="1720800" cy="4533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2700" b="1">
                <a:solidFill>
                  <a:schemeClr val="dk1"/>
                </a:solidFill>
                <a:latin typeface="Josefin Sans"/>
                <a:ea typeface="Josefin Sans"/>
                <a:cs typeface="Josefin Sans"/>
                <a:sym typeface="Josefin Sans"/>
              </a:rPr>
              <a:t>Jupiter</a:t>
            </a:r>
            <a:endParaRPr sz="2700" b="1">
              <a:solidFill>
                <a:schemeClr val="dk1"/>
              </a:solidFill>
              <a:latin typeface="Josefin Sans"/>
              <a:ea typeface="Josefin Sans"/>
              <a:cs typeface="Josefin Sans"/>
              <a:sym typeface="Josefin Sans"/>
            </a:endParaRPr>
          </a:p>
        </p:txBody>
      </p:sp>
      <p:sp>
        <p:nvSpPr>
          <p:cNvPr id="1471" name="Google Shape;1471;p103"/>
          <p:cNvSpPr txBox="1">
            <a:spLocks noGrp="1"/>
          </p:cNvSpPr>
          <p:nvPr>
            <p:ph type="subTitle" idx="4294967295"/>
          </p:nvPr>
        </p:nvSpPr>
        <p:spPr>
          <a:xfrm>
            <a:off x="5599900" y="2489875"/>
            <a:ext cx="1606800" cy="453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700" b="1">
                <a:solidFill>
                  <a:schemeClr val="dk1"/>
                </a:solidFill>
                <a:latin typeface="Josefin Sans"/>
                <a:ea typeface="Josefin Sans"/>
                <a:cs typeface="Josefin Sans"/>
                <a:sym typeface="Josefin Sans"/>
              </a:rPr>
              <a:t>Mars</a:t>
            </a:r>
            <a:endParaRPr sz="2700" b="1">
              <a:solidFill>
                <a:schemeClr val="dk1"/>
              </a:solidFill>
              <a:latin typeface="Josefin Sans"/>
              <a:ea typeface="Josefin Sans"/>
              <a:cs typeface="Josefin Sans"/>
              <a:sym typeface="Josefin Sans"/>
            </a:endParaRPr>
          </a:p>
        </p:txBody>
      </p:sp>
      <p:grpSp>
        <p:nvGrpSpPr>
          <p:cNvPr id="1472" name="Google Shape;1472;p103"/>
          <p:cNvGrpSpPr/>
          <p:nvPr/>
        </p:nvGrpSpPr>
        <p:grpSpPr>
          <a:xfrm>
            <a:off x="4908368" y="3838230"/>
            <a:ext cx="518788" cy="518788"/>
            <a:chOff x="1190625" y="238125"/>
            <a:chExt cx="5219200" cy="5219200"/>
          </a:xfrm>
        </p:grpSpPr>
        <p:sp>
          <p:nvSpPr>
            <p:cNvPr id="1473" name="Google Shape;1473;p103"/>
            <p:cNvSpPr/>
            <p:nvPr/>
          </p:nvSpPr>
          <p:spPr>
            <a:xfrm>
              <a:off x="3254625" y="4457500"/>
              <a:ext cx="3155200" cy="999825"/>
            </a:xfrm>
            <a:custGeom>
              <a:avLst/>
              <a:gdLst/>
              <a:ahLst/>
              <a:cxnLst/>
              <a:rect l="l" t="t" r="r" b="b"/>
              <a:pathLst>
                <a:path w="126208" h="39993" extrusionOk="0">
                  <a:moveTo>
                    <a:pt x="68503" y="0"/>
                  </a:moveTo>
                  <a:lnTo>
                    <a:pt x="1" y="39992"/>
                  </a:lnTo>
                  <a:lnTo>
                    <a:pt x="119292" y="39992"/>
                  </a:lnTo>
                  <a:cubicBezTo>
                    <a:pt x="123108" y="39992"/>
                    <a:pt x="126207" y="36893"/>
                    <a:pt x="126207" y="33077"/>
                  </a:cubicBezTo>
                  <a:lnTo>
                    <a:pt x="126207" y="32587"/>
                  </a:lnTo>
                  <a:lnTo>
                    <a:pt x="685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03"/>
            <p:cNvSpPr/>
            <p:nvPr/>
          </p:nvSpPr>
          <p:spPr>
            <a:xfrm>
              <a:off x="1190625" y="3995100"/>
              <a:ext cx="2673200" cy="1462225"/>
            </a:xfrm>
            <a:custGeom>
              <a:avLst/>
              <a:gdLst/>
              <a:ahLst/>
              <a:cxnLst/>
              <a:rect l="l" t="t" r="r" b="b"/>
              <a:pathLst>
                <a:path w="106928" h="58489" extrusionOk="0">
                  <a:moveTo>
                    <a:pt x="57737" y="1"/>
                  </a:moveTo>
                  <a:lnTo>
                    <a:pt x="0" y="37253"/>
                  </a:lnTo>
                  <a:lnTo>
                    <a:pt x="0" y="51573"/>
                  </a:lnTo>
                  <a:cubicBezTo>
                    <a:pt x="0" y="55389"/>
                    <a:pt x="3099" y="58488"/>
                    <a:pt x="6915" y="58488"/>
                  </a:cubicBezTo>
                  <a:lnTo>
                    <a:pt x="55062" y="58488"/>
                  </a:lnTo>
                  <a:lnTo>
                    <a:pt x="106928" y="28217"/>
                  </a:lnTo>
                  <a:lnTo>
                    <a:pt x="577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03"/>
            <p:cNvSpPr/>
            <p:nvPr/>
          </p:nvSpPr>
          <p:spPr>
            <a:xfrm>
              <a:off x="3788775" y="2016700"/>
              <a:ext cx="534175" cy="581475"/>
            </a:xfrm>
            <a:custGeom>
              <a:avLst/>
              <a:gdLst/>
              <a:ahLst/>
              <a:cxnLst/>
              <a:rect l="l" t="t" r="r" b="b"/>
              <a:pathLst>
                <a:path w="21367" h="23259" extrusionOk="0">
                  <a:moveTo>
                    <a:pt x="9624" y="1"/>
                  </a:moveTo>
                  <a:cubicBezTo>
                    <a:pt x="5709" y="1"/>
                    <a:pt x="2154" y="1958"/>
                    <a:pt x="1" y="4992"/>
                  </a:cubicBezTo>
                  <a:cubicBezTo>
                    <a:pt x="5187" y="8776"/>
                    <a:pt x="8580" y="14876"/>
                    <a:pt x="8580" y="21791"/>
                  </a:cubicBezTo>
                  <a:cubicBezTo>
                    <a:pt x="8580" y="22280"/>
                    <a:pt x="8580" y="22737"/>
                    <a:pt x="8547" y="23226"/>
                  </a:cubicBezTo>
                  <a:cubicBezTo>
                    <a:pt x="8906" y="23259"/>
                    <a:pt x="9265" y="23259"/>
                    <a:pt x="9624" y="23259"/>
                  </a:cubicBezTo>
                  <a:cubicBezTo>
                    <a:pt x="16115" y="23259"/>
                    <a:pt x="21367" y="18040"/>
                    <a:pt x="21367" y="11646"/>
                  </a:cubicBezTo>
                  <a:cubicBezTo>
                    <a:pt x="21367" y="5220"/>
                    <a:pt x="16115" y="1"/>
                    <a:pt x="9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03"/>
            <p:cNvSpPr/>
            <p:nvPr/>
          </p:nvSpPr>
          <p:spPr>
            <a:xfrm>
              <a:off x="1958800" y="1950650"/>
              <a:ext cx="1697900" cy="784550"/>
            </a:xfrm>
            <a:custGeom>
              <a:avLst/>
              <a:gdLst/>
              <a:ahLst/>
              <a:cxnLst/>
              <a:rect l="l" t="t" r="r" b="b"/>
              <a:pathLst>
                <a:path w="67916" h="31382" extrusionOk="0">
                  <a:moveTo>
                    <a:pt x="34317" y="1"/>
                  </a:moveTo>
                  <a:cubicBezTo>
                    <a:pt x="28119" y="33"/>
                    <a:pt x="20323" y="3361"/>
                    <a:pt x="18855" y="12592"/>
                  </a:cubicBezTo>
                  <a:cubicBezTo>
                    <a:pt x="18496" y="14680"/>
                    <a:pt x="17257" y="16506"/>
                    <a:pt x="15397" y="17550"/>
                  </a:cubicBezTo>
                  <a:cubicBezTo>
                    <a:pt x="14364" y="18141"/>
                    <a:pt x="13205" y="18439"/>
                    <a:pt x="12040" y="18439"/>
                  </a:cubicBezTo>
                  <a:cubicBezTo>
                    <a:pt x="11145" y="18439"/>
                    <a:pt x="10245" y="18263"/>
                    <a:pt x="9395" y="17909"/>
                  </a:cubicBezTo>
                  <a:cubicBezTo>
                    <a:pt x="8682" y="17628"/>
                    <a:pt x="7922" y="17490"/>
                    <a:pt x="7151" y="17490"/>
                  </a:cubicBezTo>
                  <a:cubicBezTo>
                    <a:pt x="5771" y="17490"/>
                    <a:pt x="4355" y="17932"/>
                    <a:pt x="3100" y="18790"/>
                  </a:cubicBezTo>
                  <a:cubicBezTo>
                    <a:pt x="2186" y="19410"/>
                    <a:pt x="34" y="21236"/>
                    <a:pt x="99" y="24303"/>
                  </a:cubicBezTo>
                  <a:cubicBezTo>
                    <a:pt x="99" y="24400"/>
                    <a:pt x="99" y="24466"/>
                    <a:pt x="99" y="24563"/>
                  </a:cubicBezTo>
                  <a:cubicBezTo>
                    <a:pt x="1" y="29098"/>
                    <a:pt x="3915" y="30598"/>
                    <a:pt x="5090" y="30924"/>
                  </a:cubicBezTo>
                  <a:cubicBezTo>
                    <a:pt x="5811" y="31140"/>
                    <a:pt x="6597" y="31267"/>
                    <a:pt x="7395" y="31267"/>
                  </a:cubicBezTo>
                  <a:cubicBezTo>
                    <a:pt x="9376" y="31267"/>
                    <a:pt x="11430" y="30486"/>
                    <a:pt x="12755" y="28347"/>
                  </a:cubicBezTo>
                  <a:cubicBezTo>
                    <a:pt x="13864" y="26521"/>
                    <a:pt x="15789" y="25314"/>
                    <a:pt x="17909" y="25053"/>
                  </a:cubicBezTo>
                  <a:cubicBezTo>
                    <a:pt x="18152" y="25027"/>
                    <a:pt x="18396" y="25014"/>
                    <a:pt x="18638" y="25014"/>
                  </a:cubicBezTo>
                  <a:cubicBezTo>
                    <a:pt x="20514" y="25014"/>
                    <a:pt x="22351" y="25783"/>
                    <a:pt x="23650" y="27140"/>
                  </a:cubicBezTo>
                  <a:cubicBezTo>
                    <a:pt x="26129" y="29717"/>
                    <a:pt x="29946" y="31218"/>
                    <a:pt x="34187" y="31283"/>
                  </a:cubicBezTo>
                  <a:cubicBezTo>
                    <a:pt x="34281" y="31285"/>
                    <a:pt x="34375" y="31285"/>
                    <a:pt x="34470" y="31285"/>
                  </a:cubicBezTo>
                  <a:cubicBezTo>
                    <a:pt x="38599" y="31285"/>
                    <a:pt x="42366" y="29890"/>
                    <a:pt x="44853" y="27467"/>
                  </a:cubicBezTo>
                  <a:cubicBezTo>
                    <a:pt x="46125" y="26194"/>
                    <a:pt x="47887" y="25509"/>
                    <a:pt x="49681" y="25509"/>
                  </a:cubicBezTo>
                  <a:lnTo>
                    <a:pt x="50301" y="25509"/>
                  </a:lnTo>
                  <a:cubicBezTo>
                    <a:pt x="52323" y="25705"/>
                    <a:pt x="54183" y="26782"/>
                    <a:pt x="55324" y="28413"/>
                  </a:cubicBezTo>
                  <a:cubicBezTo>
                    <a:pt x="56629" y="30272"/>
                    <a:pt x="58749" y="31381"/>
                    <a:pt x="61000" y="31381"/>
                  </a:cubicBezTo>
                  <a:cubicBezTo>
                    <a:pt x="64817" y="31381"/>
                    <a:pt x="67915" y="28250"/>
                    <a:pt x="67915" y="24433"/>
                  </a:cubicBezTo>
                  <a:cubicBezTo>
                    <a:pt x="67915" y="20616"/>
                    <a:pt x="64817" y="17518"/>
                    <a:pt x="61000" y="17518"/>
                  </a:cubicBezTo>
                  <a:cubicBezTo>
                    <a:pt x="60282" y="17518"/>
                    <a:pt x="59565" y="17615"/>
                    <a:pt x="58880" y="17844"/>
                  </a:cubicBezTo>
                  <a:cubicBezTo>
                    <a:pt x="58199" y="18055"/>
                    <a:pt x="57492" y="18161"/>
                    <a:pt x="56788" y="18161"/>
                  </a:cubicBezTo>
                  <a:cubicBezTo>
                    <a:pt x="55535" y="18161"/>
                    <a:pt x="54290" y="17827"/>
                    <a:pt x="53204" y="17159"/>
                  </a:cubicBezTo>
                  <a:cubicBezTo>
                    <a:pt x="51475" y="16115"/>
                    <a:pt x="50301" y="14386"/>
                    <a:pt x="49975" y="12429"/>
                  </a:cubicBezTo>
                  <a:cubicBezTo>
                    <a:pt x="48376" y="3263"/>
                    <a:pt x="40645" y="1"/>
                    <a:pt x="34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03"/>
            <p:cNvSpPr/>
            <p:nvPr/>
          </p:nvSpPr>
          <p:spPr>
            <a:xfrm>
              <a:off x="1190625" y="238125"/>
              <a:ext cx="5219200" cy="4622250"/>
            </a:xfrm>
            <a:custGeom>
              <a:avLst/>
              <a:gdLst/>
              <a:ahLst/>
              <a:cxnLst/>
              <a:rect l="l" t="t" r="r" b="b"/>
              <a:pathLst>
                <a:path w="208768" h="184890" extrusionOk="0">
                  <a:moveTo>
                    <a:pt x="113745" y="13439"/>
                  </a:moveTo>
                  <a:cubicBezTo>
                    <a:pt x="117562" y="13439"/>
                    <a:pt x="120661" y="16538"/>
                    <a:pt x="120661" y="20355"/>
                  </a:cubicBezTo>
                  <a:lnTo>
                    <a:pt x="120661" y="36469"/>
                  </a:lnTo>
                  <a:cubicBezTo>
                    <a:pt x="120661" y="40286"/>
                    <a:pt x="117562" y="43384"/>
                    <a:pt x="113745" y="43384"/>
                  </a:cubicBezTo>
                  <a:cubicBezTo>
                    <a:pt x="109929" y="43384"/>
                    <a:pt x="106797" y="40286"/>
                    <a:pt x="106797" y="36469"/>
                  </a:cubicBezTo>
                  <a:lnTo>
                    <a:pt x="106797" y="20355"/>
                  </a:lnTo>
                  <a:cubicBezTo>
                    <a:pt x="106797" y="16538"/>
                    <a:pt x="109929" y="13439"/>
                    <a:pt x="113745" y="13439"/>
                  </a:cubicBezTo>
                  <a:close/>
                  <a:moveTo>
                    <a:pt x="157163" y="31013"/>
                  </a:moveTo>
                  <a:cubicBezTo>
                    <a:pt x="158932" y="31013"/>
                    <a:pt x="160702" y="31690"/>
                    <a:pt x="162055" y="33044"/>
                  </a:cubicBezTo>
                  <a:cubicBezTo>
                    <a:pt x="164763" y="35751"/>
                    <a:pt x="164763" y="40155"/>
                    <a:pt x="162055" y="42863"/>
                  </a:cubicBezTo>
                  <a:lnTo>
                    <a:pt x="150671" y="54247"/>
                  </a:lnTo>
                  <a:cubicBezTo>
                    <a:pt x="149317" y="55601"/>
                    <a:pt x="147548" y="56277"/>
                    <a:pt x="145778" y="56277"/>
                  </a:cubicBezTo>
                  <a:cubicBezTo>
                    <a:pt x="144009" y="56277"/>
                    <a:pt x="142239" y="55601"/>
                    <a:pt x="140885" y="54247"/>
                  </a:cubicBezTo>
                  <a:cubicBezTo>
                    <a:pt x="138178" y="51539"/>
                    <a:pt x="138178" y="47136"/>
                    <a:pt x="140885" y="44428"/>
                  </a:cubicBezTo>
                  <a:lnTo>
                    <a:pt x="152270" y="33044"/>
                  </a:lnTo>
                  <a:cubicBezTo>
                    <a:pt x="153623" y="31690"/>
                    <a:pt x="155393" y="31013"/>
                    <a:pt x="157163" y="31013"/>
                  </a:cubicBezTo>
                  <a:close/>
                  <a:moveTo>
                    <a:pt x="176408" y="74406"/>
                  </a:moveTo>
                  <a:cubicBezTo>
                    <a:pt x="180225" y="74406"/>
                    <a:pt x="183324" y="77505"/>
                    <a:pt x="183324" y="81354"/>
                  </a:cubicBezTo>
                  <a:cubicBezTo>
                    <a:pt x="183324" y="85170"/>
                    <a:pt x="180225" y="88269"/>
                    <a:pt x="176408" y="88269"/>
                  </a:cubicBezTo>
                  <a:lnTo>
                    <a:pt x="160294" y="88269"/>
                  </a:lnTo>
                  <a:cubicBezTo>
                    <a:pt x="156477" y="88269"/>
                    <a:pt x="153379" y="85170"/>
                    <a:pt x="153379" y="81354"/>
                  </a:cubicBezTo>
                  <a:cubicBezTo>
                    <a:pt x="153379" y="77505"/>
                    <a:pt x="156477" y="74406"/>
                    <a:pt x="160294" y="74406"/>
                  </a:cubicBezTo>
                  <a:close/>
                  <a:moveTo>
                    <a:pt x="65134" y="54638"/>
                  </a:moveTo>
                  <a:cubicBezTo>
                    <a:pt x="71799" y="54638"/>
                    <a:pt x="78295" y="56723"/>
                    <a:pt x="83409" y="60510"/>
                  </a:cubicBezTo>
                  <a:cubicBezTo>
                    <a:pt x="86834" y="63022"/>
                    <a:pt x="89542" y="66218"/>
                    <a:pt x="91466" y="69904"/>
                  </a:cubicBezTo>
                  <a:cubicBezTo>
                    <a:pt x="95968" y="62304"/>
                    <a:pt x="104286" y="57313"/>
                    <a:pt x="113550" y="57313"/>
                  </a:cubicBezTo>
                  <a:cubicBezTo>
                    <a:pt x="127674" y="57313"/>
                    <a:pt x="139156" y="68730"/>
                    <a:pt x="139156" y="82789"/>
                  </a:cubicBezTo>
                  <a:cubicBezTo>
                    <a:pt x="139156" y="96848"/>
                    <a:pt x="127674" y="108265"/>
                    <a:pt x="113550" y="108265"/>
                  </a:cubicBezTo>
                  <a:cubicBezTo>
                    <a:pt x="111234" y="108265"/>
                    <a:pt x="108918" y="107939"/>
                    <a:pt x="106700" y="107319"/>
                  </a:cubicBezTo>
                  <a:cubicBezTo>
                    <a:pt x="102916" y="111266"/>
                    <a:pt x="97599" y="113713"/>
                    <a:pt x="91727" y="113713"/>
                  </a:cubicBezTo>
                  <a:cubicBezTo>
                    <a:pt x="87421" y="113713"/>
                    <a:pt x="83246" y="112375"/>
                    <a:pt x="79788" y="109929"/>
                  </a:cubicBezTo>
                  <a:cubicBezTo>
                    <a:pt x="75458" y="112349"/>
                    <a:pt x="70381" y="113650"/>
                    <a:pt x="65105" y="113650"/>
                  </a:cubicBezTo>
                  <a:cubicBezTo>
                    <a:pt x="64976" y="113650"/>
                    <a:pt x="64847" y="113649"/>
                    <a:pt x="64718" y="113648"/>
                  </a:cubicBezTo>
                  <a:cubicBezTo>
                    <a:pt x="59433" y="113550"/>
                    <a:pt x="54410" y="112180"/>
                    <a:pt x="50137" y="109733"/>
                  </a:cubicBezTo>
                  <a:cubicBezTo>
                    <a:pt x="46698" y="112257"/>
                    <a:pt x="42494" y="113634"/>
                    <a:pt x="38092" y="113634"/>
                  </a:cubicBezTo>
                  <a:cubicBezTo>
                    <a:pt x="36063" y="113634"/>
                    <a:pt x="33993" y="113341"/>
                    <a:pt x="31935" y="112734"/>
                  </a:cubicBezTo>
                  <a:cubicBezTo>
                    <a:pt x="22834" y="110059"/>
                    <a:pt x="16832" y="102133"/>
                    <a:pt x="16962" y="92934"/>
                  </a:cubicBezTo>
                  <a:cubicBezTo>
                    <a:pt x="16864" y="86182"/>
                    <a:pt x="20224" y="79821"/>
                    <a:pt x="25998" y="75874"/>
                  </a:cubicBezTo>
                  <a:cubicBezTo>
                    <a:pt x="29554" y="73395"/>
                    <a:pt x="33696" y="72155"/>
                    <a:pt x="37806" y="72123"/>
                  </a:cubicBezTo>
                  <a:cubicBezTo>
                    <a:pt x="39666" y="67588"/>
                    <a:pt x="42667" y="63707"/>
                    <a:pt x="46614" y="60706"/>
                  </a:cubicBezTo>
                  <a:cubicBezTo>
                    <a:pt x="51702" y="56856"/>
                    <a:pt x="58226" y="54704"/>
                    <a:pt x="64979" y="54638"/>
                  </a:cubicBezTo>
                  <a:cubicBezTo>
                    <a:pt x="65030" y="54638"/>
                    <a:pt x="65082" y="54638"/>
                    <a:pt x="65134" y="54638"/>
                  </a:cubicBezTo>
                  <a:close/>
                  <a:moveTo>
                    <a:pt x="147262" y="107931"/>
                  </a:moveTo>
                  <a:cubicBezTo>
                    <a:pt x="149040" y="107931"/>
                    <a:pt x="150818" y="108608"/>
                    <a:pt x="152172" y="109962"/>
                  </a:cubicBezTo>
                  <a:lnTo>
                    <a:pt x="163556" y="121346"/>
                  </a:lnTo>
                  <a:cubicBezTo>
                    <a:pt x="166263" y="124053"/>
                    <a:pt x="166263" y="128457"/>
                    <a:pt x="163556" y="131132"/>
                  </a:cubicBezTo>
                  <a:cubicBezTo>
                    <a:pt x="162202" y="132486"/>
                    <a:pt x="160424" y="133162"/>
                    <a:pt x="158647" y="133162"/>
                  </a:cubicBezTo>
                  <a:cubicBezTo>
                    <a:pt x="156869" y="133162"/>
                    <a:pt x="155091" y="132486"/>
                    <a:pt x="153737" y="131132"/>
                  </a:cubicBezTo>
                  <a:lnTo>
                    <a:pt x="142353" y="119748"/>
                  </a:lnTo>
                  <a:cubicBezTo>
                    <a:pt x="139646" y="117073"/>
                    <a:pt x="139646" y="112669"/>
                    <a:pt x="142353" y="109962"/>
                  </a:cubicBezTo>
                  <a:cubicBezTo>
                    <a:pt x="143707" y="108608"/>
                    <a:pt x="145485" y="107931"/>
                    <a:pt x="147262" y="107931"/>
                  </a:cubicBezTo>
                  <a:close/>
                  <a:moveTo>
                    <a:pt x="113745" y="122096"/>
                  </a:moveTo>
                  <a:cubicBezTo>
                    <a:pt x="117562" y="122096"/>
                    <a:pt x="120661" y="125195"/>
                    <a:pt x="120661" y="129012"/>
                  </a:cubicBezTo>
                  <a:lnTo>
                    <a:pt x="120661" y="145126"/>
                  </a:lnTo>
                  <a:cubicBezTo>
                    <a:pt x="120661" y="148942"/>
                    <a:pt x="117562" y="152041"/>
                    <a:pt x="113745" y="152041"/>
                  </a:cubicBezTo>
                  <a:cubicBezTo>
                    <a:pt x="109929" y="152041"/>
                    <a:pt x="106797" y="148942"/>
                    <a:pt x="106797" y="145126"/>
                  </a:cubicBezTo>
                  <a:lnTo>
                    <a:pt x="106797" y="129012"/>
                  </a:lnTo>
                  <a:cubicBezTo>
                    <a:pt x="106797" y="125195"/>
                    <a:pt x="109929" y="122096"/>
                    <a:pt x="113745" y="122096"/>
                  </a:cubicBezTo>
                  <a:close/>
                  <a:moveTo>
                    <a:pt x="6915" y="0"/>
                  </a:moveTo>
                  <a:cubicBezTo>
                    <a:pt x="3099" y="0"/>
                    <a:pt x="0" y="3099"/>
                    <a:pt x="0" y="6915"/>
                  </a:cubicBezTo>
                  <a:lnTo>
                    <a:pt x="0" y="171026"/>
                  </a:lnTo>
                  <a:lnTo>
                    <a:pt x="53758" y="136351"/>
                  </a:lnTo>
                  <a:cubicBezTo>
                    <a:pt x="54904" y="135615"/>
                    <a:pt x="56211" y="135248"/>
                    <a:pt x="57520" y="135248"/>
                  </a:cubicBezTo>
                  <a:cubicBezTo>
                    <a:pt x="58707" y="135248"/>
                    <a:pt x="59896" y="135550"/>
                    <a:pt x="60967" y="136155"/>
                  </a:cubicBezTo>
                  <a:lnTo>
                    <a:pt x="120726" y="170439"/>
                  </a:lnTo>
                  <a:lnTo>
                    <a:pt x="147768" y="154683"/>
                  </a:lnTo>
                  <a:cubicBezTo>
                    <a:pt x="148853" y="154039"/>
                    <a:pt x="150067" y="153720"/>
                    <a:pt x="151279" y="153720"/>
                  </a:cubicBezTo>
                  <a:cubicBezTo>
                    <a:pt x="152580" y="153720"/>
                    <a:pt x="153878" y="154088"/>
                    <a:pt x="155010" y="154814"/>
                  </a:cubicBezTo>
                  <a:lnTo>
                    <a:pt x="208767" y="184889"/>
                  </a:lnTo>
                  <a:lnTo>
                    <a:pt x="208767" y="6915"/>
                  </a:lnTo>
                  <a:cubicBezTo>
                    <a:pt x="208767" y="3099"/>
                    <a:pt x="205668" y="0"/>
                    <a:pt x="201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8" name="Google Shape;1478;p103"/>
          <p:cNvGrpSpPr/>
          <p:nvPr/>
        </p:nvGrpSpPr>
        <p:grpSpPr>
          <a:xfrm>
            <a:off x="4933781" y="648875"/>
            <a:ext cx="467963" cy="518786"/>
            <a:chOff x="1426300" y="238150"/>
            <a:chExt cx="4707875" cy="5219175"/>
          </a:xfrm>
        </p:grpSpPr>
        <p:sp>
          <p:nvSpPr>
            <p:cNvPr id="1479" name="Google Shape;1479;p103"/>
            <p:cNvSpPr/>
            <p:nvPr/>
          </p:nvSpPr>
          <p:spPr>
            <a:xfrm>
              <a:off x="2248300" y="3421000"/>
              <a:ext cx="1237950" cy="1244475"/>
            </a:xfrm>
            <a:custGeom>
              <a:avLst/>
              <a:gdLst/>
              <a:ahLst/>
              <a:cxnLst/>
              <a:rect l="l" t="t" r="r" b="b"/>
              <a:pathLst>
                <a:path w="49518" h="49779" extrusionOk="0">
                  <a:moveTo>
                    <a:pt x="20682" y="0"/>
                  </a:moveTo>
                  <a:cubicBezTo>
                    <a:pt x="14582" y="3784"/>
                    <a:pt x="7373" y="8351"/>
                    <a:pt x="1" y="13016"/>
                  </a:cubicBezTo>
                  <a:lnTo>
                    <a:pt x="36927" y="49778"/>
                  </a:lnTo>
                  <a:cubicBezTo>
                    <a:pt x="41559" y="42015"/>
                    <a:pt x="45962" y="34643"/>
                    <a:pt x="49518" y="28771"/>
                  </a:cubicBezTo>
                  <a:lnTo>
                    <a:pt x="206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03"/>
            <p:cNvSpPr/>
            <p:nvPr/>
          </p:nvSpPr>
          <p:spPr>
            <a:xfrm>
              <a:off x="1426300" y="4431400"/>
              <a:ext cx="1067500" cy="1025925"/>
            </a:xfrm>
            <a:custGeom>
              <a:avLst/>
              <a:gdLst/>
              <a:ahLst/>
              <a:cxnLst/>
              <a:rect l="l" t="t" r="r" b="b"/>
              <a:pathLst>
                <a:path w="42700" h="41037" extrusionOk="0">
                  <a:moveTo>
                    <a:pt x="7340" y="0"/>
                  </a:moveTo>
                  <a:cubicBezTo>
                    <a:pt x="5839" y="2904"/>
                    <a:pt x="4600" y="5839"/>
                    <a:pt x="3686" y="8710"/>
                  </a:cubicBezTo>
                  <a:cubicBezTo>
                    <a:pt x="0" y="19996"/>
                    <a:pt x="1272" y="29521"/>
                    <a:pt x="7274" y="35458"/>
                  </a:cubicBezTo>
                  <a:cubicBezTo>
                    <a:pt x="10993" y="39177"/>
                    <a:pt x="16049" y="41036"/>
                    <a:pt x="22051" y="41036"/>
                  </a:cubicBezTo>
                  <a:cubicBezTo>
                    <a:pt x="25737" y="41036"/>
                    <a:pt x="29782" y="40318"/>
                    <a:pt x="34088" y="38916"/>
                  </a:cubicBezTo>
                  <a:cubicBezTo>
                    <a:pt x="36926" y="37970"/>
                    <a:pt x="39796" y="36698"/>
                    <a:pt x="42700" y="35197"/>
                  </a:cubicBezTo>
                  <a:lnTo>
                    <a:pt x="73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03"/>
            <p:cNvSpPr/>
            <p:nvPr/>
          </p:nvSpPr>
          <p:spPr>
            <a:xfrm>
              <a:off x="1776150" y="3918450"/>
              <a:ext cx="1228150" cy="1224900"/>
            </a:xfrm>
            <a:custGeom>
              <a:avLst/>
              <a:gdLst/>
              <a:ahLst/>
              <a:cxnLst/>
              <a:rect l="l" t="t" r="r" b="b"/>
              <a:pathLst>
                <a:path w="49126" h="48996" extrusionOk="0">
                  <a:moveTo>
                    <a:pt x="8481" y="0"/>
                  </a:moveTo>
                  <a:cubicBezTo>
                    <a:pt x="5350" y="3165"/>
                    <a:pt x="2512" y="6459"/>
                    <a:pt x="0" y="9852"/>
                  </a:cubicBezTo>
                  <a:lnTo>
                    <a:pt x="39307" y="48995"/>
                  </a:lnTo>
                  <a:cubicBezTo>
                    <a:pt x="42667" y="46484"/>
                    <a:pt x="45994" y="43646"/>
                    <a:pt x="49126" y="40514"/>
                  </a:cubicBezTo>
                  <a:lnTo>
                    <a:pt x="84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03"/>
            <p:cNvSpPr/>
            <p:nvPr/>
          </p:nvSpPr>
          <p:spPr>
            <a:xfrm>
              <a:off x="3009975" y="755125"/>
              <a:ext cx="3124200" cy="3138875"/>
            </a:xfrm>
            <a:custGeom>
              <a:avLst/>
              <a:gdLst/>
              <a:ahLst/>
              <a:cxnLst/>
              <a:rect l="l" t="t" r="r" b="b"/>
              <a:pathLst>
                <a:path w="124968" h="125555" extrusionOk="0">
                  <a:moveTo>
                    <a:pt x="106179" y="1"/>
                  </a:moveTo>
                  <a:cubicBezTo>
                    <a:pt x="101188" y="34"/>
                    <a:pt x="96490" y="1991"/>
                    <a:pt x="92968" y="5546"/>
                  </a:cubicBezTo>
                  <a:lnTo>
                    <a:pt x="1" y="99133"/>
                  </a:lnTo>
                  <a:lnTo>
                    <a:pt x="26488" y="125555"/>
                  </a:lnTo>
                  <a:lnTo>
                    <a:pt x="119520" y="31903"/>
                  </a:lnTo>
                  <a:cubicBezTo>
                    <a:pt x="123043" y="28348"/>
                    <a:pt x="124968" y="23650"/>
                    <a:pt x="124935" y="18660"/>
                  </a:cubicBezTo>
                  <a:cubicBezTo>
                    <a:pt x="124935" y="13669"/>
                    <a:pt x="122978" y="8971"/>
                    <a:pt x="119422" y="5449"/>
                  </a:cubicBezTo>
                  <a:cubicBezTo>
                    <a:pt x="115899" y="1926"/>
                    <a:pt x="111202" y="1"/>
                    <a:pt x="106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03"/>
            <p:cNvSpPr/>
            <p:nvPr/>
          </p:nvSpPr>
          <p:spPr>
            <a:xfrm>
              <a:off x="2449750" y="238150"/>
              <a:ext cx="2631625" cy="2631600"/>
            </a:xfrm>
            <a:custGeom>
              <a:avLst/>
              <a:gdLst/>
              <a:ahLst/>
              <a:cxnLst/>
              <a:rect l="l" t="t" r="r" b="b"/>
              <a:pathLst>
                <a:path w="105265" h="105264" extrusionOk="0">
                  <a:moveTo>
                    <a:pt x="83658" y="1"/>
                  </a:moveTo>
                  <a:cubicBezTo>
                    <a:pt x="82822" y="1"/>
                    <a:pt x="81981" y="171"/>
                    <a:pt x="81191" y="521"/>
                  </a:cubicBezTo>
                  <a:cubicBezTo>
                    <a:pt x="78875" y="1565"/>
                    <a:pt x="77440" y="3913"/>
                    <a:pt x="77570" y="6425"/>
                  </a:cubicBezTo>
                  <a:lnTo>
                    <a:pt x="78549" y="26454"/>
                  </a:lnTo>
                  <a:lnTo>
                    <a:pt x="58520" y="25573"/>
                  </a:lnTo>
                  <a:cubicBezTo>
                    <a:pt x="58443" y="25570"/>
                    <a:pt x="58365" y="25569"/>
                    <a:pt x="58288" y="25569"/>
                  </a:cubicBezTo>
                  <a:cubicBezTo>
                    <a:pt x="56670" y="25569"/>
                    <a:pt x="55072" y="26215"/>
                    <a:pt x="53921" y="27367"/>
                  </a:cubicBezTo>
                  <a:cubicBezTo>
                    <a:pt x="52714" y="28607"/>
                    <a:pt x="52061" y="30270"/>
                    <a:pt x="52159" y="31999"/>
                  </a:cubicBezTo>
                  <a:lnTo>
                    <a:pt x="53170" y="52028"/>
                  </a:lnTo>
                  <a:lnTo>
                    <a:pt x="33142" y="51147"/>
                  </a:lnTo>
                  <a:cubicBezTo>
                    <a:pt x="33063" y="51144"/>
                    <a:pt x="32984" y="51142"/>
                    <a:pt x="32905" y="51142"/>
                  </a:cubicBezTo>
                  <a:cubicBezTo>
                    <a:pt x="31262" y="51142"/>
                    <a:pt x="29694" y="51789"/>
                    <a:pt x="28542" y="52941"/>
                  </a:cubicBezTo>
                  <a:cubicBezTo>
                    <a:pt x="27303" y="54181"/>
                    <a:pt x="26683" y="55844"/>
                    <a:pt x="26748" y="57573"/>
                  </a:cubicBezTo>
                  <a:lnTo>
                    <a:pt x="27760" y="77797"/>
                  </a:lnTo>
                  <a:lnTo>
                    <a:pt x="6655" y="77569"/>
                  </a:lnTo>
                  <a:cubicBezTo>
                    <a:pt x="4175" y="77569"/>
                    <a:pt x="1925" y="79037"/>
                    <a:pt x="946" y="81353"/>
                  </a:cubicBezTo>
                  <a:cubicBezTo>
                    <a:pt x="0" y="83636"/>
                    <a:pt x="522" y="86279"/>
                    <a:pt x="2283" y="88040"/>
                  </a:cubicBezTo>
                  <a:lnTo>
                    <a:pt x="19605" y="105263"/>
                  </a:lnTo>
                  <a:lnTo>
                    <a:pt x="105264" y="18951"/>
                  </a:lnTo>
                  <a:lnTo>
                    <a:pt x="87976" y="1760"/>
                  </a:lnTo>
                  <a:cubicBezTo>
                    <a:pt x="86803" y="609"/>
                    <a:pt x="85239" y="1"/>
                    <a:pt x="83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484;p103"/>
          <p:cNvGrpSpPr/>
          <p:nvPr/>
        </p:nvGrpSpPr>
        <p:grpSpPr>
          <a:xfrm>
            <a:off x="4908368" y="1694453"/>
            <a:ext cx="518788" cy="518788"/>
            <a:chOff x="1190625" y="238125"/>
            <a:chExt cx="5219200" cy="5219200"/>
          </a:xfrm>
        </p:grpSpPr>
        <p:sp>
          <p:nvSpPr>
            <p:cNvPr id="1485" name="Google Shape;1485;p103"/>
            <p:cNvSpPr/>
            <p:nvPr/>
          </p:nvSpPr>
          <p:spPr>
            <a:xfrm>
              <a:off x="1190625" y="238125"/>
              <a:ext cx="5219200" cy="5219200"/>
            </a:xfrm>
            <a:custGeom>
              <a:avLst/>
              <a:gdLst/>
              <a:ahLst/>
              <a:cxnLst/>
              <a:rect l="l" t="t" r="r" b="b"/>
              <a:pathLst>
                <a:path w="208768" h="208768" extrusionOk="0">
                  <a:moveTo>
                    <a:pt x="104384" y="12232"/>
                  </a:moveTo>
                  <a:cubicBezTo>
                    <a:pt x="127609" y="12232"/>
                    <a:pt x="148812" y="20877"/>
                    <a:pt x="165057" y="35066"/>
                  </a:cubicBezTo>
                  <a:lnTo>
                    <a:pt x="35066" y="165057"/>
                  </a:lnTo>
                  <a:cubicBezTo>
                    <a:pt x="20877" y="148812"/>
                    <a:pt x="12232" y="127609"/>
                    <a:pt x="12232" y="104384"/>
                  </a:cubicBezTo>
                  <a:cubicBezTo>
                    <a:pt x="12232" y="53562"/>
                    <a:pt x="53562" y="12232"/>
                    <a:pt x="104384" y="12232"/>
                  </a:cubicBezTo>
                  <a:close/>
                  <a:moveTo>
                    <a:pt x="173701" y="43711"/>
                  </a:moveTo>
                  <a:cubicBezTo>
                    <a:pt x="187890" y="59955"/>
                    <a:pt x="196535" y="81158"/>
                    <a:pt x="196535" y="104384"/>
                  </a:cubicBezTo>
                  <a:cubicBezTo>
                    <a:pt x="196535" y="155205"/>
                    <a:pt x="155205" y="196535"/>
                    <a:pt x="104384" y="196535"/>
                  </a:cubicBezTo>
                  <a:cubicBezTo>
                    <a:pt x="81158" y="196535"/>
                    <a:pt x="59955" y="187890"/>
                    <a:pt x="43711" y="173701"/>
                  </a:cubicBezTo>
                  <a:lnTo>
                    <a:pt x="173701" y="43711"/>
                  </a:lnTo>
                  <a:close/>
                  <a:moveTo>
                    <a:pt x="104384" y="0"/>
                  </a:moveTo>
                  <a:cubicBezTo>
                    <a:pt x="76494" y="0"/>
                    <a:pt x="50300" y="10862"/>
                    <a:pt x="30565" y="30565"/>
                  </a:cubicBezTo>
                  <a:cubicBezTo>
                    <a:pt x="10862" y="50300"/>
                    <a:pt x="0" y="76494"/>
                    <a:pt x="0" y="104384"/>
                  </a:cubicBezTo>
                  <a:cubicBezTo>
                    <a:pt x="0" y="132274"/>
                    <a:pt x="10862" y="158467"/>
                    <a:pt x="30565" y="178202"/>
                  </a:cubicBezTo>
                  <a:cubicBezTo>
                    <a:pt x="50300" y="197905"/>
                    <a:pt x="76494" y="208767"/>
                    <a:pt x="104384" y="208767"/>
                  </a:cubicBezTo>
                  <a:cubicBezTo>
                    <a:pt x="132274" y="208767"/>
                    <a:pt x="158467" y="197905"/>
                    <a:pt x="178202" y="178202"/>
                  </a:cubicBezTo>
                  <a:cubicBezTo>
                    <a:pt x="197905" y="158467"/>
                    <a:pt x="208767" y="132274"/>
                    <a:pt x="208767" y="104384"/>
                  </a:cubicBezTo>
                  <a:cubicBezTo>
                    <a:pt x="208767" y="76494"/>
                    <a:pt x="197905" y="50300"/>
                    <a:pt x="178202" y="30565"/>
                  </a:cubicBezTo>
                  <a:cubicBezTo>
                    <a:pt x="158467" y="10862"/>
                    <a:pt x="132274" y="0"/>
                    <a:pt x="104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03"/>
            <p:cNvSpPr/>
            <p:nvPr/>
          </p:nvSpPr>
          <p:spPr>
            <a:xfrm>
              <a:off x="2705800" y="1392850"/>
              <a:ext cx="407775" cy="407775"/>
            </a:xfrm>
            <a:custGeom>
              <a:avLst/>
              <a:gdLst/>
              <a:ahLst/>
              <a:cxnLst/>
              <a:rect l="l" t="t" r="r" b="b"/>
              <a:pathLst>
                <a:path w="16311" h="16311" extrusionOk="0">
                  <a:moveTo>
                    <a:pt x="8156" y="1"/>
                  </a:moveTo>
                  <a:cubicBezTo>
                    <a:pt x="3654" y="1"/>
                    <a:pt x="1" y="3654"/>
                    <a:pt x="1" y="8156"/>
                  </a:cubicBezTo>
                  <a:cubicBezTo>
                    <a:pt x="1" y="12657"/>
                    <a:pt x="3654" y="16311"/>
                    <a:pt x="8156" y="16311"/>
                  </a:cubicBezTo>
                  <a:cubicBezTo>
                    <a:pt x="12657" y="16311"/>
                    <a:pt x="16311" y="12657"/>
                    <a:pt x="16311" y="8156"/>
                  </a:cubicBezTo>
                  <a:cubicBezTo>
                    <a:pt x="16311" y="3654"/>
                    <a:pt x="12657" y="1"/>
                    <a:pt x="8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03"/>
            <p:cNvSpPr/>
            <p:nvPr/>
          </p:nvSpPr>
          <p:spPr>
            <a:xfrm>
              <a:off x="2228750" y="1911500"/>
              <a:ext cx="407775" cy="407775"/>
            </a:xfrm>
            <a:custGeom>
              <a:avLst/>
              <a:gdLst/>
              <a:ahLst/>
              <a:cxnLst/>
              <a:rect l="l" t="t" r="r" b="b"/>
              <a:pathLst>
                <a:path w="16311" h="16311" extrusionOk="0">
                  <a:moveTo>
                    <a:pt x="8155" y="1"/>
                  </a:moveTo>
                  <a:cubicBezTo>
                    <a:pt x="3654" y="1"/>
                    <a:pt x="0" y="3654"/>
                    <a:pt x="0" y="8156"/>
                  </a:cubicBezTo>
                  <a:cubicBezTo>
                    <a:pt x="0" y="12657"/>
                    <a:pt x="3654" y="16311"/>
                    <a:pt x="8155" y="16311"/>
                  </a:cubicBezTo>
                  <a:cubicBezTo>
                    <a:pt x="12657" y="16311"/>
                    <a:pt x="16310" y="12657"/>
                    <a:pt x="16310" y="8156"/>
                  </a:cubicBezTo>
                  <a:cubicBezTo>
                    <a:pt x="16310" y="3654"/>
                    <a:pt x="12657" y="1"/>
                    <a:pt x="8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03"/>
            <p:cNvSpPr/>
            <p:nvPr/>
          </p:nvSpPr>
          <p:spPr>
            <a:xfrm>
              <a:off x="3370425" y="1139225"/>
              <a:ext cx="407775" cy="407775"/>
            </a:xfrm>
            <a:custGeom>
              <a:avLst/>
              <a:gdLst/>
              <a:ahLst/>
              <a:cxnLst/>
              <a:rect l="l" t="t" r="r" b="b"/>
              <a:pathLst>
                <a:path w="16311" h="16311" extrusionOk="0">
                  <a:moveTo>
                    <a:pt x="8156" y="1"/>
                  </a:moveTo>
                  <a:cubicBezTo>
                    <a:pt x="3654" y="1"/>
                    <a:pt x="1" y="3654"/>
                    <a:pt x="1" y="8156"/>
                  </a:cubicBezTo>
                  <a:cubicBezTo>
                    <a:pt x="1" y="12657"/>
                    <a:pt x="3654" y="16311"/>
                    <a:pt x="8156" y="16311"/>
                  </a:cubicBezTo>
                  <a:cubicBezTo>
                    <a:pt x="12690" y="16311"/>
                    <a:pt x="16311" y="12657"/>
                    <a:pt x="16311" y="8156"/>
                  </a:cubicBezTo>
                  <a:cubicBezTo>
                    <a:pt x="16311" y="3654"/>
                    <a:pt x="12690" y="1"/>
                    <a:pt x="8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03"/>
            <p:cNvSpPr/>
            <p:nvPr/>
          </p:nvSpPr>
          <p:spPr>
            <a:xfrm>
              <a:off x="4140275" y="1076450"/>
              <a:ext cx="407750" cy="407775"/>
            </a:xfrm>
            <a:custGeom>
              <a:avLst/>
              <a:gdLst/>
              <a:ahLst/>
              <a:cxnLst/>
              <a:rect l="l" t="t" r="r" b="b"/>
              <a:pathLst>
                <a:path w="16310" h="16311" extrusionOk="0">
                  <a:moveTo>
                    <a:pt x="8155" y="0"/>
                  </a:moveTo>
                  <a:cubicBezTo>
                    <a:pt x="3653" y="0"/>
                    <a:pt x="0" y="3654"/>
                    <a:pt x="0" y="8155"/>
                  </a:cubicBezTo>
                  <a:cubicBezTo>
                    <a:pt x="0" y="12657"/>
                    <a:pt x="3653" y="16310"/>
                    <a:pt x="8155" y="16310"/>
                  </a:cubicBezTo>
                  <a:cubicBezTo>
                    <a:pt x="12657" y="16310"/>
                    <a:pt x="16310" y="12657"/>
                    <a:pt x="16310" y="8155"/>
                  </a:cubicBezTo>
                  <a:cubicBezTo>
                    <a:pt x="16310" y="3654"/>
                    <a:pt x="12657" y="0"/>
                    <a:pt x="8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03"/>
            <p:cNvSpPr/>
            <p:nvPr/>
          </p:nvSpPr>
          <p:spPr>
            <a:xfrm>
              <a:off x="2664850" y="1834075"/>
              <a:ext cx="1479525" cy="1349625"/>
            </a:xfrm>
            <a:custGeom>
              <a:avLst/>
              <a:gdLst/>
              <a:ahLst/>
              <a:cxnLst/>
              <a:rect l="l" t="t" r="r" b="b"/>
              <a:pathLst>
                <a:path w="59181" h="53985" extrusionOk="0">
                  <a:moveTo>
                    <a:pt x="51166" y="0"/>
                  </a:moveTo>
                  <a:cubicBezTo>
                    <a:pt x="49286" y="0"/>
                    <a:pt x="47550" y="134"/>
                    <a:pt x="46067" y="358"/>
                  </a:cubicBezTo>
                  <a:cubicBezTo>
                    <a:pt x="45882" y="355"/>
                    <a:pt x="45697" y="354"/>
                    <a:pt x="45512" y="354"/>
                  </a:cubicBezTo>
                  <a:cubicBezTo>
                    <a:pt x="24275" y="354"/>
                    <a:pt x="0" y="18821"/>
                    <a:pt x="2878" y="41263"/>
                  </a:cubicBezTo>
                  <a:cubicBezTo>
                    <a:pt x="3204" y="44525"/>
                    <a:pt x="5292" y="50397"/>
                    <a:pt x="6042" y="53985"/>
                  </a:cubicBezTo>
                  <a:lnTo>
                    <a:pt x="59180" y="815"/>
                  </a:lnTo>
                  <a:cubicBezTo>
                    <a:pt x="56424" y="237"/>
                    <a:pt x="53667" y="0"/>
                    <a:pt x="511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03"/>
            <p:cNvSpPr/>
            <p:nvPr/>
          </p:nvSpPr>
          <p:spPr>
            <a:xfrm>
              <a:off x="2918650" y="2707425"/>
              <a:ext cx="1734525" cy="2115325"/>
            </a:xfrm>
            <a:custGeom>
              <a:avLst/>
              <a:gdLst/>
              <a:ahLst/>
              <a:cxnLst/>
              <a:rect l="l" t="t" r="r" b="b"/>
              <a:pathLst>
                <a:path w="69381" h="84613" extrusionOk="0">
                  <a:moveTo>
                    <a:pt x="66839" y="1"/>
                  </a:moveTo>
                  <a:lnTo>
                    <a:pt x="0" y="66839"/>
                  </a:lnTo>
                  <a:cubicBezTo>
                    <a:pt x="6417" y="78721"/>
                    <a:pt x="19490" y="84612"/>
                    <a:pt x="32444" y="84612"/>
                  </a:cubicBezTo>
                  <a:cubicBezTo>
                    <a:pt x="51035" y="84612"/>
                    <a:pt x="69381" y="72479"/>
                    <a:pt x="67458" y="48507"/>
                  </a:cubicBezTo>
                  <a:cubicBezTo>
                    <a:pt x="67197" y="46093"/>
                    <a:pt x="66154" y="24629"/>
                    <a:pt x="66154" y="15919"/>
                  </a:cubicBezTo>
                  <a:cubicBezTo>
                    <a:pt x="66088" y="9754"/>
                    <a:pt x="66480" y="4568"/>
                    <a:pt x="66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2" name="Google Shape;1492;p103"/>
          <p:cNvGrpSpPr/>
          <p:nvPr/>
        </p:nvGrpSpPr>
        <p:grpSpPr>
          <a:xfrm>
            <a:off x="4910233" y="2777294"/>
            <a:ext cx="515058" cy="518793"/>
            <a:chOff x="1209375" y="238125"/>
            <a:chExt cx="5181675" cy="5219250"/>
          </a:xfrm>
        </p:grpSpPr>
        <p:sp>
          <p:nvSpPr>
            <p:cNvPr id="1493" name="Google Shape;1493;p103"/>
            <p:cNvSpPr/>
            <p:nvPr/>
          </p:nvSpPr>
          <p:spPr>
            <a:xfrm>
              <a:off x="2144750" y="1659525"/>
              <a:ext cx="2233675" cy="867700"/>
            </a:xfrm>
            <a:custGeom>
              <a:avLst/>
              <a:gdLst/>
              <a:ahLst/>
              <a:cxnLst/>
              <a:rect l="l" t="t" r="r" b="b"/>
              <a:pathLst>
                <a:path w="89347" h="34708" extrusionOk="0">
                  <a:moveTo>
                    <a:pt x="17354" y="0"/>
                  </a:moveTo>
                  <a:cubicBezTo>
                    <a:pt x="7764" y="0"/>
                    <a:pt x="0" y="7797"/>
                    <a:pt x="0" y="17354"/>
                  </a:cubicBezTo>
                  <a:cubicBezTo>
                    <a:pt x="0" y="26912"/>
                    <a:pt x="7764" y="34708"/>
                    <a:pt x="17354" y="34708"/>
                  </a:cubicBezTo>
                  <a:lnTo>
                    <a:pt x="71992" y="34708"/>
                  </a:lnTo>
                  <a:cubicBezTo>
                    <a:pt x="81583" y="34708"/>
                    <a:pt x="89346" y="26912"/>
                    <a:pt x="89346" y="17354"/>
                  </a:cubicBezTo>
                  <a:cubicBezTo>
                    <a:pt x="89346" y="7797"/>
                    <a:pt x="81583" y="0"/>
                    <a:pt x="719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03"/>
            <p:cNvSpPr/>
            <p:nvPr/>
          </p:nvSpPr>
          <p:spPr>
            <a:xfrm>
              <a:off x="2618550" y="238125"/>
              <a:ext cx="1275450" cy="480350"/>
            </a:xfrm>
            <a:custGeom>
              <a:avLst/>
              <a:gdLst/>
              <a:ahLst/>
              <a:cxnLst/>
              <a:rect l="l" t="t" r="r" b="b"/>
              <a:pathLst>
                <a:path w="51018" h="19214" extrusionOk="0">
                  <a:moveTo>
                    <a:pt x="6296" y="0"/>
                  </a:moveTo>
                  <a:cubicBezTo>
                    <a:pt x="4535" y="0"/>
                    <a:pt x="2871" y="750"/>
                    <a:pt x="1697" y="2088"/>
                  </a:cubicBezTo>
                  <a:cubicBezTo>
                    <a:pt x="522" y="3425"/>
                    <a:pt x="0" y="5154"/>
                    <a:pt x="229" y="6915"/>
                  </a:cubicBezTo>
                  <a:lnTo>
                    <a:pt x="1860" y="19213"/>
                  </a:lnTo>
                  <a:lnTo>
                    <a:pt x="49159" y="19213"/>
                  </a:lnTo>
                  <a:lnTo>
                    <a:pt x="50790" y="6915"/>
                  </a:lnTo>
                  <a:cubicBezTo>
                    <a:pt x="51018" y="5154"/>
                    <a:pt x="50496" y="3425"/>
                    <a:pt x="49322" y="2088"/>
                  </a:cubicBezTo>
                  <a:cubicBezTo>
                    <a:pt x="48180" y="750"/>
                    <a:pt x="46484" y="0"/>
                    <a:pt x="447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03"/>
            <p:cNvSpPr/>
            <p:nvPr/>
          </p:nvSpPr>
          <p:spPr>
            <a:xfrm>
              <a:off x="2415500" y="1024250"/>
              <a:ext cx="1692175" cy="329475"/>
            </a:xfrm>
            <a:custGeom>
              <a:avLst/>
              <a:gdLst/>
              <a:ahLst/>
              <a:cxnLst/>
              <a:rect l="l" t="t" r="r" b="b"/>
              <a:pathLst>
                <a:path w="67687" h="13179" extrusionOk="0">
                  <a:moveTo>
                    <a:pt x="6100" y="1"/>
                  </a:moveTo>
                  <a:cubicBezTo>
                    <a:pt x="2740" y="1"/>
                    <a:pt x="0" y="2741"/>
                    <a:pt x="0" y="6100"/>
                  </a:cubicBezTo>
                  <a:lnTo>
                    <a:pt x="0" y="13179"/>
                  </a:lnTo>
                  <a:lnTo>
                    <a:pt x="67686" y="13179"/>
                  </a:lnTo>
                  <a:lnTo>
                    <a:pt x="67686" y="6100"/>
                  </a:lnTo>
                  <a:cubicBezTo>
                    <a:pt x="67686" y="2741"/>
                    <a:pt x="64946" y="1"/>
                    <a:pt x="615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03"/>
            <p:cNvSpPr/>
            <p:nvPr/>
          </p:nvSpPr>
          <p:spPr>
            <a:xfrm>
              <a:off x="1209375" y="2833025"/>
              <a:ext cx="3026325" cy="2624350"/>
            </a:xfrm>
            <a:custGeom>
              <a:avLst/>
              <a:gdLst/>
              <a:ahLst/>
              <a:cxnLst/>
              <a:rect l="l" t="t" r="r" b="b"/>
              <a:pathLst>
                <a:path w="121053" h="104974" extrusionOk="0">
                  <a:moveTo>
                    <a:pt x="42700" y="16343"/>
                  </a:moveTo>
                  <a:lnTo>
                    <a:pt x="35295" y="63642"/>
                  </a:lnTo>
                  <a:cubicBezTo>
                    <a:pt x="22541" y="63511"/>
                    <a:pt x="12233" y="52975"/>
                    <a:pt x="12233" y="39992"/>
                  </a:cubicBezTo>
                  <a:cubicBezTo>
                    <a:pt x="12233" y="26944"/>
                    <a:pt x="22671" y="16343"/>
                    <a:pt x="35523" y="16343"/>
                  </a:cubicBezTo>
                  <a:close/>
                  <a:moveTo>
                    <a:pt x="45277" y="0"/>
                  </a:moveTo>
                  <a:lnTo>
                    <a:pt x="44624" y="4111"/>
                  </a:lnTo>
                  <a:lnTo>
                    <a:pt x="35523" y="4111"/>
                  </a:lnTo>
                  <a:cubicBezTo>
                    <a:pt x="15951" y="4111"/>
                    <a:pt x="0" y="20225"/>
                    <a:pt x="0" y="39992"/>
                  </a:cubicBezTo>
                  <a:cubicBezTo>
                    <a:pt x="0" y="59075"/>
                    <a:pt x="14777" y="74700"/>
                    <a:pt x="33370" y="75842"/>
                  </a:cubicBezTo>
                  <a:lnTo>
                    <a:pt x="29913" y="97893"/>
                  </a:lnTo>
                  <a:cubicBezTo>
                    <a:pt x="29269" y="101433"/>
                    <a:pt x="32214" y="104973"/>
                    <a:pt x="35801" y="104973"/>
                  </a:cubicBezTo>
                  <a:cubicBezTo>
                    <a:pt x="35850" y="104973"/>
                    <a:pt x="35899" y="104972"/>
                    <a:pt x="35947" y="104971"/>
                  </a:cubicBezTo>
                  <a:lnTo>
                    <a:pt x="104906" y="104971"/>
                  </a:lnTo>
                  <a:lnTo>
                    <a:pt x="104906" y="53236"/>
                  </a:lnTo>
                  <a:cubicBezTo>
                    <a:pt x="104906" y="38459"/>
                    <a:pt x="111104" y="25085"/>
                    <a:pt x="121053" y="15593"/>
                  </a:cubicBezTo>
                  <a:lnTo>
                    <a:pt x="1187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03"/>
            <p:cNvSpPr/>
            <p:nvPr/>
          </p:nvSpPr>
          <p:spPr>
            <a:xfrm>
              <a:off x="4764125" y="1779400"/>
              <a:ext cx="1033250" cy="1083000"/>
            </a:xfrm>
            <a:custGeom>
              <a:avLst/>
              <a:gdLst/>
              <a:ahLst/>
              <a:cxnLst/>
              <a:rect l="l" t="t" r="r" b="b"/>
              <a:pathLst>
                <a:path w="41330" h="43320" extrusionOk="0">
                  <a:moveTo>
                    <a:pt x="9884" y="1"/>
                  </a:moveTo>
                  <a:cubicBezTo>
                    <a:pt x="4241" y="1"/>
                    <a:pt x="0" y="5350"/>
                    <a:pt x="0" y="12429"/>
                  </a:cubicBezTo>
                  <a:lnTo>
                    <a:pt x="0" y="43320"/>
                  </a:lnTo>
                  <a:lnTo>
                    <a:pt x="41330" y="43320"/>
                  </a:lnTo>
                  <a:lnTo>
                    <a:pt x="41330" y="12429"/>
                  </a:lnTo>
                  <a:cubicBezTo>
                    <a:pt x="41330" y="5350"/>
                    <a:pt x="37089" y="1"/>
                    <a:pt x="31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03"/>
            <p:cNvSpPr/>
            <p:nvPr/>
          </p:nvSpPr>
          <p:spPr>
            <a:xfrm>
              <a:off x="4137825" y="3168200"/>
              <a:ext cx="2253225" cy="1343950"/>
            </a:xfrm>
            <a:custGeom>
              <a:avLst/>
              <a:gdLst/>
              <a:ahLst/>
              <a:cxnLst/>
              <a:rect l="l" t="t" r="r" b="b"/>
              <a:pathLst>
                <a:path w="90129" h="53758" extrusionOk="0">
                  <a:moveTo>
                    <a:pt x="39829" y="0"/>
                  </a:moveTo>
                  <a:cubicBezTo>
                    <a:pt x="17876" y="0"/>
                    <a:pt x="0" y="17876"/>
                    <a:pt x="0" y="39829"/>
                  </a:cubicBezTo>
                  <a:lnTo>
                    <a:pt x="0" y="53758"/>
                  </a:lnTo>
                  <a:lnTo>
                    <a:pt x="90129" y="53758"/>
                  </a:lnTo>
                  <a:lnTo>
                    <a:pt x="90129" y="39829"/>
                  </a:lnTo>
                  <a:cubicBezTo>
                    <a:pt x="90129" y="17876"/>
                    <a:pt x="72253" y="0"/>
                    <a:pt x="50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03"/>
            <p:cNvSpPr/>
            <p:nvPr/>
          </p:nvSpPr>
          <p:spPr>
            <a:xfrm>
              <a:off x="4137825" y="4817950"/>
              <a:ext cx="2253225" cy="639375"/>
            </a:xfrm>
            <a:custGeom>
              <a:avLst/>
              <a:gdLst/>
              <a:ahLst/>
              <a:cxnLst/>
              <a:rect l="l" t="t" r="r" b="b"/>
              <a:pathLst>
                <a:path w="90129" h="25575" extrusionOk="0">
                  <a:moveTo>
                    <a:pt x="0" y="0"/>
                  </a:moveTo>
                  <a:lnTo>
                    <a:pt x="0" y="19442"/>
                  </a:lnTo>
                  <a:cubicBezTo>
                    <a:pt x="0" y="22834"/>
                    <a:pt x="2740" y="25574"/>
                    <a:pt x="6100" y="25574"/>
                  </a:cubicBezTo>
                  <a:lnTo>
                    <a:pt x="83996" y="25574"/>
                  </a:lnTo>
                  <a:cubicBezTo>
                    <a:pt x="87389" y="25574"/>
                    <a:pt x="90129" y="22834"/>
                    <a:pt x="90129" y="19442"/>
                  </a:cubicBezTo>
                  <a:lnTo>
                    <a:pt x="90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00" name="Google Shape;1500;p103"/>
          <p:cNvCxnSpPr>
            <a:stCxn id="1462" idx="4"/>
            <a:endCxn id="1460" idx="0"/>
          </p:cNvCxnSpPr>
          <p:nvPr/>
        </p:nvCxnSpPr>
        <p:spPr>
          <a:xfrm>
            <a:off x="5167763" y="1296924"/>
            <a:ext cx="0" cy="268200"/>
          </a:xfrm>
          <a:prstGeom prst="straightConnector1">
            <a:avLst/>
          </a:prstGeom>
          <a:noFill/>
          <a:ln w="28575" cap="flat" cmpd="sng">
            <a:solidFill>
              <a:schemeClr val="dk1"/>
            </a:solidFill>
            <a:prstDash val="solid"/>
            <a:round/>
            <a:headEnd type="none" w="med" len="med"/>
            <a:tailEnd type="none" w="med" len="med"/>
          </a:ln>
        </p:spPr>
      </p:cxnSp>
      <p:cxnSp>
        <p:nvCxnSpPr>
          <p:cNvPr id="1501" name="Google Shape;1501;p103"/>
          <p:cNvCxnSpPr>
            <a:stCxn id="1460" idx="4"/>
            <a:endCxn id="1459" idx="0"/>
          </p:cNvCxnSpPr>
          <p:nvPr/>
        </p:nvCxnSpPr>
        <p:spPr>
          <a:xfrm>
            <a:off x="5167763" y="2342500"/>
            <a:ext cx="0" cy="305400"/>
          </a:xfrm>
          <a:prstGeom prst="straightConnector1">
            <a:avLst/>
          </a:prstGeom>
          <a:noFill/>
          <a:ln w="28575" cap="flat" cmpd="sng">
            <a:solidFill>
              <a:schemeClr val="dk2"/>
            </a:solidFill>
            <a:prstDash val="solid"/>
            <a:round/>
            <a:headEnd type="none" w="med" len="med"/>
            <a:tailEnd type="none" w="med" len="med"/>
          </a:ln>
        </p:spPr>
      </p:cxnSp>
      <p:cxnSp>
        <p:nvCxnSpPr>
          <p:cNvPr id="1502" name="Google Shape;1502;p103"/>
          <p:cNvCxnSpPr>
            <a:stCxn id="1459" idx="4"/>
            <a:endCxn id="1461" idx="0"/>
          </p:cNvCxnSpPr>
          <p:nvPr/>
        </p:nvCxnSpPr>
        <p:spPr>
          <a:xfrm>
            <a:off x="5167763" y="3425336"/>
            <a:ext cx="0" cy="28320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63"/>
                                        </p:tgtEl>
                                        <p:attrNameLst>
                                          <p:attrName>style.visibility</p:attrName>
                                        </p:attrNameLst>
                                      </p:cBhvr>
                                      <p:to>
                                        <p:strVal val="visible"/>
                                      </p:to>
                                    </p:set>
                                    <p:animEffect transition="in" filter="fade">
                                      <p:cBhvr>
                                        <p:cTn id="7" dur="1000"/>
                                        <p:tgtEl>
                                          <p:spTgt spid="1463"/>
                                        </p:tgtEl>
                                      </p:cBhvr>
                                    </p:animEffect>
                                  </p:childTnLst>
                                </p:cTn>
                              </p:par>
                              <p:par>
                                <p:cTn id="8" presetID="2" presetClass="entr" presetSubtype="4" fill="hold" nodeType="withEffect">
                                  <p:stCondLst>
                                    <p:cond delay="0"/>
                                  </p:stCondLst>
                                  <p:childTnLst>
                                    <p:set>
                                      <p:cBhvr>
                                        <p:cTn id="9" dur="1" fill="hold">
                                          <p:stCondLst>
                                            <p:cond delay="0"/>
                                          </p:stCondLst>
                                        </p:cTn>
                                        <p:tgtEl>
                                          <p:spTgt spid="1464"/>
                                        </p:tgtEl>
                                        <p:attrNameLst>
                                          <p:attrName>style.visibility</p:attrName>
                                        </p:attrNameLst>
                                      </p:cBhvr>
                                      <p:to>
                                        <p:strVal val="visible"/>
                                      </p:to>
                                    </p:set>
                                    <p:anim calcmode="lin" valueType="num">
                                      <p:cBhvr additive="base">
                                        <p:cTn id="10" dur="1000"/>
                                        <p:tgtEl>
                                          <p:spTgt spid="1464"/>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1465"/>
                                        </p:tgtEl>
                                        <p:attrNameLst>
                                          <p:attrName>style.visibility</p:attrName>
                                        </p:attrNameLst>
                                      </p:cBhvr>
                                      <p:to>
                                        <p:strVal val="visible"/>
                                      </p:to>
                                    </p:set>
                                    <p:anim calcmode="lin" valueType="num">
                                      <p:cBhvr additive="base">
                                        <p:cTn id="13" dur="1000"/>
                                        <p:tgtEl>
                                          <p:spTgt spid="1465"/>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467"/>
                                        </p:tgtEl>
                                        <p:attrNameLst>
                                          <p:attrName>style.visibility</p:attrName>
                                        </p:attrNameLst>
                                      </p:cBhvr>
                                      <p:to>
                                        <p:strVal val="visible"/>
                                      </p:to>
                                    </p:set>
                                    <p:anim calcmode="lin" valueType="num">
                                      <p:cBhvr additive="base">
                                        <p:cTn id="16" dur="1000"/>
                                        <p:tgtEl>
                                          <p:spTgt spid="1467"/>
                                        </p:tgtEl>
                                        <p:attrNameLst>
                                          <p:attrName>ppt_y</p:attrName>
                                        </p:attrNameLst>
                                      </p:cBhvr>
                                      <p:tavLst>
                                        <p:tav tm="0">
                                          <p:val>
                                            <p:strVal val="#ppt_y+1"/>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466"/>
                                        </p:tgtEl>
                                        <p:attrNameLst>
                                          <p:attrName>style.visibility</p:attrName>
                                        </p:attrNameLst>
                                      </p:cBhvr>
                                      <p:to>
                                        <p:strVal val="visible"/>
                                      </p:to>
                                    </p:set>
                                    <p:anim calcmode="lin" valueType="num">
                                      <p:cBhvr additive="base">
                                        <p:cTn id="19" dur="1000"/>
                                        <p:tgtEl>
                                          <p:spTgt spid="14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06"/>
        <p:cNvGrpSpPr/>
        <p:nvPr/>
      </p:nvGrpSpPr>
      <p:grpSpPr>
        <a:xfrm>
          <a:off x="0" y="0"/>
          <a:ext cx="0" cy="0"/>
          <a:chOff x="0" y="0"/>
          <a:chExt cx="0" cy="0"/>
        </a:xfrm>
      </p:grpSpPr>
      <p:sp>
        <p:nvSpPr>
          <p:cNvPr id="1507" name="Google Shape;1507;p104"/>
          <p:cNvSpPr txBox="1">
            <a:spLocks noGrp="1"/>
          </p:cNvSpPr>
          <p:nvPr>
            <p:ph type="title"/>
          </p:nvPr>
        </p:nvSpPr>
        <p:spPr>
          <a:xfrm>
            <a:off x="3145775" y="363275"/>
            <a:ext cx="2852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Services</a:t>
            </a:r>
            <a:endParaRPr/>
          </a:p>
        </p:txBody>
      </p:sp>
      <p:sp>
        <p:nvSpPr>
          <p:cNvPr id="1508" name="Google Shape;1508;p104"/>
          <p:cNvSpPr txBox="1">
            <a:spLocks noGrp="1"/>
          </p:cNvSpPr>
          <p:nvPr>
            <p:ph type="subTitle" idx="1"/>
          </p:nvPr>
        </p:nvSpPr>
        <p:spPr>
          <a:xfrm>
            <a:off x="3328941" y="1904475"/>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509" name="Google Shape;1509;p104"/>
          <p:cNvSpPr txBox="1">
            <a:spLocks noGrp="1"/>
          </p:cNvSpPr>
          <p:nvPr>
            <p:ph type="subTitle" idx="2"/>
          </p:nvPr>
        </p:nvSpPr>
        <p:spPr>
          <a:xfrm>
            <a:off x="3610941" y="2223600"/>
            <a:ext cx="1922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510" name="Google Shape;1510;p104"/>
          <p:cNvSpPr txBox="1">
            <a:spLocks noGrp="1"/>
          </p:cNvSpPr>
          <p:nvPr>
            <p:ph type="subTitle" idx="3"/>
          </p:nvPr>
        </p:nvSpPr>
        <p:spPr>
          <a:xfrm>
            <a:off x="659663" y="1904475"/>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1511" name="Google Shape;1511;p104"/>
          <p:cNvSpPr txBox="1">
            <a:spLocks noGrp="1"/>
          </p:cNvSpPr>
          <p:nvPr>
            <p:ph type="subTitle" idx="4"/>
          </p:nvPr>
        </p:nvSpPr>
        <p:spPr>
          <a:xfrm>
            <a:off x="941663" y="2223600"/>
            <a:ext cx="1922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512" name="Google Shape;1512;p104"/>
          <p:cNvSpPr txBox="1">
            <a:spLocks noGrp="1"/>
          </p:cNvSpPr>
          <p:nvPr>
            <p:ph type="subTitle" idx="5"/>
          </p:nvPr>
        </p:nvSpPr>
        <p:spPr>
          <a:xfrm>
            <a:off x="3328941" y="381450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1513" name="Google Shape;1513;p104"/>
          <p:cNvSpPr txBox="1">
            <a:spLocks noGrp="1"/>
          </p:cNvSpPr>
          <p:nvPr>
            <p:ph type="subTitle" idx="6"/>
          </p:nvPr>
        </p:nvSpPr>
        <p:spPr>
          <a:xfrm>
            <a:off x="3610941" y="4133628"/>
            <a:ext cx="1922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with several rings</a:t>
            </a:r>
            <a:endParaRPr/>
          </a:p>
        </p:txBody>
      </p:sp>
      <p:sp>
        <p:nvSpPr>
          <p:cNvPr id="1514" name="Google Shape;1514;p104"/>
          <p:cNvSpPr txBox="1">
            <a:spLocks noGrp="1"/>
          </p:cNvSpPr>
          <p:nvPr>
            <p:ph type="subTitle" idx="7"/>
          </p:nvPr>
        </p:nvSpPr>
        <p:spPr>
          <a:xfrm>
            <a:off x="659663" y="381450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1515" name="Google Shape;1515;p104"/>
          <p:cNvSpPr txBox="1">
            <a:spLocks noGrp="1"/>
          </p:cNvSpPr>
          <p:nvPr>
            <p:ph type="subTitle" idx="8"/>
          </p:nvPr>
        </p:nvSpPr>
        <p:spPr>
          <a:xfrm>
            <a:off x="941663" y="4133628"/>
            <a:ext cx="1922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of them all</a:t>
            </a:r>
            <a:endParaRPr/>
          </a:p>
        </p:txBody>
      </p:sp>
      <p:sp>
        <p:nvSpPr>
          <p:cNvPr id="1516" name="Google Shape;1516;p104"/>
          <p:cNvSpPr txBox="1">
            <a:spLocks noGrp="1"/>
          </p:cNvSpPr>
          <p:nvPr>
            <p:ph type="subTitle" idx="9"/>
          </p:nvPr>
        </p:nvSpPr>
        <p:spPr>
          <a:xfrm>
            <a:off x="5998216" y="1904475"/>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1517" name="Google Shape;1517;p104"/>
          <p:cNvSpPr txBox="1">
            <a:spLocks noGrp="1"/>
          </p:cNvSpPr>
          <p:nvPr>
            <p:ph type="subTitle" idx="13"/>
          </p:nvPr>
        </p:nvSpPr>
        <p:spPr>
          <a:xfrm>
            <a:off x="6280216" y="2223600"/>
            <a:ext cx="1922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1518" name="Google Shape;1518;p104"/>
          <p:cNvSpPr/>
          <p:nvPr/>
        </p:nvSpPr>
        <p:spPr>
          <a:xfrm>
            <a:off x="4165650" y="1040724"/>
            <a:ext cx="812700" cy="812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04"/>
          <p:cNvSpPr/>
          <p:nvPr/>
        </p:nvSpPr>
        <p:spPr>
          <a:xfrm>
            <a:off x="4165138" y="2967649"/>
            <a:ext cx="812700" cy="812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04"/>
          <p:cNvSpPr/>
          <p:nvPr/>
        </p:nvSpPr>
        <p:spPr>
          <a:xfrm>
            <a:off x="6834388" y="2967649"/>
            <a:ext cx="812700" cy="812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04"/>
          <p:cNvSpPr/>
          <p:nvPr/>
        </p:nvSpPr>
        <p:spPr>
          <a:xfrm>
            <a:off x="1495888" y="2967649"/>
            <a:ext cx="812700" cy="812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04"/>
          <p:cNvSpPr/>
          <p:nvPr/>
        </p:nvSpPr>
        <p:spPr>
          <a:xfrm>
            <a:off x="6834900" y="1040724"/>
            <a:ext cx="812700" cy="812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04"/>
          <p:cNvSpPr txBox="1">
            <a:spLocks noGrp="1"/>
          </p:cNvSpPr>
          <p:nvPr>
            <p:ph type="subTitle" idx="14"/>
          </p:nvPr>
        </p:nvSpPr>
        <p:spPr>
          <a:xfrm>
            <a:off x="5998216" y="381450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1524" name="Google Shape;1524;p104"/>
          <p:cNvSpPr txBox="1">
            <a:spLocks noGrp="1"/>
          </p:cNvSpPr>
          <p:nvPr>
            <p:ph type="subTitle" idx="15"/>
          </p:nvPr>
        </p:nvSpPr>
        <p:spPr>
          <a:xfrm>
            <a:off x="6280216" y="4133628"/>
            <a:ext cx="1922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far away from Earth</a:t>
            </a:r>
            <a:endParaRPr/>
          </a:p>
        </p:txBody>
      </p:sp>
      <p:sp>
        <p:nvSpPr>
          <p:cNvPr id="1525" name="Google Shape;1525;p104"/>
          <p:cNvSpPr/>
          <p:nvPr/>
        </p:nvSpPr>
        <p:spPr>
          <a:xfrm>
            <a:off x="1496400" y="1040724"/>
            <a:ext cx="812700" cy="812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04"/>
          <p:cNvSpPr/>
          <p:nvPr/>
        </p:nvSpPr>
        <p:spPr>
          <a:xfrm>
            <a:off x="4401650" y="3190941"/>
            <a:ext cx="340683" cy="415919"/>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7" name="Google Shape;1527;p104"/>
          <p:cNvGrpSpPr/>
          <p:nvPr/>
        </p:nvGrpSpPr>
        <p:grpSpPr>
          <a:xfrm>
            <a:off x="1694209" y="1239922"/>
            <a:ext cx="417007" cy="414304"/>
            <a:chOff x="-22845575" y="3504075"/>
            <a:chExt cx="296950" cy="295025"/>
          </a:xfrm>
        </p:grpSpPr>
        <p:sp>
          <p:nvSpPr>
            <p:cNvPr id="1528" name="Google Shape;1528;p10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0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0" name="Google Shape;1530;p104"/>
          <p:cNvGrpSpPr/>
          <p:nvPr/>
        </p:nvGrpSpPr>
        <p:grpSpPr>
          <a:xfrm>
            <a:off x="7032763" y="1238571"/>
            <a:ext cx="417007" cy="417007"/>
            <a:chOff x="-25834600" y="3176875"/>
            <a:chExt cx="296950" cy="296950"/>
          </a:xfrm>
        </p:grpSpPr>
        <p:sp>
          <p:nvSpPr>
            <p:cNvPr id="1531" name="Google Shape;1531;p10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0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0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0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0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6" name="Google Shape;1536;p104"/>
          <p:cNvGrpSpPr/>
          <p:nvPr/>
        </p:nvGrpSpPr>
        <p:grpSpPr>
          <a:xfrm>
            <a:off x="4328125" y="1219198"/>
            <a:ext cx="486731" cy="455752"/>
            <a:chOff x="-25834600" y="3564375"/>
            <a:chExt cx="296950" cy="278050"/>
          </a:xfrm>
        </p:grpSpPr>
        <p:sp>
          <p:nvSpPr>
            <p:cNvPr id="1537" name="Google Shape;1537;p10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0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0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0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0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0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0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0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5" name="Google Shape;1545;p104"/>
          <p:cNvGrpSpPr/>
          <p:nvPr/>
        </p:nvGrpSpPr>
        <p:grpSpPr>
          <a:xfrm>
            <a:off x="7033325" y="3190958"/>
            <a:ext cx="415883" cy="415883"/>
            <a:chOff x="-23245675" y="3148525"/>
            <a:chExt cx="296150" cy="296150"/>
          </a:xfrm>
        </p:grpSpPr>
        <p:sp>
          <p:nvSpPr>
            <p:cNvPr id="1546" name="Google Shape;1546;p10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0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0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104"/>
          <p:cNvGrpSpPr/>
          <p:nvPr/>
        </p:nvGrpSpPr>
        <p:grpSpPr>
          <a:xfrm>
            <a:off x="1695315" y="3190958"/>
            <a:ext cx="414795" cy="415883"/>
            <a:chOff x="-23244900" y="3888100"/>
            <a:chExt cx="295375" cy="296150"/>
          </a:xfrm>
        </p:grpSpPr>
        <p:sp>
          <p:nvSpPr>
            <p:cNvPr id="1550" name="Google Shape;1550;p10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0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0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0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0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0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0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0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0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0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0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07"/>
                                        </p:tgtEl>
                                        <p:attrNameLst>
                                          <p:attrName>style.visibility</p:attrName>
                                        </p:attrNameLst>
                                      </p:cBhvr>
                                      <p:to>
                                        <p:strVal val="visible"/>
                                      </p:to>
                                    </p:set>
                                    <p:animEffect transition="in" filter="fade">
                                      <p:cBhvr>
                                        <p:cTn id="7" dur="1000"/>
                                        <p:tgtEl>
                                          <p:spTgt spid="150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508"/>
                                        </p:tgtEl>
                                        <p:attrNameLst>
                                          <p:attrName>style.visibility</p:attrName>
                                        </p:attrNameLst>
                                      </p:cBhvr>
                                      <p:to>
                                        <p:strVal val="visible"/>
                                      </p:to>
                                    </p:set>
                                    <p:animEffect transition="in" filter="fade">
                                      <p:cBhvr>
                                        <p:cTn id="11" dur="1000"/>
                                        <p:tgtEl>
                                          <p:spTgt spid="1508"/>
                                        </p:tgtEl>
                                      </p:cBhvr>
                                    </p:animEffect>
                                  </p:childTnLst>
                                </p:cTn>
                              </p:par>
                              <p:par>
                                <p:cTn id="12" presetID="10" presetClass="entr" presetSubtype="0" fill="hold" nodeType="withEffect">
                                  <p:stCondLst>
                                    <p:cond delay="0"/>
                                  </p:stCondLst>
                                  <p:childTnLst>
                                    <p:set>
                                      <p:cBhvr>
                                        <p:cTn id="13" dur="1" fill="hold">
                                          <p:stCondLst>
                                            <p:cond delay="0"/>
                                          </p:stCondLst>
                                        </p:cTn>
                                        <p:tgtEl>
                                          <p:spTgt spid="1509"/>
                                        </p:tgtEl>
                                        <p:attrNameLst>
                                          <p:attrName>style.visibility</p:attrName>
                                        </p:attrNameLst>
                                      </p:cBhvr>
                                      <p:to>
                                        <p:strVal val="visible"/>
                                      </p:to>
                                    </p:set>
                                    <p:animEffect transition="in" filter="fade">
                                      <p:cBhvr>
                                        <p:cTn id="14" dur="1000"/>
                                        <p:tgtEl>
                                          <p:spTgt spid="1509"/>
                                        </p:tgtEl>
                                      </p:cBhvr>
                                    </p:animEffect>
                                  </p:childTnLst>
                                </p:cTn>
                              </p:par>
                              <p:par>
                                <p:cTn id="15" presetID="10" presetClass="entr" presetSubtype="0" fill="hold" nodeType="withEffect">
                                  <p:stCondLst>
                                    <p:cond delay="0"/>
                                  </p:stCondLst>
                                  <p:childTnLst>
                                    <p:set>
                                      <p:cBhvr>
                                        <p:cTn id="16" dur="1" fill="hold">
                                          <p:stCondLst>
                                            <p:cond delay="0"/>
                                          </p:stCondLst>
                                        </p:cTn>
                                        <p:tgtEl>
                                          <p:spTgt spid="1510"/>
                                        </p:tgtEl>
                                        <p:attrNameLst>
                                          <p:attrName>style.visibility</p:attrName>
                                        </p:attrNameLst>
                                      </p:cBhvr>
                                      <p:to>
                                        <p:strVal val="visible"/>
                                      </p:to>
                                    </p:set>
                                    <p:animEffect transition="in" filter="fade">
                                      <p:cBhvr>
                                        <p:cTn id="17" dur="1000"/>
                                        <p:tgtEl>
                                          <p:spTgt spid="1510"/>
                                        </p:tgtEl>
                                      </p:cBhvr>
                                    </p:animEffect>
                                  </p:childTnLst>
                                </p:cTn>
                              </p:par>
                              <p:par>
                                <p:cTn id="18" presetID="10" presetClass="entr" presetSubtype="0" fill="hold" nodeType="withEffect">
                                  <p:stCondLst>
                                    <p:cond delay="0"/>
                                  </p:stCondLst>
                                  <p:childTnLst>
                                    <p:set>
                                      <p:cBhvr>
                                        <p:cTn id="19" dur="1" fill="hold">
                                          <p:stCondLst>
                                            <p:cond delay="0"/>
                                          </p:stCondLst>
                                        </p:cTn>
                                        <p:tgtEl>
                                          <p:spTgt spid="1511"/>
                                        </p:tgtEl>
                                        <p:attrNameLst>
                                          <p:attrName>style.visibility</p:attrName>
                                        </p:attrNameLst>
                                      </p:cBhvr>
                                      <p:to>
                                        <p:strVal val="visible"/>
                                      </p:to>
                                    </p:set>
                                    <p:animEffect transition="in" filter="fade">
                                      <p:cBhvr>
                                        <p:cTn id="20" dur="1000"/>
                                        <p:tgtEl>
                                          <p:spTgt spid="1511"/>
                                        </p:tgtEl>
                                      </p:cBhvr>
                                    </p:animEffect>
                                  </p:childTnLst>
                                </p:cTn>
                              </p:par>
                              <p:par>
                                <p:cTn id="21" presetID="10" presetClass="entr" presetSubtype="0" fill="hold" nodeType="withEffect">
                                  <p:stCondLst>
                                    <p:cond delay="0"/>
                                  </p:stCondLst>
                                  <p:childTnLst>
                                    <p:set>
                                      <p:cBhvr>
                                        <p:cTn id="22" dur="1" fill="hold">
                                          <p:stCondLst>
                                            <p:cond delay="0"/>
                                          </p:stCondLst>
                                        </p:cTn>
                                        <p:tgtEl>
                                          <p:spTgt spid="1512"/>
                                        </p:tgtEl>
                                        <p:attrNameLst>
                                          <p:attrName>style.visibility</p:attrName>
                                        </p:attrNameLst>
                                      </p:cBhvr>
                                      <p:to>
                                        <p:strVal val="visible"/>
                                      </p:to>
                                    </p:set>
                                    <p:animEffect transition="in" filter="fade">
                                      <p:cBhvr>
                                        <p:cTn id="23" dur="1000"/>
                                        <p:tgtEl>
                                          <p:spTgt spid="1512"/>
                                        </p:tgtEl>
                                      </p:cBhvr>
                                    </p:animEffect>
                                  </p:childTnLst>
                                </p:cTn>
                              </p:par>
                              <p:par>
                                <p:cTn id="24" presetID="10" presetClass="entr" presetSubtype="0" fill="hold" nodeType="withEffect">
                                  <p:stCondLst>
                                    <p:cond delay="0"/>
                                  </p:stCondLst>
                                  <p:childTnLst>
                                    <p:set>
                                      <p:cBhvr>
                                        <p:cTn id="25" dur="1" fill="hold">
                                          <p:stCondLst>
                                            <p:cond delay="0"/>
                                          </p:stCondLst>
                                        </p:cTn>
                                        <p:tgtEl>
                                          <p:spTgt spid="1513"/>
                                        </p:tgtEl>
                                        <p:attrNameLst>
                                          <p:attrName>style.visibility</p:attrName>
                                        </p:attrNameLst>
                                      </p:cBhvr>
                                      <p:to>
                                        <p:strVal val="visible"/>
                                      </p:to>
                                    </p:set>
                                    <p:animEffect transition="in" filter="fade">
                                      <p:cBhvr>
                                        <p:cTn id="26" dur="1000"/>
                                        <p:tgtEl>
                                          <p:spTgt spid="1513"/>
                                        </p:tgtEl>
                                      </p:cBhvr>
                                    </p:animEffect>
                                  </p:childTnLst>
                                </p:cTn>
                              </p:par>
                              <p:par>
                                <p:cTn id="27" presetID="10" presetClass="entr" presetSubtype="0" fill="hold" nodeType="withEffect">
                                  <p:stCondLst>
                                    <p:cond delay="0"/>
                                  </p:stCondLst>
                                  <p:childTnLst>
                                    <p:set>
                                      <p:cBhvr>
                                        <p:cTn id="28" dur="1" fill="hold">
                                          <p:stCondLst>
                                            <p:cond delay="0"/>
                                          </p:stCondLst>
                                        </p:cTn>
                                        <p:tgtEl>
                                          <p:spTgt spid="1514"/>
                                        </p:tgtEl>
                                        <p:attrNameLst>
                                          <p:attrName>style.visibility</p:attrName>
                                        </p:attrNameLst>
                                      </p:cBhvr>
                                      <p:to>
                                        <p:strVal val="visible"/>
                                      </p:to>
                                    </p:set>
                                    <p:animEffect transition="in" filter="fade">
                                      <p:cBhvr>
                                        <p:cTn id="29" dur="1000"/>
                                        <p:tgtEl>
                                          <p:spTgt spid="1514"/>
                                        </p:tgtEl>
                                      </p:cBhvr>
                                    </p:animEffect>
                                  </p:childTnLst>
                                </p:cTn>
                              </p:par>
                              <p:par>
                                <p:cTn id="30" presetID="10" presetClass="entr" presetSubtype="0" fill="hold" nodeType="withEffect">
                                  <p:stCondLst>
                                    <p:cond delay="0"/>
                                  </p:stCondLst>
                                  <p:childTnLst>
                                    <p:set>
                                      <p:cBhvr>
                                        <p:cTn id="31" dur="1" fill="hold">
                                          <p:stCondLst>
                                            <p:cond delay="0"/>
                                          </p:stCondLst>
                                        </p:cTn>
                                        <p:tgtEl>
                                          <p:spTgt spid="1515"/>
                                        </p:tgtEl>
                                        <p:attrNameLst>
                                          <p:attrName>style.visibility</p:attrName>
                                        </p:attrNameLst>
                                      </p:cBhvr>
                                      <p:to>
                                        <p:strVal val="visible"/>
                                      </p:to>
                                    </p:set>
                                    <p:animEffect transition="in" filter="fade">
                                      <p:cBhvr>
                                        <p:cTn id="32" dur="1000"/>
                                        <p:tgtEl>
                                          <p:spTgt spid="1515"/>
                                        </p:tgtEl>
                                      </p:cBhvr>
                                    </p:animEffect>
                                  </p:childTnLst>
                                </p:cTn>
                              </p:par>
                              <p:par>
                                <p:cTn id="33" presetID="10" presetClass="entr" presetSubtype="0" fill="hold" nodeType="withEffect">
                                  <p:stCondLst>
                                    <p:cond delay="0"/>
                                  </p:stCondLst>
                                  <p:childTnLst>
                                    <p:set>
                                      <p:cBhvr>
                                        <p:cTn id="34" dur="1" fill="hold">
                                          <p:stCondLst>
                                            <p:cond delay="0"/>
                                          </p:stCondLst>
                                        </p:cTn>
                                        <p:tgtEl>
                                          <p:spTgt spid="1516"/>
                                        </p:tgtEl>
                                        <p:attrNameLst>
                                          <p:attrName>style.visibility</p:attrName>
                                        </p:attrNameLst>
                                      </p:cBhvr>
                                      <p:to>
                                        <p:strVal val="visible"/>
                                      </p:to>
                                    </p:set>
                                    <p:animEffect transition="in" filter="fade">
                                      <p:cBhvr>
                                        <p:cTn id="35" dur="1000"/>
                                        <p:tgtEl>
                                          <p:spTgt spid="1516"/>
                                        </p:tgtEl>
                                      </p:cBhvr>
                                    </p:animEffect>
                                  </p:childTnLst>
                                </p:cTn>
                              </p:par>
                              <p:par>
                                <p:cTn id="36" presetID="10" presetClass="entr" presetSubtype="0" fill="hold" nodeType="withEffect">
                                  <p:stCondLst>
                                    <p:cond delay="0"/>
                                  </p:stCondLst>
                                  <p:childTnLst>
                                    <p:set>
                                      <p:cBhvr>
                                        <p:cTn id="37" dur="1" fill="hold">
                                          <p:stCondLst>
                                            <p:cond delay="0"/>
                                          </p:stCondLst>
                                        </p:cTn>
                                        <p:tgtEl>
                                          <p:spTgt spid="1517"/>
                                        </p:tgtEl>
                                        <p:attrNameLst>
                                          <p:attrName>style.visibility</p:attrName>
                                        </p:attrNameLst>
                                      </p:cBhvr>
                                      <p:to>
                                        <p:strVal val="visible"/>
                                      </p:to>
                                    </p:set>
                                    <p:animEffect transition="in" filter="fade">
                                      <p:cBhvr>
                                        <p:cTn id="38" dur="1000"/>
                                        <p:tgtEl>
                                          <p:spTgt spid="1517"/>
                                        </p:tgtEl>
                                      </p:cBhvr>
                                    </p:animEffect>
                                  </p:childTnLst>
                                </p:cTn>
                              </p:par>
                              <p:par>
                                <p:cTn id="39" presetID="10" presetClass="entr" presetSubtype="0" fill="hold" nodeType="withEffect">
                                  <p:stCondLst>
                                    <p:cond delay="0"/>
                                  </p:stCondLst>
                                  <p:childTnLst>
                                    <p:set>
                                      <p:cBhvr>
                                        <p:cTn id="40" dur="1" fill="hold">
                                          <p:stCondLst>
                                            <p:cond delay="0"/>
                                          </p:stCondLst>
                                        </p:cTn>
                                        <p:tgtEl>
                                          <p:spTgt spid="1518"/>
                                        </p:tgtEl>
                                        <p:attrNameLst>
                                          <p:attrName>style.visibility</p:attrName>
                                        </p:attrNameLst>
                                      </p:cBhvr>
                                      <p:to>
                                        <p:strVal val="visible"/>
                                      </p:to>
                                    </p:set>
                                    <p:animEffect transition="in" filter="fade">
                                      <p:cBhvr>
                                        <p:cTn id="41" dur="1000"/>
                                        <p:tgtEl>
                                          <p:spTgt spid="1518"/>
                                        </p:tgtEl>
                                      </p:cBhvr>
                                    </p:animEffect>
                                  </p:childTnLst>
                                </p:cTn>
                              </p:par>
                              <p:par>
                                <p:cTn id="42" presetID="10" presetClass="entr" presetSubtype="0" fill="hold" nodeType="withEffect">
                                  <p:stCondLst>
                                    <p:cond delay="0"/>
                                  </p:stCondLst>
                                  <p:childTnLst>
                                    <p:set>
                                      <p:cBhvr>
                                        <p:cTn id="43" dur="1" fill="hold">
                                          <p:stCondLst>
                                            <p:cond delay="0"/>
                                          </p:stCondLst>
                                        </p:cTn>
                                        <p:tgtEl>
                                          <p:spTgt spid="1519"/>
                                        </p:tgtEl>
                                        <p:attrNameLst>
                                          <p:attrName>style.visibility</p:attrName>
                                        </p:attrNameLst>
                                      </p:cBhvr>
                                      <p:to>
                                        <p:strVal val="visible"/>
                                      </p:to>
                                    </p:set>
                                    <p:animEffect transition="in" filter="fade">
                                      <p:cBhvr>
                                        <p:cTn id="44" dur="1000"/>
                                        <p:tgtEl>
                                          <p:spTgt spid="1519"/>
                                        </p:tgtEl>
                                      </p:cBhvr>
                                    </p:animEffect>
                                  </p:childTnLst>
                                </p:cTn>
                              </p:par>
                              <p:par>
                                <p:cTn id="45" presetID="10" presetClass="entr" presetSubtype="0" fill="hold" nodeType="withEffect">
                                  <p:stCondLst>
                                    <p:cond delay="0"/>
                                  </p:stCondLst>
                                  <p:childTnLst>
                                    <p:set>
                                      <p:cBhvr>
                                        <p:cTn id="46" dur="1" fill="hold">
                                          <p:stCondLst>
                                            <p:cond delay="0"/>
                                          </p:stCondLst>
                                        </p:cTn>
                                        <p:tgtEl>
                                          <p:spTgt spid="1520"/>
                                        </p:tgtEl>
                                        <p:attrNameLst>
                                          <p:attrName>style.visibility</p:attrName>
                                        </p:attrNameLst>
                                      </p:cBhvr>
                                      <p:to>
                                        <p:strVal val="visible"/>
                                      </p:to>
                                    </p:set>
                                    <p:animEffect transition="in" filter="fade">
                                      <p:cBhvr>
                                        <p:cTn id="47" dur="1000"/>
                                        <p:tgtEl>
                                          <p:spTgt spid="1520"/>
                                        </p:tgtEl>
                                      </p:cBhvr>
                                    </p:animEffect>
                                  </p:childTnLst>
                                </p:cTn>
                              </p:par>
                              <p:par>
                                <p:cTn id="48" presetID="10" presetClass="entr" presetSubtype="0" fill="hold" nodeType="withEffect">
                                  <p:stCondLst>
                                    <p:cond delay="0"/>
                                  </p:stCondLst>
                                  <p:childTnLst>
                                    <p:set>
                                      <p:cBhvr>
                                        <p:cTn id="49" dur="1" fill="hold">
                                          <p:stCondLst>
                                            <p:cond delay="0"/>
                                          </p:stCondLst>
                                        </p:cTn>
                                        <p:tgtEl>
                                          <p:spTgt spid="1521"/>
                                        </p:tgtEl>
                                        <p:attrNameLst>
                                          <p:attrName>style.visibility</p:attrName>
                                        </p:attrNameLst>
                                      </p:cBhvr>
                                      <p:to>
                                        <p:strVal val="visible"/>
                                      </p:to>
                                    </p:set>
                                    <p:animEffect transition="in" filter="fade">
                                      <p:cBhvr>
                                        <p:cTn id="50" dur="1000"/>
                                        <p:tgtEl>
                                          <p:spTgt spid="1521"/>
                                        </p:tgtEl>
                                      </p:cBhvr>
                                    </p:animEffect>
                                  </p:childTnLst>
                                </p:cTn>
                              </p:par>
                              <p:par>
                                <p:cTn id="51" presetID="10" presetClass="entr" presetSubtype="0" fill="hold" nodeType="withEffect">
                                  <p:stCondLst>
                                    <p:cond delay="0"/>
                                  </p:stCondLst>
                                  <p:childTnLst>
                                    <p:set>
                                      <p:cBhvr>
                                        <p:cTn id="52" dur="1" fill="hold">
                                          <p:stCondLst>
                                            <p:cond delay="0"/>
                                          </p:stCondLst>
                                        </p:cTn>
                                        <p:tgtEl>
                                          <p:spTgt spid="1522"/>
                                        </p:tgtEl>
                                        <p:attrNameLst>
                                          <p:attrName>style.visibility</p:attrName>
                                        </p:attrNameLst>
                                      </p:cBhvr>
                                      <p:to>
                                        <p:strVal val="visible"/>
                                      </p:to>
                                    </p:set>
                                    <p:animEffect transition="in" filter="fade">
                                      <p:cBhvr>
                                        <p:cTn id="53" dur="1000"/>
                                        <p:tgtEl>
                                          <p:spTgt spid="1522"/>
                                        </p:tgtEl>
                                      </p:cBhvr>
                                    </p:animEffect>
                                  </p:childTnLst>
                                </p:cTn>
                              </p:par>
                              <p:par>
                                <p:cTn id="54" presetID="10" presetClass="entr" presetSubtype="0" fill="hold" nodeType="withEffect">
                                  <p:stCondLst>
                                    <p:cond delay="0"/>
                                  </p:stCondLst>
                                  <p:childTnLst>
                                    <p:set>
                                      <p:cBhvr>
                                        <p:cTn id="55" dur="1" fill="hold">
                                          <p:stCondLst>
                                            <p:cond delay="0"/>
                                          </p:stCondLst>
                                        </p:cTn>
                                        <p:tgtEl>
                                          <p:spTgt spid="1523"/>
                                        </p:tgtEl>
                                        <p:attrNameLst>
                                          <p:attrName>style.visibility</p:attrName>
                                        </p:attrNameLst>
                                      </p:cBhvr>
                                      <p:to>
                                        <p:strVal val="visible"/>
                                      </p:to>
                                    </p:set>
                                    <p:animEffect transition="in" filter="fade">
                                      <p:cBhvr>
                                        <p:cTn id="56" dur="1000"/>
                                        <p:tgtEl>
                                          <p:spTgt spid="1523"/>
                                        </p:tgtEl>
                                      </p:cBhvr>
                                    </p:animEffect>
                                  </p:childTnLst>
                                </p:cTn>
                              </p:par>
                              <p:par>
                                <p:cTn id="57" presetID="10" presetClass="entr" presetSubtype="0" fill="hold" nodeType="withEffect">
                                  <p:stCondLst>
                                    <p:cond delay="0"/>
                                  </p:stCondLst>
                                  <p:childTnLst>
                                    <p:set>
                                      <p:cBhvr>
                                        <p:cTn id="58" dur="1" fill="hold">
                                          <p:stCondLst>
                                            <p:cond delay="0"/>
                                          </p:stCondLst>
                                        </p:cTn>
                                        <p:tgtEl>
                                          <p:spTgt spid="1524"/>
                                        </p:tgtEl>
                                        <p:attrNameLst>
                                          <p:attrName>style.visibility</p:attrName>
                                        </p:attrNameLst>
                                      </p:cBhvr>
                                      <p:to>
                                        <p:strVal val="visible"/>
                                      </p:to>
                                    </p:set>
                                    <p:animEffect transition="in" filter="fade">
                                      <p:cBhvr>
                                        <p:cTn id="59" dur="1000"/>
                                        <p:tgtEl>
                                          <p:spTgt spid="1524"/>
                                        </p:tgtEl>
                                      </p:cBhvr>
                                    </p:animEffect>
                                  </p:childTnLst>
                                </p:cTn>
                              </p:par>
                              <p:par>
                                <p:cTn id="60" presetID="10" presetClass="entr" presetSubtype="0" fill="hold" nodeType="withEffect">
                                  <p:stCondLst>
                                    <p:cond delay="0"/>
                                  </p:stCondLst>
                                  <p:childTnLst>
                                    <p:set>
                                      <p:cBhvr>
                                        <p:cTn id="61" dur="1" fill="hold">
                                          <p:stCondLst>
                                            <p:cond delay="0"/>
                                          </p:stCondLst>
                                        </p:cTn>
                                        <p:tgtEl>
                                          <p:spTgt spid="1525"/>
                                        </p:tgtEl>
                                        <p:attrNameLst>
                                          <p:attrName>style.visibility</p:attrName>
                                        </p:attrNameLst>
                                      </p:cBhvr>
                                      <p:to>
                                        <p:strVal val="visible"/>
                                      </p:to>
                                    </p:set>
                                    <p:animEffect transition="in" filter="fade">
                                      <p:cBhvr>
                                        <p:cTn id="62" dur="1000"/>
                                        <p:tgtEl>
                                          <p:spTgt spid="1525"/>
                                        </p:tgtEl>
                                      </p:cBhvr>
                                    </p:animEffect>
                                  </p:childTnLst>
                                </p:cTn>
                              </p:par>
                              <p:par>
                                <p:cTn id="63" presetID="10" presetClass="entr" presetSubtype="0" fill="hold" nodeType="withEffect">
                                  <p:stCondLst>
                                    <p:cond delay="0"/>
                                  </p:stCondLst>
                                  <p:childTnLst>
                                    <p:set>
                                      <p:cBhvr>
                                        <p:cTn id="64" dur="1" fill="hold">
                                          <p:stCondLst>
                                            <p:cond delay="0"/>
                                          </p:stCondLst>
                                        </p:cTn>
                                        <p:tgtEl>
                                          <p:spTgt spid="1526"/>
                                        </p:tgtEl>
                                        <p:attrNameLst>
                                          <p:attrName>style.visibility</p:attrName>
                                        </p:attrNameLst>
                                      </p:cBhvr>
                                      <p:to>
                                        <p:strVal val="visible"/>
                                      </p:to>
                                    </p:set>
                                    <p:animEffect transition="in" filter="fade">
                                      <p:cBhvr>
                                        <p:cTn id="65" dur="1000"/>
                                        <p:tgtEl>
                                          <p:spTgt spid="1526"/>
                                        </p:tgtEl>
                                      </p:cBhvr>
                                    </p:animEffect>
                                  </p:childTnLst>
                                </p:cTn>
                              </p:par>
                              <p:par>
                                <p:cTn id="66" presetID="10" presetClass="entr" presetSubtype="0" fill="hold" nodeType="withEffect">
                                  <p:stCondLst>
                                    <p:cond delay="0"/>
                                  </p:stCondLst>
                                  <p:childTnLst>
                                    <p:set>
                                      <p:cBhvr>
                                        <p:cTn id="67" dur="1" fill="hold">
                                          <p:stCondLst>
                                            <p:cond delay="0"/>
                                          </p:stCondLst>
                                        </p:cTn>
                                        <p:tgtEl>
                                          <p:spTgt spid="1527"/>
                                        </p:tgtEl>
                                        <p:attrNameLst>
                                          <p:attrName>style.visibility</p:attrName>
                                        </p:attrNameLst>
                                      </p:cBhvr>
                                      <p:to>
                                        <p:strVal val="visible"/>
                                      </p:to>
                                    </p:set>
                                    <p:animEffect transition="in" filter="fade">
                                      <p:cBhvr>
                                        <p:cTn id="68" dur="1000"/>
                                        <p:tgtEl>
                                          <p:spTgt spid="1527"/>
                                        </p:tgtEl>
                                      </p:cBhvr>
                                    </p:animEffect>
                                  </p:childTnLst>
                                </p:cTn>
                              </p:par>
                              <p:par>
                                <p:cTn id="69" presetID="10" presetClass="entr" presetSubtype="0" fill="hold" nodeType="withEffect">
                                  <p:stCondLst>
                                    <p:cond delay="0"/>
                                  </p:stCondLst>
                                  <p:childTnLst>
                                    <p:set>
                                      <p:cBhvr>
                                        <p:cTn id="70" dur="1" fill="hold">
                                          <p:stCondLst>
                                            <p:cond delay="0"/>
                                          </p:stCondLst>
                                        </p:cTn>
                                        <p:tgtEl>
                                          <p:spTgt spid="1530"/>
                                        </p:tgtEl>
                                        <p:attrNameLst>
                                          <p:attrName>style.visibility</p:attrName>
                                        </p:attrNameLst>
                                      </p:cBhvr>
                                      <p:to>
                                        <p:strVal val="visible"/>
                                      </p:to>
                                    </p:set>
                                    <p:animEffect transition="in" filter="fade">
                                      <p:cBhvr>
                                        <p:cTn id="71" dur="1000"/>
                                        <p:tgtEl>
                                          <p:spTgt spid="1530"/>
                                        </p:tgtEl>
                                      </p:cBhvr>
                                    </p:animEffect>
                                  </p:childTnLst>
                                </p:cTn>
                              </p:par>
                              <p:par>
                                <p:cTn id="72" presetID="10" presetClass="entr" presetSubtype="0" fill="hold" nodeType="withEffect">
                                  <p:stCondLst>
                                    <p:cond delay="0"/>
                                  </p:stCondLst>
                                  <p:childTnLst>
                                    <p:set>
                                      <p:cBhvr>
                                        <p:cTn id="73" dur="1" fill="hold">
                                          <p:stCondLst>
                                            <p:cond delay="0"/>
                                          </p:stCondLst>
                                        </p:cTn>
                                        <p:tgtEl>
                                          <p:spTgt spid="1536"/>
                                        </p:tgtEl>
                                        <p:attrNameLst>
                                          <p:attrName>style.visibility</p:attrName>
                                        </p:attrNameLst>
                                      </p:cBhvr>
                                      <p:to>
                                        <p:strVal val="visible"/>
                                      </p:to>
                                    </p:set>
                                    <p:animEffect transition="in" filter="fade">
                                      <p:cBhvr>
                                        <p:cTn id="74" dur="1000"/>
                                        <p:tgtEl>
                                          <p:spTgt spid="1536"/>
                                        </p:tgtEl>
                                      </p:cBhvr>
                                    </p:animEffect>
                                  </p:childTnLst>
                                </p:cTn>
                              </p:par>
                              <p:par>
                                <p:cTn id="75" presetID="10" presetClass="entr" presetSubtype="0" fill="hold" nodeType="withEffect">
                                  <p:stCondLst>
                                    <p:cond delay="0"/>
                                  </p:stCondLst>
                                  <p:childTnLst>
                                    <p:set>
                                      <p:cBhvr>
                                        <p:cTn id="76" dur="1" fill="hold">
                                          <p:stCondLst>
                                            <p:cond delay="0"/>
                                          </p:stCondLst>
                                        </p:cTn>
                                        <p:tgtEl>
                                          <p:spTgt spid="1545"/>
                                        </p:tgtEl>
                                        <p:attrNameLst>
                                          <p:attrName>style.visibility</p:attrName>
                                        </p:attrNameLst>
                                      </p:cBhvr>
                                      <p:to>
                                        <p:strVal val="visible"/>
                                      </p:to>
                                    </p:set>
                                    <p:animEffect transition="in" filter="fade">
                                      <p:cBhvr>
                                        <p:cTn id="77" dur="1000"/>
                                        <p:tgtEl>
                                          <p:spTgt spid="1545"/>
                                        </p:tgtEl>
                                      </p:cBhvr>
                                    </p:animEffect>
                                  </p:childTnLst>
                                </p:cTn>
                              </p:par>
                              <p:par>
                                <p:cTn id="78" presetID="10" presetClass="entr" presetSubtype="0" fill="hold" nodeType="withEffect">
                                  <p:stCondLst>
                                    <p:cond delay="0"/>
                                  </p:stCondLst>
                                  <p:childTnLst>
                                    <p:set>
                                      <p:cBhvr>
                                        <p:cTn id="79" dur="1" fill="hold">
                                          <p:stCondLst>
                                            <p:cond delay="0"/>
                                          </p:stCondLst>
                                        </p:cTn>
                                        <p:tgtEl>
                                          <p:spTgt spid="1549"/>
                                        </p:tgtEl>
                                        <p:attrNameLst>
                                          <p:attrName>style.visibility</p:attrName>
                                        </p:attrNameLst>
                                      </p:cBhvr>
                                      <p:to>
                                        <p:strVal val="visible"/>
                                      </p:to>
                                    </p:set>
                                    <p:animEffect transition="in" filter="fade">
                                      <p:cBhvr>
                                        <p:cTn id="80" dur="1000"/>
                                        <p:tgtEl>
                                          <p:spTgt spid="15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64"/>
        <p:cNvGrpSpPr/>
        <p:nvPr/>
      </p:nvGrpSpPr>
      <p:grpSpPr>
        <a:xfrm>
          <a:off x="0" y="0"/>
          <a:ext cx="0" cy="0"/>
          <a:chOff x="0" y="0"/>
          <a:chExt cx="0" cy="0"/>
        </a:xfrm>
      </p:grpSpPr>
      <p:sp>
        <p:nvSpPr>
          <p:cNvPr id="1565" name="Google Shape;1565;p105"/>
          <p:cNvSpPr txBox="1">
            <a:spLocks noGrp="1"/>
          </p:cNvSpPr>
          <p:nvPr>
            <p:ph type="title"/>
          </p:nvPr>
        </p:nvSpPr>
        <p:spPr>
          <a:xfrm>
            <a:off x="1098938" y="1256925"/>
            <a:ext cx="2022300" cy="38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1566" name="Google Shape;1566;p105"/>
          <p:cNvSpPr txBox="1">
            <a:spLocks noGrp="1"/>
          </p:cNvSpPr>
          <p:nvPr>
            <p:ph type="subTitle" idx="1"/>
          </p:nvPr>
        </p:nvSpPr>
        <p:spPr>
          <a:xfrm>
            <a:off x="1098938" y="1574098"/>
            <a:ext cx="2022300" cy="64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1567" name="Google Shape;1567;p105"/>
          <p:cNvSpPr txBox="1">
            <a:spLocks noGrp="1"/>
          </p:cNvSpPr>
          <p:nvPr>
            <p:ph type="title" idx="2"/>
          </p:nvPr>
        </p:nvSpPr>
        <p:spPr>
          <a:xfrm>
            <a:off x="6001463" y="1256925"/>
            <a:ext cx="2022300" cy="38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1568" name="Google Shape;1568;p105"/>
          <p:cNvSpPr txBox="1">
            <a:spLocks noGrp="1"/>
          </p:cNvSpPr>
          <p:nvPr>
            <p:ph type="subTitle" idx="3"/>
          </p:nvPr>
        </p:nvSpPr>
        <p:spPr>
          <a:xfrm>
            <a:off x="6001463" y="1574098"/>
            <a:ext cx="2022300" cy="64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Solar System</a:t>
            </a:r>
            <a:endParaRPr/>
          </a:p>
        </p:txBody>
      </p:sp>
      <p:sp>
        <p:nvSpPr>
          <p:cNvPr id="1569" name="Google Shape;1569;p105"/>
          <p:cNvSpPr txBox="1">
            <a:spLocks noGrp="1"/>
          </p:cNvSpPr>
          <p:nvPr>
            <p:ph type="title" idx="4"/>
          </p:nvPr>
        </p:nvSpPr>
        <p:spPr>
          <a:xfrm>
            <a:off x="1120238" y="3403200"/>
            <a:ext cx="2022300" cy="38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1570" name="Google Shape;1570;p105"/>
          <p:cNvSpPr txBox="1">
            <a:spLocks noGrp="1"/>
          </p:cNvSpPr>
          <p:nvPr>
            <p:ph type="subTitle" idx="5"/>
          </p:nvPr>
        </p:nvSpPr>
        <p:spPr>
          <a:xfrm>
            <a:off x="1120238" y="3720373"/>
            <a:ext cx="2022300" cy="64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it has rings</a:t>
            </a:r>
            <a:endParaRPr/>
          </a:p>
        </p:txBody>
      </p:sp>
      <p:sp>
        <p:nvSpPr>
          <p:cNvPr id="1571" name="Google Shape;1571;p105"/>
          <p:cNvSpPr txBox="1">
            <a:spLocks noGrp="1"/>
          </p:cNvSpPr>
          <p:nvPr>
            <p:ph type="title" idx="6"/>
          </p:nvPr>
        </p:nvSpPr>
        <p:spPr>
          <a:xfrm>
            <a:off x="6022763" y="3403200"/>
            <a:ext cx="2022300" cy="38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1572" name="Google Shape;1572;p105"/>
          <p:cNvSpPr txBox="1">
            <a:spLocks noGrp="1"/>
          </p:cNvSpPr>
          <p:nvPr>
            <p:ph type="subTitle" idx="7"/>
          </p:nvPr>
        </p:nvSpPr>
        <p:spPr>
          <a:xfrm>
            <a:off x="6022763" y="3720373"/>
            <a:ext cx="2022300" cy="64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sp>
        <p:nvSpPr>
          <p:cNvPr id="1573" name="Google Shape;1573;p105"/>
          <p:cNvSpPr txBox="1">
            <a:spLocks noGrp="1"/>
          </p:cNvSpPr>
          <p:nvPr>
            <p:ph type="title" idx="8"/>
          </p:nvPr>
        </p:nvSpPr>
        <p:spPr>
          <a:xfrm>
            <a:off x="3550200" y="2330063"/>
            <a:ext cx="2022300" cy="38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1574" name="Google Shape;1574;p105"/>
          <p:cNvSpPr txBox="1">
            <a:spLocks noGrp="1"/>
          </p:cNvSpPr>
          <p:nvPr>
            <p:ph type="subTitle" idx="9"/>
          </p:nvPr>
        </p:nvSpPr>
        <p:spPr>
          <a:xfrm>
            <a:off x="3550200" y="2647235"/>
            <a:ext cx="2022300" cy="64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1575" name="Google Shape;1575;p105"/>
          <p:cNvSpPr txBox="1">
            <a:spLocks noGrp="1"/>
          </p:cNvSpPr>
          <p:nvPr>
            <p:ph type="title" idx="13"/>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Josefin Sans"/>
                <a:ea typeface="Josefin Sans"/>
                <a:cs typeface="Josefin Sans"/>
                <a:sym typeface="Josefin Sans"/>
              </a:rPr>
              <a:t>Services</a:t>
            </a:r>
            <a:endParaRPr>
              <a:latin typeface="Josefin Sans"/>
              <a:ea typeface="Josefin Sans"/>
              <a:cs typeface="Josefin Sans"/>
              <a:sym typeface="Josefi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65"/>
                                        </p:tgtEl>
                                        <p:attrNameLst>
                                          <p:attrName>style.visibility</p:attrName>
                                        </p:attrNameLst>
                                      </p:cBhvr>
                                      <p:to>
                                        <p:strVal val="visible"/>
                                      </p:to>
                                    </p:set>
                                    <p:animEffect transition="in" filter="fade">
                                      <p:cBhvr>
                                        <p:cTn id="7" dur="1000"/>
                                        <p:tgtEl>
                                          <p:spTgt spid="1565"/>
                                        </p:tgtEl>
                                      </p:cBhvr>
                                    </p:animEffect>
                                  </p:childTnLst>
                                </p:cTn>
                              </p:par>
                              <p:par>
                                <p:cTn id="8" presetID="10" presetClass="entr" presetSubtype="0" fill="hold" nodeType="withEffect">
                                  <p:stCondLst>
                                    <p:cond delay="0"/>
                                  </p:stCondLst>
                                  <p:childTnLst>
                                    <p:set>
                                      <p:cBhvr>
                                        <p:cTn id="9" dur="1" fill="hold">
                                          <p:stCondLst>
                                            <p:cond delay="0"/>
                                          </p:stCondLst>
                                        </p:cTn>
                                        <p:tgtEl>
                                          <p:spTgt spid="1566"/>
                                        </p:tgtEl>
                                        <p:attrNameLst>
                                          <p:attrName>style.visibility</p:attrName>
                                        </p:attrNameLst>
                                      </p:cBhvr>
                                      <p:to>
                                        <p:strVal val="visible"/>
                                      </p:to>
                                    </p:set>
                                    <p:animEffect transition="in" filter="fade">
                                      <p:cBhvr>
                                        <p:cTn id="10" dur="1000"/>
                                        <p:tgtEl>
                                          <p:spTgt spid="1566"/>
                                        </p:tgtEl>
                                      </p:cBhvr>
                                    </p:animEffect>
                                  </p:childTnLst>
                                </p:cTn>
                              </p:par>
                              <p:par>
                                <p:cTn id="11" presetID="10" presetClass="entr" presetSubtype="0" fill="hold" nodeType="withEffect">
                                  <p:stCondLst>
                                    <p:cond delay="0"/>
                                  </p:stCondLst>
                                  <p:childTnLst>
                                    <p:set>
                                      <p:cBhvr>
                                        <p:cTn id="12" dur="1" fill="hold">
                                          <p:stCondLst>
                                            <p:cond delay="0"/>
                                          </p:stCondLst>
                                        </p:cTn>
                                        <p:tgtEl>
                                          <p:spTgt spid="1567"/>
                                        </p:tgtEl>
                                        <p:attrNameLst>
                                          <p:attrName>style.visibility</p:attrName>
                                        </p:attrNameLst>
                                      </p:cBhvr>
                                      <p:to>
                                        <p:strVal val="visible"/>
                                      </p:to>
                                    </p:set>
                                    <p:animEffect transition="in" filter="fade">
                                      <p:cBhvr>
                                        <p:cTn id="13" dur="1000"/>
                                        <p:tgtEl>
                                          <p:spTgt spid="1567"/>
                                        </p:tgtEl>
                                      </p:cBhvr>
                                    </p:animEffect>
                                  </p:childTnLst>
                                </p:cTn>
                              </p:par>
                              <p:par>
                                <p:cTn id="14" presetID="10" presetClass="entr" presetSubtype="0" fill="hold" nodeType="withEffect">
                                  <p:stCondLst>
                                    <p:cond delay="0"/>
                                  </p:stCondLst>
                                  <p:childTnLst>
                                    <p:set>
                                      <p:cBhvr>
                                        <p:cTn id="15" dur="1" fill="hold">
                                          <p:stCondLst>
                                            <p:cond delay="0"/>
                                          </p:stCondLst>
                                        </p:cTn>
                                        <p:tgtEl>
                                          <p:spTgt spid="1568"/>
                                        </p:tgtEl>
                                        <p:attrNameLst>
                                          <p:attrName>style.visibility</p:attrName>
                                        </p:attrNameLst>
                                      </p:cBhvr>
                                      <p:to>
                                        <p:strVal val="visible"/>
                                      </p:to>
                                    </p:set>
                                    <p:animEffect transition="in" filter="fade">
                                      <p:cBhvr>
                                        <p:cTn id="16" dur="1000"/>
                                        <p:tgtEl>
                                          <p:spTgt spid="1568"/>
                                        </p:tgtEl>
                                      </p:cBhvr>
                                    </p:animEffect>
                                  </p:childTnLst>
                                </p:cTn>
                              </p:par>
                              <p:par>
                                <p:cTn id="17" presetID="10" presetClass="entr" presetSubtype="0" fill="hold" nodeType="withEffect">
                                  <p:stCondLst>
                                    <p:cond delay="0"/>
                                  </p:stCondLst>
                                  <p:childTnLst>
                                    <p:set>
                                      <p:cBhvr>
                                        <p:cTn id="18" dur="1" fill="hold">
                                          <p:stCondLst>
                                            <p:cond delay="0"/>
                                          </p:stCondLst>
                                        </p:cTn>
                                        <p:tgtEl>
                                          <p:spTgt spid="1569"/>
                                        </p:tgtEl>
                                        <p:attrNameLst>
                                          <p:attrName>style.visibility</p:attrName>
                                        </p:attrNameLst>
                                      </p:cBhvr>
                                      <p:to>
                                        <p:strVal val="visible"/>
                                      </p:to>
                                    </p:set>
                                    <p:animEffect transition="in" filter="fade">
                                      <p:cBhvr>
                                        <p:cTn id="19" dur="1000"/>
                                        <p:tgtEl>
                                          <p:spTgt spid="1569"/>
                                        </p:tgtEl>
                                      </p:cBhvr>
                                    </p:animEffect>
                                  </p:childTnLst>
                                </p:cTn>
                              </p:par>
                              <p:par>
                                <p:cTn id="20" presetID="10" presetClass="entr" presetSubtype="0" fill="hold" nodeType="withEffect">
                                  <p:stCondLst>
                                    <p:cond delay="0"/>
                                  </p:stCondLst>
                                  <p:childTnLst>
                                    <p:set>
                                      <p:cBhvr>
                                        <p:cTn id="21" dur="1" fill="hold">
                                          <p:stCondLst>
                                            <p:cond delay="0"/>
                                          </p:stCondLst>
                                        </p:cTn>
                                        <p:tgtEl>
                                          <p:spTgt spid="1570"/>
                                        </p:tgtEl>
                                        <p:attrNameLst>
                                          <p:attrName>style.visibility</p:attrName>
                                        </p:attrNameLst>
                                      </p:cBhvr>
                                      <p:to>
                                        <p:strVal val="visible"/>
                                      </p:to>
                                    </p:set>
                                    <p:animEffect transition="in" filter="fade">
                                      <p:cBhvr>
                                        <p:cTn id="22" dur="1000"/>
                                        <p:tgtEl>
                                          <p:spTgt spid="1570"/>
                                        </p:tgtEl>
                                      </p:cBhvr>
                                    </p:animEffect>
                                  </p:childTnLst>
                                </p:cTn>
                              </p:par>
                              <p:par>
                                <p:cTn id="23" presetID="10" presetClass="entr" presetSubtype="0" fill="hold" nodeType="withEffect">
                                  <p:stCondLst>
                                    <p:cond delay="0"/>
                                  </p:stCondLst>
                                  <p:childTnLst>
                                    <p:set>
                                      <p:cBhvr>
                                        <p:cTn id="24" dur="1" fill="hold">
                                          <p:stCondLst>
                                            <p:cond delay="0"/>
                                          </p:stCondLst>
                                        </p:cTn>
                                        <p:tgtEl>
                                          <p:spTgt spid="1571"/>
                                        </p:tgtEl>
                                        <p:attrNameLst>
                                          <p:attrName>style.visibility</p:attrName>
                                        </p:attrNameLst>
                                      </p:cBhvr>
                                      <p:to>
                                        <p:strVal val="visible"/>
                                      </p:to>
                                    </p:set>
                                    <p:animEffect transition="in" filter="fade">
                                      <p:cBhvr>
                                        <p:cTn id="25" dur="1000"/>
                                        <p:tgtEl>
                                          <p:spTgt spid="1571"/>
                                        </p:tgtEl>
                                      </p:cBhvr>
                                    </p:animEffect>
                                  </p:childTnLst>
                                </p:cTn>
                              </p:par>
                              <p:par>
                                <p:cTn id="26" presetID="10" presetClass="entr" presetSubtype="0" fill="hold" nodeType="withEffect">
                                  <p:stCondLst>
                                    <p:cond delay="0"/>
                                  </p:stCondLst>
                                  <p:childTnLst>
                                    <p:set>
                                      <p:cBhvr>
                                        <p:cTn id="27" dur="1" fill="hold">
                                          <p:stCondLst>
                                            <p:cond delay="0"/>
                                          </p:stCondLst>
                                        </p:cTn>
                                        <p:tgtEl>
                                          <p:spTgt spid="1572"/>
                                        </p:tgtEl>
                                        <p:attrNameLst>
                                          <p:attrName>style.visibility</p:attrName>
                                        </p:attrNameLst>
                                      </p:cBhvr>
                                      <p:to>
                                        <p:strVal val="visible"/>
                                      </p:to>
                                    </p:set>
                                    <p:animEffect transition="in" filter="fade">
                                      <p:cBhvr>
                                        <p:cTn id="28" dur="1000"/>
                                        <p:tgtEl>
                                          <p:spTgt spid="1572"/>
                                        </p:tgtEl>
                                      </p:cBhvr>
                                    </p:animEffect>
                                  </p:childTnLst>
                                </p:cTn>
                              </p:par>
                              <p:par>
                                <p:cTn id="29" presetID="10" presetClass="entr" presetSubtype="0" fill="hold" nodeType="withEffect">
                                  <p:stCondLst>
                                    <p:cond delay="0"/>
                                  </p:stCondLst>
                                  <p:childTnLst>
                                    <p:set>
                                      <p:cBhvr>
                                        <p:cTn id="30" dur="1" fill="hold">
                                          <p:stCondLst>
                                            <p:cond delay="0"/>
                                          </p:stCondLst>
                                        </p:cTn>
                                        <p:tgtEl>
                                          <p:spTgt spid="1573"/>
                                        </p:tgtEl>
                                        <p:attrNameLst>
                                          <p:attrName>style.visibility</p:attrName>
                                        </p:attrNameLst>
                                      </p:cBhvr>
                                      <p:to>
                                        <p:strVal val="visible"/>
                                      </p:to>
                                    </p:set>
                                    <p:animEffect transition="in" filter="fade">
                                      <p:cBhvr>
                                        <p:cTn id="31" dur="1000"/>
                                        <p:tgtEl>
                                          <p:spTgt spid="1573"/>
                                        </p:tgtEl>
                                      </p:cBhvr>
                                    </p:animEffect>
                                  </p:childTnLst>
                                </p:cTn>
                              </p:par>
                              <p:par>
                                <p:cTn id="32" presetID="10" presetClass="entr" presetSubtype="0" fill="hold" nodeType="withEffect">
                                  <p:stCondLst>
                                    <p:cond delay="0"/>
                                  </p:stCondLst>
                                  <p:childTnLst>
                                    <p:set>
                                      <p:cBhvr>
                                        <p:cTn id="33" dur="1" fill="hold">
                                          <p:stCondLst>
                                            <p:cond delay="0"/>
                                          </p:stCondLst>
                                        </p:cTn>
                                        <p:tgtEl>
                                          <p:spTgt spid="1574"/>
                                        </p:tgtEl>
                                        <p:attrNameLst>
                                          <p:attrName>style.visibility</p:attrName>
                                        </p:attrNameLst>
                                      </p:cBhvr>
                                      <p:to>
                                        <p:strVal val="visible"/>
                                      </p:to>
                                    </p:set>
                                    <p:animEffect transition="in" filter="fade">
                                      <p:cBhvr>
                                        <p:cTn id="34" dur="1000"/>
                                        <p:tgtEl>
                                          <p:spTgt spid="15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79"/>
        <p:cNvGrpSpPr/>
        <p:nvPr/>
      </p:nvGrpSpPr>
      <p:grpSpPr>
        <a:xfrm>
          <a:off x="0" y="0"/>
          <a:ext cx="0" cy="0"/>
          <a:chOff x="0" y="0"/>
          <a:chExt cx="0" cy="0"/>
        </a:xfrm>
      </p:grpSpPr>
      <p:sp>
        <p:nvSpPr>
          <p:cNvPr id="1580" name="Google Shape;1580;p106"/>
          <p:cNvSpPr txBox="1">
            <a:spLocks noGrp="1"/>
          </p:cNvSpPr>
          <p:nvPr>
            <p:ph type="title"/>
          </p:nvPr>
        </p:nvSpPr>
        <p:spPr>
          <a:xfrm>
            <a:off x="2129125" y="363275"/>
            <a:ext cx="4885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Areas we cover</a:t>
            </a:r>
            <a:endParaRPr/>
          </a:p>
        </p:txBody>
      </p:sp>
      <p:sp>
        <p:nvSpPr>
          <p:cNvPr id="1581" name="Google Shape;1581;p106"/>
          <p:cNvSpPr txBox="1"/>
          <p:nvPr/>
        </p:nvSpPr>
        <p:spPr>
          <a:xfrm>
            <a:off x="1444113" y="1859588"/>
            <a:ext cx="19221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dk1"/>
                </a:solidFill>
                <a:latin typeface="Josefin Sans"/>
                <a:ea typeface="Josefin Sans"/>
                <a:cs typeface="Josefin Sans"/>
                <a:sym typeface="Josefin Sans"/>
              </a:rPr>
              <a:t>Mercury</a:t>
            </a:r>
            <a:endParaRPr sz="2700" b="1">
              <a:solidFill>
                <a:schemeClr val="dk1"/>
              </a:solidFill>
              <a:latin typeface="Josefin Sans"/>
              <a:ea typeface="Josefin Sans"/>
              <a:cs typeface="Josefin Sans"/>
              <a:sym typeface="Josefin Sans"/>
            </a:endParaRPr>
          </a:p>
        </p:txBody>
      </p:sp>
      <p:sp>
        <p:nvSpPr>
          <p:cNvPr id="1582" name="Google Shape;1582;p106"/>
          <p:cNvSpPr txBox="1"/>
          <p:nvPr/>
        </p:nvSpPr>
        <p:spPr>
          <a:xfrm>
            <a:off x="1444225" y="2178725"/>
            <a:ext cx="17892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Mercury is the smallest planet</a:t>
            </a:r>
            <a:endParaRPr>
              <a:solidFill>
                <a:schemeClr val="dk2"/>
              </a:solidFill>
              <a:latin typeface="Open Sans"/>
              <a:ea typeface="Open Sans"/>
              <a:cs typeface="Open Sans"/>
              <a:sym typeface="Open Sans"/>
            </a:endParaRPr>
          </a:p>
        </p:txBody>
      </p:sp>
      <p:sp>
        <p:nvSpPr>
          <p:cNvPr id="1583" name="Google Shape;1583;p106"/>
          <p:cNvSpPr txBox="1"/>
          <p:nvPr/>
        </p:nvSpPr>
        <p:spPr>
          <a:xfrm>
            <a:off x="1444113" y="3409575"/>
            <a:ext cx="19221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accent2"/>
                </a:solidFill>
                <a:latin typeface="Josefin Sans"/>
                <a:ea typeface="Josefin Sans"/>
                <a:cs typeface="Josefin Sans"/>
                <a:sym typeface="Josefin Sans"/>
              </a:rPr>
              <a:t>Jupiter</a:t>
            </a:r>
            <a:endParaRPr sz="2700" b="1">
              <a:solidFill>
                <a:schemeClr val="accent2"/>
              </a:solidFill>
              <a:latin typeface="Josefin Sans"/>
              <a:ea typeface="Josefin Sans"/>
              <a:cs typeface="Josefin Sans"/>
              <a:sym typeface="Josefin Sans"/>
            </a:endParaRPr>
          </a:p>
        </p:txBody>
      </p:sp>
      <p:sp>
        <p:nvSpPr>
          <p:cNvPr id="1584" name="Google Shape;1584;p106"/>
          <p:cNvSpPr txBox="1"/>
          <p:nvPr/>
        </p:nvSpPr>
        <p:spPr>
          <a:xfrm>
            <a:off x="1444225" y="3728704"/>
            <a:ext cx="17892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Jupiter is the biggest planet</a:t>
            </a:r>
            <a:endParaRPr>
              <a:solidFill>
                <a:schemeClr val="dk2"/>
              </a:solidFill>
              <a:latin typeface="Open Sans"/>
              <a:ea typeface="Open Sans"/>
              <a:cs typeface="Open Sans"/>
              <a:sym typeface="Open Sans"/>
            </a:endParaRPr>
          </a:p>
        </p:txBody>
      </p:sp>
      <p:sp>
        <p:nvSpPr>
          <p:cNvPr id="1585" name="Google Shape;1585;p106"/>
          <p:cNvSpPr txBox="1"/>
          <p:nvPr/>
        </p:nvSpPr>
        <p:spPr>
          <a:xfrm>
            <a:off x="5807413" y="1859588"/>
            <a:ext cx="19221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b="1">
                <a:solidFill>
                  <a:schemeClr val="accent2"/>
                </a:solidFill>
                <a:latin typeface="Josefin Sans"/>
                <a:ea typeface="Josefin Sans"/>
                <a:cs typeface="Josefin Sans"/>
                <a:sym typeface="Josefin Sans"/>
              </a:rPr>
              <a:t>Mars</a:t>
            </a:r>
            <a:endParaRPr sz="2700" b="1">
              <a:solidFill>
                <a:schemeClr val="accent2"/>
              </a:solidFill>
              <a:latin typeface="Josefin Sans"/>
              <a:ea typeface="Josefin Sans"/>
              <a:cs typeface="Josefin Sans"/>
              <a:sym typeface="Josefin Sans"/>
            </a:endParaRPr>
          </a:p>
        </p:txBody>
      </p:sp>
      <p:sp>
        <p:nvSpPr>
          <p:cNvPr id="1586" name="Google Shape;1586;p106"/>
          <p:cNvSpPr txBox="1"/>
          <p:nvPr/>
        </p:nvSpPr>
        <p:spPr>
          <a:xfrm>
            <a:off x="5940249" y="2178725"/>
            <a:ext cx="17892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Open Sans"/>
                <a:ea typeface="Open Sans"/>
                <a:cs typeface="Open Sans"/>
                <a:sym typeface="Open Sans"/>
              </a:rPr>
              <a:t>Despite being red, Mars is cold</a:t>
            </a:r>
            <a:endParaRPr>
              <a:solidFill>
                <a:schemeClr val="dk2"/>
              </a:solidFill>
              <a:latin typeface="Open Sans"/>
              <a:ea typeface="Open Sans"/>
              <a:cs typeface="Open Sans"/>
              <a:sym typeface="Open Sans"/>
            </a:endParaRPr>
          </a:p>
        </p:txBody>
      </p:sp>
      <p:sp>
        <p:nvSpPr>
          <p:cNvPr id="1587" name="Google Shape;1587;p106"/>
          <p:cNvSpPr txBox="1"/>
          <p:nvPr/>
        </p:nvSpPr>
        <p:spPr>
          <a:xfrm>
            <a:off x="5807388" y="3409575"/>
            <a:ext cx="19221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b="1">
                <a:solidFill>
                  <a:schemeClr val="dk1"/>
                </a:solidFill>
                <a:latin typeface="Josefin Sans"/>
                <a:ea typeface="Josefin Sans"/>
                <a:cs typeface="Josefin Sans"/>
                <a:sym typeface="Josefin Sans"/>
              </a:rPr>
              <a:t>Neptune</a:t>
            </a:r>
            <a:endParaRPr sz="2700" b="1">
              <a:solidFill>
                <a:schemeClr val="dk1"/>
              </a:solidFill>
              <a:latin typeface="Josefin Sans"/>
              <a:ea typeface="Josefin Sans"/>
              <a:cs typeface="Josefin Sans"/>
              <a:sym typeface="Josefin Sans"/>
            </a:endParaRPr>
          </a:p>
        </p:txBody>
      </p:sp>
      <p:sp>
        <p:nvSpPr>
          <p:cNvPr id="1588" name="Google Shape;1588;p106"/>
          <p:cNvSpPr txBox="1"/>
          <p:nvPr/>
        </p:nvSpPr>
        <p:spPr>
          <a:xfrm>
            <a:off x="5940249" y="3728704"/>
            <a:ext cx="1789200"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Open Sans"/>
                <a:ea typeface="Open Sans"/>
                <a:cs typeface="Open Sans"/>
                <a:sym typeface="Open Sans"/>
              </a:rPr>
              <a:t>Neptune is far away from Earth</a:t>
            </a:r>
            <a:endParaRPr>
              <a:solidFill>
                <a:schemeClr val="dk2"/>
              </a:solidFill>
              <a:latin typeface="Open Sans"/>
              <a:ea typeface="Open Sans"/>
              <a:cs typeface="Open Sans"/>
              <a:sym typeface="Open Sans"/>
            </a:endParaRPr>
          </a:p>
        </p:txBody>
      </p:sp>
      <p:grpSp>
        <p:nvGrpSpPr>
          <p:cNvPr id="1589" name="Google Shape;1589;p106"/>
          <p:cNvGrpSpPr/>
          <p:nvPr/>
        </p:nvGrpSpPr>
        <p:grpSpPr>
          <a:xfrm>
            <a:off x="3064162" y="1710052"/>
            <a:ext cx="3033317" cy="2750371"/>
            <a:chOff x="3064162" y="1710052"/>
            <a:chExt cx="3033317" cy="2750371"/>
          </a:xfrm>
        </p:grpSpPr>
        <p:grpSp>
          <p:nvGrpSpPr>
            <p:cNvPr id="1590" name="Google Shape;1590;p106"/>
            <p:cNvGrpSpPr/>
            <p:nvPr/>
          </p:nvGrpSpPr>
          <p:grpSpPr>
            <a:xfrm>
              <a:off x="3064162" y="1710052"/>
              <a:ext cx="3033317" cy="2750371"/>
              <a:chOff x="3064162" y="1502827"/>
              <a:chExt cx="3033317" cy="2750371"/>
            </a:xfrm>
          </p:grpSpPr>
          <p:sp>
            <p:nvSpPr>
              <p:cNvPr id="1591" name="Google Shape;1591;p106"/>
              <p:cNvSpPr/>
              <p:nvPr/>
            </p:nvSpPr>
            <p:spPr>
              <a:xfrm>
                <a:off x="4259150" y="1968688"/>
                <a:ext cx="655500" cy="3051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106"/>
              <p:cNvSpPr/>
              <p:nvPr/>
            </p:nvSpPr>
            <p:spPr>
              <a:xfrm>
                <a:off x="4259150" y="3482225"/>
                <a:ext cx="655500" cy="3051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06"/>
              <p:cNvSpPr/>
              <p:nvPr/>
            </p:nvSpPr>
            <p:spPr>
              <a:xfrm rot="-5401573">
                <a:off x="3415663" y="2725474"/>
                <a:ext cx="655800" cy="30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06"/>
              <p:cNvSpPr/>
              <p:nvPr/>
            </p:nvSpPr>
            <p:spPr>
              <a:xfrm rot="-5401573">
                <a:off x="5090151" y="2725474"/>
                <a:ext cx="655800" cy="30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106"/>
              <p:cNvSpPr/>
              <p:nvPr/>
            </p:nvSpPr>
            <p:spPr>
              <a:xfrm>
                <a:off x="4738649" y="1502827"/>
                <a:ext cx="1358829" cy="1236821"/>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06"/>
              <p:cNvSpPr/>
              <p:nvPr/>
            </p:nvSpPr>
            <p:spPr>
              <a:xfrm>
                <a:off x="3064162" y="1502827"/>
                <a:ext cx="1358829" cy="1236821"/>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06"/>
              <p:cNvSpPr/>
              <p:nvPr/>
            </p:nvSpPr>
            <p:spPr>
              <a:xfrm>
                <a:off x="3064162" y="3016377"/>
                <a:ext cx="1358829" cy="1236821"/>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06"/>
              <p:cNvSpPr/>
              <p:nvPr/>
            </p:nvSpPr>
            <p:spPr>
              <a:xfrm>
                <a:off x="4738649" y="3016377"/>
                <a:ext cx="1358829" cy="1236821"/>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06"/>
              <p:cNvSpPr/>
              <p:nvPr/>
            </p:nvSpPr>
            <p:spPr>
              <a:xfrm>
                <a:off x="4981583" y="3237498"/>
                <a:ext cx="872962" cy="79458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06"/>
              <p:cNvSpPr/>
              <p:nvPr/>
            </p:nvSpPr>
            <p:spPr>
              <a:xfrm>
                <a:off x="3307095" y="3237498"/>
                <a:ext cx="872962" cy="79458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06"/>
              <p:cNvSpPr/>
              <p:nvPr/>
            </p:nvSpPr>
            <p:spPr>
              <a:xfrm>
                <a:off x="4981583" y="1723948"/>
                <a:ext cx="872962" cy="79458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06"/>
              <p:cNvSpPr/>
              <p:nvPr/>
            </p:nvSpPr>
            <p:spPr>
              <a:xfrm>
                <a:off x="3307095" y="1723948"/>
                <a:ext cx="872962" cy="79458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3" name="Google Shape;1603;p106"/>
            <p:cNvGrpSpPr/>
            <p:nvPr/>
          </p:nvGrpSpPr>
          <p:grpSpPr>
            <a:xfrm>
              <a:off x="3584259" y="2134610"/>
              <a:ext cx="318635" cy="387693"/>
              <a:chOff x="-24709100" y="3888875"/>
              <a:chExt cx="243400" cy="296175"/>
            </a:xfrm>
          </p:grpSpPr>
          <p:sp>
            <p:nvSpPr>
              <p:cNvPr id="1604" name="Google Shape;1604;p106"/>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06"/>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06"/>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7" name="Google Shape;1607;p106"/>
            <p:cNvSpPr/>
            <p:nvPr/>
          </p:nvSpPr>
          <p:spPr>
            <a:xfrm>
              <a:off x="5211831" y="3652781"/>
              <a:ext cx="412465" cy="37846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8" name="Google Shape;1608;p106"/>
            <p:cNvGrpSpPr/>
            <p:nvPr/>
          </p:nvGrpSpPr>
          <p:grpSpPr>
            <a:xfrm>
              <a:off x="5224202" y="2145956"/>
              <a:ext cx="387723" cy="365015"/>
              <a:chOff x="-23615075" y="3906200"/>
              <a:chExt cx="296175" cy="278850"/>
            </a:xfrm>
          </p:grpSpPr>
          <p:sp>
            <p:nvSpPr>
              <p:cNvPr id="1609" name="Google Shape;1609;p106"/>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06"/>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06"/>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2" name="Google Shape;1612;p106"/>
            <p:cNvSpPr/>
            <p:nvPr/>
          </p:nvSpPr>
          <p:spPr>
            <a:xfrm>
              <a:off x="3508758" y="3607244"/>
              <a:ext cx="469636" cy="46953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3" name="Google Shape;1613;p106"/>
          <p:cNvSpPr txBox="1"/>
          <p:nvPr/>
        </p:nvSpPr>
        <p:spPr>
          <a:xfrm flipH="1">
            <a:off x="281350" y="1644575"/>
            <a:ext cx="1198800" cy="7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Josefin Sans"/>
                <a:ea typeface="Josefin Sans"/>
                <a:cs typeface="Josefin Sans"/>
                <a:sym typeface="Josefin Sans"/>
              </a:rPr>
              <a:t>30%</a:t>
            </a:r>
            <a:endParaRPr sz="3000" b="1">
              <a:solidFill>
                <a:schemeClr val="dk1"/>
              </a:solidFill>
              <a:latin typeface="Josefin Sans"/>
              <a:ea typeface="Josefin Sans"/>
              <a:cs typeface="Josefin Sans"/>
              <a:sym typeface="Josefin Sans"/>
            </a:endParaRPr>
          </a:p>
        </p:txBody>
      </p:sp>
      <p:sp>
        <p:nvSpPr>
          <p:cNvPr id="1614" name="Google Shape;1614;p106"/>
          <p:cNvSpPr txBox="1"/>
          <p:nvPr/>
        </p:nvSpPr>
        <p:spPr>
          <a:xfrm flipH="1">
            <a:off x="7624900" y="1637438"/>
            <a:ext cx="1198800" cy="7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2"/>
                </a:solidFill>
                <a:latin typeface="Josefin Sans"/>
                <a:ea typeface="Josefin Sans"/>
                <a:cs typeface="Josefin Sans"/>
                <a:sym typeface="Josefin Sans"/>
              </a:rPr>
              <a:t>20%</a:t>
            </a:r>
            <a:endParaRPr sz="3000" b="1">
              <a:solidFill>
                <a:schemeClr val="accent2"/>
              </a:solidFill>
              <a:latin typeface="Josefin Sans"/>
              <a:ea typeface="Josefin Sans"/>
              <a:cs typeface="Josefin Sans"/>
              <a:sym typeface="Josefin Sans"/>
            </a:endParaRPr>
          </a:p>
        </p:txBody>
      </p:sp>
      <p:sp>
        <p:nvSpPr>
          <p:cNvPr id="1615" name="Google Shape;1615;p106"/>
          <p:cNvSpPr txBox="1"/>
          <p:nvPr/>
        </p:nvSpPr>
        <p:spPr>
          <a:xfrm flipH="1">
            <a:off x="281350" y="3257950"/>
            <a:ext cx="1198800" cy="7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2"/>
                </a:solidFill>
                <a:latin typeface="Josefin Sans"/>
                <a:ea typeface="Josefin Sans"/>
                <a:cs typeface="Josefin Sans"/>
                <a:sym typeface="Josefin Sans"/>
              </a:rPr>
              <a:t>10%</a:t>
            </a:r>
            <a:endParaRPr sz="3000" b="1">
              <a:solidFill>
                <a:schemeClr val="accent2"/>
              </a:solidFill>
              <a:latin typeface="Josefin Sans"/>
              <a:ea typeface="Josefin Sans"/>
              <a:cs typeface="Josefin Sans"/>
              <a:sym typeface="Josefin Sans"/>
            </a:endParaRPr>
          </a:p>
        </p:txBody>
      </p:sp>
      <p:sp>
        <p:nvSpPr>
          <p:cNvPr id="1616" name="Google Shape;1616;p106"/>
          <p:cNvSpPr txBox="1"/>
          <p:nvPr/>
        </p:nvSpPr>
        <p:spPr>
          <a:xfrm flipH="1">
            <a:off x="7624900" y="3206413"/>
            <a:ext cx="1198800" cy="7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Josefin Sans"/>
                <a:ea typeface="Josefin Sans"/>
                <a:cs typeface="Josefin Sans"/>
                <a:sym typeface="Josefin Sans"/>
              </a:rPr>
              <a:t>40%</a:t>
            </a:r>
            <a:endParaRPr sz="3000" b="1">
              <a:solidFill>
                <a:schemeClr val="dk1"/>
              </a:solidFill>
              <a:latin typeface="Josefin Sans"/>
              <a:ea typeface="Josefin Sans"/>
              <a:cs typeface="Josefin Sans"/>
              <a:sym typeface="Josefi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80"/>
                                        </p:tgtEl>
                                        <p:attrNameLst>
                                          <p:attrName>style.visibility</p:attrName>
                                        </p:attrNameLst>
                                      </p:cBhvr>
                                      <p:to>
                                        <p:strVal val="visible"/>
                                      </p:to>
                                    </p:set>
                                    <p:animEffect transition="in" filter="fade">
                                      <p:cBhvr>
                                        <p:cTn id="7" dur="1000"/>
                                        <p:tgtEl>
                                          <p:spTgt spid="1580"/>
                                        </p:tgtEl>
                                      </p:cBhvr>
                                    </p:animEffect>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1581"/>
                                        </p:tgtEl>
                                        <p:attrNameLst>
                                          <p:attrName>style.visibility</p:attrName>
                                        </p:attrNameLst>
                                      </p:cBhvr>
                                      <p:to>
                                        <p:strVal val="visible"/>
                                      </p:to>
                                    </p:set>
                                    <p:anim calcmode="lin" valueType="num">
                                      <p:cBhvr additive="base">
                                        <p:cTn id="11" dur="1000"/>
                                        <p:tgtEl>
                                          <p:spTgt spid="1581"/>
                                        </p:tgtEl>
                                        <p:attrNameLst>
                                          <p:attrName>ppt_x</p:attrName>
                                        </p:attrNameLst>
                                      </p:cBhvr>
                                      <p:tavLst>
                                        <p:tav tm="0">
                                          <p:val>
                                            <p:strVal val="#ppt_x-1"/>
                                          </p:val>
                                        </p:tav>
                                        <p:tav tm="100000">
                                          <p:val>
                                            <p:strVal val="#ppt_x"/>
                                          </p:val>
                                        </p:tav>
                                      </p:tavLst>
                                    </p:anim>
                                  </p:childTnLst>
                                </p:cTn>
                              </p:par>
                              <p:par>
                                <p:cTn id="12" presetID="2" presetClass="entr" presetSubtype="8" fill="hold" nodeType="withEffect">
                                  <p:stCondLst>
                                    <p:cond delay="0"/>
                                  </p:stCondLst>
                                  <p:childTnLst>
                                    <p:set>
                                      <p:cBhvr>
                                        <p:cTn id="13" dur="1" fill="hold">
                                          <p:stCondLst>
                                            <p:cond delay="0"/>
                                          </p:stCondLst>
                                        </p:cTn>
                                        <p:tgtEl>
                                          <p:spTgt spid="1582"/>
                                        </p:tgtEl>
                                        <p:attrNameLst>
                                          <p:attrName>style.visibility</p:attrName>
                                        </p:attrNameLst>
                                      </p:cBhvr>
                                      <p:to>
                                        <p:strVal val="visible"/>
                                      </p:to>
                                    </p:set>
                                    <p:anim calcmode="lin" valueType="num">
                                      <p:cBhvr additive="base">
                                        <p:cTn id="14" dur="1000"/>
                                        <p:tgtEl>
                                          <p:spTgt spid="1582"/>
                                        </p:tgtEl>
                                        <p:attrNameLst>
                                          <p:attrName>ppt_x</p:attrName>
                                        </p:attrNameLst>
                                      </p:cBhvr>
                                      <p:tavLst>
                                        <p:tav tm="0">
                                          <p:val>
                                            <p:strVal val="#ppt_x-1"/>
                                          </p:val>
                                        </p:tav>
                                        <p:tav tm="100000">
                                          <p:val>
                                            <p:strVal val="#ppt_x"/>
                                          </p:val>
                                        </p:tav>
                                      </p:tavLst>
                                    </p:anim>
                                  </p:childTnLst>
                                </p:cTn>
                              </p:par>
                              <p:par>
                                <p:cTn id="15" presetID="2" presetClass="entr" presetSubtype="8" fill="hold" nodeType="withEffect">
                                  <p:stCondLst>
                                    <p:cond delay="0"/>
                                  </p:stCondLst>
                                  <p:childTnLst>
                                    <p:set>
                                      <p:cBhvr>
                                        <p:cTn id="16" dur="1" fill="hold">
                                          <p:stCondLst>
                                            <p:cond delay="0"/>
                                          </p:stCondLst>
                                        </p:cTn>
                                        <p:tgtEl>
                                          <p:spTgt spid="1583"/>
                                        </p:tgtEl>
                                        <p:attrNameLst>
                                          <p:attrName>style.visibility</p:attrName>
                                        </p:attrNameLst>
                                      </p:cBhvr>
                                      <p:to>
                                        <p:strVal val="visible"/>
                                      </p:to>
                                    </p:set>
                                    <p:anim calcmode="lin" valueType="num">
                                      <p:cBhvr additive="base">
                                        <p:cTn id="17" dur="1000"/>
                                        <p:tgtEl>
                                          <p:spTgt spid="1583"/>
                                        </p:tgtEl>
                                        <p:attrNameLst>
                                          <p:attrName>ppt_x</p:attrName>
                                        </p:attrNameLst>
                                      </p:cBhvr>
                                      <p:tavLst>
                                        <p:tav tm="0">
                                          <p:val>
                                            <p:strVal val="#ppt_x-1"/>
                                          </p:val>
                                        </p:tav>
                                        <p:tav tm="100000">
                                          <p:val>
                                            <p:strVal val="#ppt_x"/>
                                          </p:val>
                                        </p:tav>
                                      </p:tavLst>
                                    </p:anim>
                                  </p:childTnLst>
                                </p:cTn>
                              </p:par>
                              <p:par>
                                <p:cTn id="18" presetID="2" presetClass="entr" presetSubtype="8" fill="hold" nodeType="withEffect">
                                  <p:stCondLst>
                                    <p:cond delay="0"/>
                                  </p:stCondLst>
                                  <p:childTnLst>
                                    <p:set>
                                      <p:cBhvr>
                                        <p:cTn id="19" dur="1" fill="hold">
                                          <p:stCondLst>
                                            <p:cond delay="0"/>
                                          </p:stCondLst>
                                        </p:cTn>
                                        <p:tgtEl>
                                          <p:spTgt spid="1584"/>
                                        </p:tgtEl>
                                        <p:attrNameLst>
                                          <p:attrName>style.visibility</p:attrName>
                                        </p:attrNameLst>
                                      </p:cBhvr>
                                      <p:to>
                                        <p:strVal val="visible"/>
                                      </p:to>
                                    </p:set>
                                    <p:anim calcmode="lin" valueType="num">
                                      <p:cBhvr additive="base">
                                        <p:cTn id="20" dur="1000"/>
                                        <p:tgtEl>
                                          <p:spTgt spid="1584"/>
                                        </p:tgtEl>
                                        <p:attrNameLst>
                                          <p:attrName>ppt_x</p:attrName>
                                        </p:attrNameLst>
                                      </p:cBhvr>
                                      <p:tavLst>
                                        <p:tav tm="0">
                                          <p:val>
                                            <p:strVal val="#ppt_x-1"/>
                                          </p:val>
                                        </p:tav>
                                        <p:tav tm="100000">
                                          <p:val>
                                            <p:strVal val="#ppt_x"/>
                                          </p:val>
                                        </p:tav>
                                      </p:tavLst>
                                    </p:anim>
                                  </p:childTnLst>
                                </p:cTn>
                              </p:par>
                              <p:par>
                                <p:cTn id="21" presetID="2" presetClass="entr" presetSubtype="2" fill="hold" nodeType="withEffect">
                                  <p:stCondLst>
                                    <p:cond delay="0"/>
                                  </p:stCondLst>
                                  <p:childTnLst>
                                    <p:set>
                                      <p:cBhvr>
                                        <p:cTn id="22" dur="1" fill="hold">
                                          <p:stCondLst>
                                            <p:cond delay="0"/>
                                          </p:stCondLst>
                                        </p:cTn>
                                        <p:tgtEl>
                                          <p:spTgt spid="1585"/>
                                        </p:tgtEl>
                                        <p:attrNameLst>
                                          <p:attrName>style.visibility</p:attrName>
                                        </p:attrNameLst>
                                      </p:cBhvr>
                                      <p:to>
                                        <p:strVal val="visible"/>
                                      </p:to>
                                    </p:set>
                                    <p:anim calcmode="lin" valueType="num">
                                      <p:cBhvr additive="base">
                                        <p:cTn id="23" dur="1000"/>
                                        <p:tgtEl>
                                          <p:spTgt spid="1585"/>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1586"/>
                                        </p:tgtEl>
                                        <p:attrNameLst>
                                          <p:attrName>style.visibility</p:attrName>
                                        </p:attrNameLst>
                                      </p:cBhvr>
                                      <p:to>
                                        <p:strVal val="visible"/>
                                      </p:to>
                                    </p:set>
                                    <p:anim calcmode="lin" valueType="num">
                                      <p:cBhvr additive="base">
                                        <p:cTn id="26" dur="1000"/>
                                        <p:tgtEl>
                                          <p:spTgt spid="1586"/>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1587"/>
                                        </p:tgtEl>
                                        <p:attrNameLst>
                                          <p:attrName>style.visibility</p:attrName>
                                        </p:attrNameLst>
                                      </p:cBhvr>
                                      <p:to>
                                        <p:strVal val="visible"/>
                                      </p:to>
                                    </p:set>
                                    <p:anim calcmode="lin" valueType="num">
                                      <p:cBhvr additive="base">
                                        <p:cTn id="29" dur="1000"/>
                                        <p:tgtEl>
                                          <p:spTgt spid="1587"/>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1588"/>
                                        </p:tgtEl>
                                        <p:attrNameLst>
                                          <p:attrName>style.visibility</p:attrName>
                                        </p:attrNameLst>
                                      </p:cBhvr>
                                      <p:to>
                                        <p:strVal val="visible"/>
                                      </p:to>
                                    </p:set>
                                    <p:anim calcmode="lin" valueType="num">
                                      <p:cBhvr additive="base">
                                        <p:cTn id="32" dur="1000"/>
                                        <p:tgtEl>
                                          <p:spTgt spid="1588"/>
                                        </p:tgtEl>
                                        <p:attrNameLst>
                                          <p:attrName>ppt_x</p:attrName>
                                        </p:attrNameLst>
                                      </p:cBhvr>
                                      <p:tavLst>
                                        <p:tav tm="0">
                                          <p:val>
                                            <p:strVal val="#ppt_x+1"/>
                                          </p:val>
                                        </p:tav>
                                        <p:tav tm="100000">
                                          <p:val>
                                            <p:strVal val="#ppt_x"/>
                                          </p:val>
                                        </p:tav>
                                      </p:tavLst>
                                    </p:anim>
                                  </p:childTnLst>
                                </p:cTn>
                              </p:par>
                              <p:par>
                                <p:cTn id="33" presetID="10" presetClass="entr" presetSubtype="0" fill="hold" nodeType="withEffect">
                                  <p:stCondLst>
                                    <p:cond delay="0"/>
                                  </p:stCondLst>
                                  <p:childTnLst>
                                    <p:set>
                                      <p:cBhvr>
                                        <p:cTn id="34" dur="1" fill="hold">
                                          <p:stCondLst>
                                            <p:cond delay="0"/>
                                          </p:stCondLst>
                                        </p:cTn>
                                        <p:tgtEl>
                                          <p:spTgt spid="1589"/>
                                        </p:tgtEl>
                                        <p:attrNameLst>
                                          <p:attrName>style.visibility</p:attrName>
                                        </p:attrNameLst>
                                      </p:cBhvr>
                                      <p:to>
                                        <p:strVal val="visible"/>
                                      </p:to>
                                    </p:set>
                                    <p:animEffect transition="in" filter="fade">
                                      <p:cBhvr>
                                        <p:cTn id="35" dur="1000"/>
                                        <p:tgtEl>
                                          <p:spTgt spid="1589"/>
                                        </p:tgtEl>
                                      </p:cBhvr>
                                    </p:animEffect>
                                  </p:childTnLst>
                                </p:cTn>
                              </p:par>
                              <p:par>
                                <p:cTn id="36" presetID="2" presetClass="entr" presetSubtype="8" fill="hold" nodeType="withEffect">
                                  <p:stCondLst>
                                    <p:cond delay="0"/>
                                  </p:stCondLst>
                                  <p:childTnLst>
                                    <p:set>
                                      <p:cBhvr>
                                        <p:cTn id="37" dur="1" fill="hold">
                                          <p:stCondLst>
                                            <p:cond delay="0"/>
                                          </p:stCondLst>
                                        </p:cTn>
                                        <p:tgtEl>
                                          <p:spTgt spid="1613"/>
                                        </p:tgtEl>
                                        <p:attrNameLst>
                                          <p:attrName>style.visibility</p:attrName>
                                        </p:attrNameLst>
                                      </p:cBhvr>
                                      <p:to>
                                        <p:strVal val="visible"/>
                                      </p:to>
                                    </p:set>
                                    <p:anim calcmode="lin" valueType="num">
                                      <p:cBhvr additive="base">
                                        <p:cTn id="38" dur="1000"/>
                                        <p:tgtEl>
                                          <p:spTgt spid="1613"/>
                                        </p:tgtEl>
                                        <p:attrNameLst>
                                          <p:attrName>ppt_x</p:attrName>
                                        </p:attrNameLst>
                                      </p:cBhvr>
                                      <p:tavLst>
                                        <p:tav tm="0">
                                          <p:val>
                                            <p:strVal val="#ppt_x-1"/>
                                          </p:val>
                                        </p:tav>
                                        <p:tav tm="100000">
                                          <p:val>
                                            <p:strVal val="#ppt_x"/>
                                          </p:val>
                                        </p:tav>
                                      </p:tavLst>
                                    </p:anim>
                                  </p:childTnLst>
                                </p:cTn>
                              </p:par>
                              <p:par>
                                <p:cTn id="39" presetID="2" presetClass="entr" presetSubtype="2" fill="hold" nodeType="withEffect">
                                  <p:stCondLst>
                                    <p:cond delay="0"/>
                                  </p:stCondLst>
                                  <p:childTnLst>
                                    <p:set>
                                      <p:cBhvr>
                                        <p:cTn id="40" dur="1" fill="hold">
                                          <p:stCondLst>
                                            <p:cond delay="0"/>
                                          </p:stCondLst>
                                        </p:cTn>
                                        <p:tgtEl>
                                          <p:spTgt spid="1614"/>
                                        </p:tgtEl>
                                        <p:attrNameLst>
                                          <p:attrName>style.visibility</p:attrName>
                                        </p:attrNameLst>
                                      </p:cBhvr>
                                      <p:to>
                                        <p:strVal val="visible"/>
                                      </p:to>
                                    </p:set>
                                    <p:anim calcmode="lin" valueType="num">
                                      <p:cBhvr additive="base">
                                        <p:cTn id="41" dur="1000"/>
                                        <p:tgtEl>
                                          <p:spTgt spid="1614"/>
                                        </p:tgtEl>
                                        <p:attrNameLst>
                                          <p:attrName>ppt_x</p:attrName>
                                        </p:attrNameLst>
                                      </p:cBhvr>
                                      <p:tavLst>
                                        <p:tav tm="0">
                                          <p:val>
                                            <p:strVal val="#ppt_x+1"/>
                                          </p:val>
                                        </p:tav>
                                        <p:tav tm="100000">
                                          <p:val>
                                            <p:strVal val="#ppt_x"/>
                                          </p:val>
                                        </p:tav>
                                      </p:tavLst>
                                    </p:anim>
                                  </p:childTnLst>
                                </p:cTn>
                              </p:par>
                              <p:par>
                                <p:cTn id="42" presetID="2" presetClass="entr" presetSubtype="8" fill="hold" nodeType="withEffect">
                                  <p:stCondLst>
                                    <p:cond delay="0"/>
                                  </p:stCondLst>
                                  <p:childTnLst>
                                    <p:set>
                                      <p:cBhvr>
                                        <p:cTn id="43" dur="1" fill="hold">
                                          <p:stCondLst>
                                            <p:cond delay="0"/>
                                          </p:stCondLst>
                                        </p:cTn>
                                        <p:tgtEl>
                                          <p:spTgt spid="1615"/>
                                        </p:tgtEl>
                                        <p:attrNameLst>
                                          <p:attrName>style.visibility</p:attrName>
                                        </p:attrNameLst>
                                      </p:cBhvr>
                                      <p:to>
                                        <p:strVal val="visible"/>
                                      </p:to>
                                    </p:set>
                                    <p:anim calcmode="lin" valueType="num">
                                      <p:cBhvr additive="base">
                                        <p:cTn id="44" dur="1000"/>
                                        <p:tgtEl>
                                          <p:spTgt spid="1615"/>
                                        </p:tgtEl>
                                        <p:attrNameLst>
                                          <p:attrName>ppt_x</p:attrName>
                                        </p:attrNameLst>
                                      </p:cBhvr>
                                      <p:tavLst>
                                        <p:tav tm="0">
                                          <p:val>
                                            <p:strVal val="#ppt_x-1"/>
                                          </p:val>
                                        </p:tav>
                                        <p:tav tm="100000">
                                          <p:val>
                                            <p:strVal val="#ppt_x"/>
                                          </p:val>
                                        </p:tav>
                                      </p:tavLst>
                                    </p:anim>
                                  </p:childTnLst>
                                </p:cTn>
                              </p:par>
                              <p:par>
                                <p:cTn id="45" presetID="2" presetClass="entr" presetSubtype="2" fill="hold" nodeType="withEffect">
                                  <p:stCondLst>
                                    <p:cond delay="0"/>
                                  </p:stCondLst>
                                  <p:childTnLst>
                                    <p:set>
                                      <p:cBhvr>
                                        <p:cTn id="46" dur="1" fill="hold">
                                          <p:stCondLst>
                                            <p:cond delay="0"/>
                                          </p:stCondLst>
                                        </p:cTn>
                                        <p:tgtEl>
                                          <p:spTgt spid="1616"/>
                                        </p:tgtEl>
                                        <p:attrNameLst>
                                          <p:attrName>style.visibility</p:attrName>
                                        </p:attrNameLst>
                                      </p:cBhvr>
                                      <p:to>
                                        <p:strVal val="visible"/>
                                      </p:to>
                                    </p:set>
                                    <p:anim calcmode="lin" valueType="num">
                                      <p:cBhvr additive="base">
                                        <p:cTn id="47" dur="1000"/>
                                        <p:tgtEl>
                                          <p:spTgt spid="161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20"/>
        <p:cNvGrpSpPr/>
        <p:nvPr/>
      </p:nvGrpSpPr>
      <p:grpSpPr>
        <a:xfrm>
          <a:off x="0" y="0"/>
          <a:ext cx="0" cy="0"/>
          <a:chOff x="0" y="0"/>
          <a:chExt cx="0" cy="0"/>
        </a:xfrm>
      </p:grpSpPr>
      <p:sp>
        <p:nvSpPr>
          <p:cNvPr id="1621" name="Google Shape;1621;p107"/>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Josefin Sans"/>
                <a:ea typeface="Josefin Sans"/>
                <a:cs typeface="Josefin Sans"/>
                <a:sym typeface="Josefin Sans"/>
              </a:rPr>
              <a:t>Areas we cover</a:t>
            </a:r>
            <a:endParaRPr>
              <a:latin typeface="Josefin Sans"/>
              <a:ea typeface="Josefin Sans"/>
              <a:cs typeface="Josefin Sans"/>
              <a:sym typeface="Josefin Sans"/>
            </a:endParaRPr>
          </a:p>
        </p:txBody>
      </p:sp>
      <p:cxnSp>
        <p:nvCxnSpPr>
          <p:cNvPr id="1622" name="Google Shape;1622;p107"/>
          <p:cNvCxnSpPr>
            <a:stCxn id="1623" idx="2"/>
            <a:endCxn id="1624" idx="0"/>
          </p:cNvCxnSpPr>
          <p:nvPr/>
        </p:nvCxnSpPr>
        <p:spPr>
          <a:xfrm rot="-5400000" flipH="1">
            <a:off x="5333413" y="1175777"/>
            <a:ext cx="402000" cy="1924800"/>
          </a:xfrm>
          <a:prstGeom prst="bentConnector3">
            <a:avLst>
              <a:gd name="adj1" fmla="val 50006"/>
            </a:avLst>
          </a:prstGeom>
          <a:noFill/>
          <a:ln w="28575" cap="flat" cmpd="sng">
            <a:solidFill>
              <a:schemeClr val="dk1"/>
            </a:solidFill>
            <a:prstDash val="solid"/>
            <a:round/>
            <a:headEnd type="none" w="sm" len="sm"/>
            <a:tailEnd type="none" w="sm" len="sm"/>
          </a:ln>
        </p:spPr>
      </p:cxnSp>
      <p:cxnSp>
        <p:nvCxnSpPr>
          <p:cNvPr id="1625" name="Google Shape;1625;p107"/>
          <p:cNvCxnSpPr>
            <a:stCxn id="1626" idx="0"/>
            <a:endCxn id="1623" idx="2"/>
          </p:cNvCxnSpPr>
          <p:nvPr/>
        </p:nvCxnSpPr>
        <p:spPr>
          <a:xfrm rot="-5400000">
            <a:off x="3408675" y="1175827"/>
            <a:ext cx="402000" cy="1924800"/>
          </a:xfrm>
          <a:prstGeom prst="bentConnector3">
            <a:avLst>
              <a:gd name="adj1" fmla="val 50006"/>
            </a:avLst>
          </a:prstGeom>
          <a:noFill/>
          <a:ln w="28575" cap="flat" cmpd="sng">
            <a:solidFill>
              <a:schemeClr val="dk1"/>
            </a:solidFill>
            <a:prstDash val="solid"/>
            <a:round/>
            <a:headEnd type="none" w="sm" len="sm"/>
            <a:tailEnd type="none" w="sm" len="sm"/>
          </a:ln>
        </p:spPr>
      </p:cxnSp>
      <p:cxnSp>
        <p:nvCxnSpPr>
          <p:cNvPr id="1627" name="Google Shape;1627;p107"/>
          <p:cNvCxnSpPr>
            <a:stCxn id="1626" idx="2"/>
            <a:endCxn id="1628" idx="0"/>
          </p:cNvCxnSpPr>
          <p:nvPr/>
        </p:nvCxnSpPr>
        <p:spPr>
          <a:xfrm rot="-5400000" flipH="1">
            <a:off x="2943375" y="2615827"/>
            <a:ext cx="402000" cy="994200"/>
          </a:xfrm>
          <a:prstGeom prst="bentConnector3">
            <a:avLst>
              <a:gd name="adj1" fmla="val 50006"/>
            </a:avLst>
          </a:prstGeom>
          <a:noFill/>
          <a:ln w="28575" cap="flat" cmpd="sng">
            <a:solidFill>
              <a:schemeClr val="dk1"/>
            </a:solidFill>
            <a:prstDash val="solid"/>
            <a:round/>
            <a:headEnd type="none" w="sm" len="sm"/>
            <a:tailEnd type="none" w="sm" len="sm"/>
          </a:ln>
        </p:spPr>
      </p:cxnSp>
      <p:cxnSp>
        <p:nvCxnSpPr>
          <p:cNvPr id="1629" name="Google Shape;1629;p107"/>
          <p:cNvCxnSpPr>
            <a:stCxn id="1630" idx="0"/>
            <a:endCxn id="1626" idx="2"/>
          </p:cNvCxnSpPr>
          <p:nvPr/>
        </p:nvCxnSpPr>
        <p:spPr>
          <a:xfrm rot="-5400000">
            <a:off x="1965088" y="2631777"/>
            <a:ext cx="402000" cy="962400"/>
          </a:xfrm>
          <a:prstGeom prst="bentConnector3">
            <a:avLst>
              <a:gd name="adj1" fmla="val 50006"/>
            </a:avLst>
          </a:prstGeom>
          <a:noFill/>
          <a:ln w="28575" cap="flat" cmpd="sng">
            <a:solidFill>
              <a:schemeClr val="dk1"/>
            </a:solidFill>
            <a:prstDash val="solid"/>
            <a:round/>
            <a:headEnd type="none" w="sm" len="sm"/>
            <a:tailEnd type="none" w="sm" len="sm"/>
          </a:ln>
        </p:spPr>
      </p:cxnSp>
      <p:cxnSp>
        <p:nvCxnSpPr>
          <p:cNvPr id="1631" name="Google Shape;1631;p107"/>
          <p:cNvCxnSpPr>
            <a:stCxn id="1624" idx="2"/>
            <a:endCxn id="1632" idx="0"/>
          </p:cNvCxnSpPr>
          <p:nvPr/>
        </p:nvCxnSpPr>
        <p:spPr>
          <a:xfrm rot="-5400000" flipH="1">
            <a:off x="6776963" y="2631727"/>
            <a:ext cx="402000" cy="962400"/>
          </a:xfrm>
          <a:prstGeom prst="bentConnector3">
            <a:avLst>
              <a:gd name="adj1" fmla="val 50006"/>
            </a:avLst>
          </a:prstGeom>
          <a:noFill/>
          <a:ln w="28575" cap="flat" cmpd="sng">
            <a:solidFill>
              <a:schemeClr val="dk1"/>
            </a:solidFill>
            <a:prstDash val="solid"/>
            <a:round/>
            <a:headEnd type="none" w="sm" len="sm"/>
            <a:tailEnd type="none" w="sm" len="sm"/>
          </a:ln>
        </p:spPr>
      </p:cxnSp>
      <p:cxnSp>
        <p:nvCxnSpPr>
          <p:cNvPr id="1633" name="Google Shape;1633;p107"/>
          <p:cNvCxnSpPr>
            <a:stCxn id="1634" idx="0"/>
            <a:endCxn id="1624" idx="2"/>
          </p:cNvCxnSpPr>
          <p:nvPr/>
        </p:nvCxnSpPr>
        <p:spPr>
          <a:xfrm rot="-5400000">
            <a:off x="5814588" y="2631777"/>
            <a:ext cx="402000" cy="962400"/>
          </a:xfrm>
          <a:prstGeom prst="bentConnector3">
            <a:avLst>
              <a:gd name="adj1" fmla="val 50006"/>
            </a:avLst>
          </a:prstGeom>
          <a:noFill/>
          <a:ln w="28575" cap="flat" cmpd="sng">
            <a:solidFill>
              <a:schemeClr val="dk1"/>
            </a:solidFill>
            <a:prstDash val="solid"/>
            <a:round/>
            <a:headEnd type="none" w="sm" len="sm"/>
            <a:tailEnd type="none" w="sm" len="sm"/>
          </a:ln>
        </p:spPr>
      </p:cxnSp>
      <p:sp>
        <p:nvSpPr>
          <p:cNvPr id="1623" name="Google Shape;1623;p107"/>
          <p:cNvSpPr/>
          <p:nvPr/>
        </p:nvSpPr>
        <p:spPr>
          <a:xfrm>
            <a:off x="3812713" y="1364477"/>
            <a:ext cx="1518600" cy="572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07"/>
          <p:cNvSpPr/>
          <p:nvPr/>
        </p:nvSpPr>
        <p:spPr>
          <a:xfrm>
            <a:off x="1887975" y="2339227"/>
            <a:ext cx="1518600" cy="572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07"/>
          <p:cNvSpPr/>
          <p:nvPr/>
        </p:nvSpPr>
        <p:spPr>
          <a:xfrm>
            <a:off x="5737463" y="2339227"/>
            <a:ext cx="1518600" cy="572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07"/>
          <p:cNvSpPr/>
          <p:nvPr/>
        </p:nvSpPr>
        <p:spPr>
          <a:xfrm>
            <a:off x="925588" y="3313977"/>
            <a:ext cx="1518600" cy="572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07"/>
          <p:cNvSpPr/>
          <p:nvPr/>
        </p:nvSpPr>
        <p:spPr>
          <a:xfrm>
            <a:off x="2882288" y="3313977"/>
            <a:ext cx="1518600" cy="572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07"/>
          <p:cNvSpPr/>
          <p:nvPr/>
        </p:nvSpPr>
        <p:spPr>
          <a:xfrm>
            <a:off x="4775088" y="3313977"/>
            <a:ext cx="1518600" cy="572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07"/>
          <p:cNvSpPr/>
          <p:nvPr/>
        </p:nvSpPr>
        <p:spPr>
          <a:xfrm>
            <a:off x="6699838" y="3313977"/>
            <a:ext cx="1518600" cy="572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07"/>
          <p:cNvSpPr txBox="1"/>
          <p:nvPr/>
        </p:nvSpPr>
        <p:spPr>
          <a:xfrm>
            <a:off x="3812700" y="1364475"/>
            <a:ext cx="15186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1"/>
                </a:solidFill>
                <a:latin typeface="Josefin Sans"/>
                <a:ea typeface="Josefin Sans"/>
                <a:cs typeface="Josefin Sans"/>
                <a:sym typeface="Josefin Sans"/>
              </a:rPr>
              <a:t>Sun</a:t>
            </a:r>
            <a:endParaRPr sz="2700" b="1">
              <a:solidFill>
                <a:schemeClr val="dk1"/>
              </a:solidFill>
              <a:latin typeface="Josefin Sans"/>
              <a:ea typeface="Josefin Sans"/>
              <a:cs typeface="Josefin Sans"/>
              <a:sym typeface="Josefin Sans"/>
            </a:endParaRPr>
          </a:p>
        </p:txBody>
      </p:sp>
      <p:sp>
        <p:nvSpPr>
          <p:cNvPr id="1636" name="Google Shape;1636;p107"/>
          <p:cNvSpPr txBox="1"/>
          <p:nvPr/>
        </p:nvSpPr>
        <p:spPr>
          <a:xfrm>
            <a:off x="1887975" y="2339225"/>
            <a:ext cx="15186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Josefin Sans"/>
                <a:ea typeface="Josefin Sans"/>
                <a:cs typeface="Josefin Sans"/>
                <a:sym typeface="Josefin Sans"/>
              </a:rPr>
              <a:t>Mars</a:t>
            </a:r>
            <a:endParaRPr sz="2400" b="1">
              <a:solidFill>
                <a:schemeClr val="dk1"/>
              </a:solidFill>
              <a:latin typeface="Josefin Sans"/>
              <a:ea typeface="Josefin Sans"/>
              <a:cs typeface="Josefin Sans"/>
              <a:sym typeface="Josefin Sans"/>
            </a:endParaRPr>
          </a:p>
        </p:txBody>
      </p:sp>
      <p:sp>
        <p:nvSpPr>
          <p:cNvPr id="1637" name="Google Shape;1637;p107"/>
          <p:cNvSpPr txBox="1"/>
          <p:nvPr/>
        </p:nvSpPr>
        <p:spPr>
          <a:xfrm>
            <a:off x="925600" y="3313975"/>
            <a:ext cx="15186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Josefin Sans"/>
                <a:ea typeface="Josefin Sans"/>
                <a:cs typeface="Josefin Sans"/>
                <a:sym typeface="Josefin Sans"/>
              </a:rPr>
              <a:t>Jupiter</a:t>
            </a:r>
            <a:endParaRPr sz="2000" b="1">
              <a:solidFill>
                <a:schemeClr val="dk1"/>
              </a:solidFill>
              <a:latin typeface="Josefin Sans"/>
              <a:ea typeface="Josefin Sans"/>
              <a:cs typeface="Josefin Sans"/>
              <a:sym typeface="Josefin Sans"/>
            </a:endParaRPr>
          </a:p>
        </p:txBody>
      </p:sp>
      <p:sp>
        <p:nvSpPr>
          <p:cNvPr id="1638" name="Google Shape;1638;p107"/>
          <p:cNvSpPr txBox="1"/>
          <p:nvPr/>
        </p:nvSpPr>
        <p:spPr>
          <a:xfrm>
            <a:off x="2850350" y="3313975"/>
            <a:ext cx="15186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Josefin Sans"/>
                <a:ea typeface="Josefin Sans"/>
                <a:cs typeface="Josefin Sans"/>
                <a:sym typeface="Josefin Sans"/>
              </a:rPr>
              <a:t>Venus</a:t>
            </a:r>
            <a:endParaRPr sz="2000" b="1">
              <a:solidFill>
                <a:schemeClr val="dk1"/>
              </a:solidFill>
              <a:latin typeface="Josefin Sans"/>
              <a:ea typeface="Josefin Sans"/>
              <a:cs typeface="Josefin Sans"/>
              <a:sym typeface="Josefin Sans"/>
            </a:endParaRPr>
          </a:p>
        </p:txBody>
      </p:sp>
      <p:sp>
        <p:nvSpPr>
          <p:cNvPr id="1639" name="Google Shape;1639;p107"/>
          <p:cNvSpPr txBox="1"/>
          <p:nvPr/>
        </p:nvSpPr>
        <p:spPr>
          <a:xfrm>
            <a:off x="5622875" y="2339200"/>
            <a:ext cx="17478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Josefin Sans"/>
                <a:ea typeface="Josefin Sans"/>
                <a:cs typeface="Josefin Sans"/>
                <a:sym typeface="Josefin Sans"/>
              </a:rPr>
              <a:t>Neptune</a:t>
            </a:r>
            <a:endParaRPr sz="2400" b="1">
              <a:solidFill>
                <a:schemeClr val="dk1"/>
              </a:solidFill>
              <a:latin typeface="Josefin Sans"/>
              <a:ea typeface="Josefin Sans"/>
              <a:cs typeface="Josefin Sans"/>
              <a:sym typeface="Josefin Sans"/>
            </a:endParaRPr>
          </a:p>
        </p:txBody>
      </p:sp>
      <p:sp>
        <p:nvSpPr>
          <p:cNvPr id="1640" name="Google Shape;1640;p107"/>
          <p:cNvSpPr txBox="1"/>
          <p:nvPr/>
        </p:nvSpPr>
        <p:spPr>
          <a:xfrm>
            <a:off x="4775100" y="3313975"/>
            <a:ext cx="15186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Josefin Sans"/>
                <a:ea typeface="Josefin Sans"/>
                <a:cs typeface="Josefin Sans"/>
                <a:sym typeface="Josefin Sans"/>
              </a:rPr>
              <a:t>Saturn</a:t>
            </a:r>
            <a:endParaRPr sz="2000" b="1">
              <a:solidFill>
                <a:schemeClr val="dk1"/>
              </a:solidFill>
              <a:latin typeface="Josefin Sans"/>
              <a:ea typeface="Josefin Sans"/>
              <a:cs typeface="Josefin Sans"/>
              <a:sym typeface="Josefin Sans"/>
            </a:endParaRPr>
          </a:p>
        </p:txBody>
      </p:sp>
      <p:sp>
        <p:nvSpPr>
          <p:cNvPr id="1641" name="Google Shape;1641;p107"/>
          <p:cNvSpPr txBox="1"/>
          <p:nvPr/>
        </p:nvSpPr>
        <p:spPr>
          <a:xfrm>
            <a:off x="6699850" y="3313975"/>
            <a:ext cx="15186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Josefin Sans"/>
                <a:ea typeface="Josefin Sans"/>
                <a:cs typeface="Josefin Sans"/>
                <a:sym typeface="Josefin Sans"/>
              </a:rPr>
              <a:t>Mercury</a:t>
            </a:r>
            <a:endParaRPr sz="2000" b="1">
              <a:solidFill>
                <a:schemeClr val="dk1"/>
              </a:solidFill>
              <a:latin typeface="Josefin Sans"/>
              <a:ea typeface="Josefin Sans"/>
              <a:cs typeface="Josefin Sans"/>
              <a:sym typeface="Josefin Sans"/>
            </a:endParaRPr>
          </a:p>
        </p:txBody>
      </p:sp>
      <p:sp>
        <p:nvSpPr>
          <p:cNvPr id="1642" name="Google Shape;1642;p107"/>
          <p:cNvSpPr txBox="1"/>
          <p:nvPr/>
        </p:nvSpPr>
        <p:spPr>
          <a:xfrm>
            <a:off x="736900" y="3886675"/>
            <a:ext cx="1896000" cy="47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It’s the biggest planet of them all</a:t>
            </a:r>
            <a:endParaRPr>
              <a:solidFill>
                <a:schemeClr val="dk2"/>
              </a:solidFill>
              <a:latin typeface="Open Sans"/>
              <a:ea typeface="Open Sans"/>
              <a:cs typeface="Open Sans"/>
              <a:sym typeface="Open Sans"/>
            </a:endParaRPr>
          </a:p>
        </p:txBody>
      </p:sp>
      <p:sp>
        <p:nvSpPr>
          <p:cNvPr id="1643" name="Google Shape;1643;p107"/>
          <p:cNvSpPr txBox="1"/>
          <p:nvPr/>
        </p:nvSpPr>
        <p:spPr>
          <a:xfrm>
            <a:off x="2710725" y="3886725"/>
            <a:ext cx="1896000" cy="47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It’s the second planet from the Sun</a:t>
            </a:r>
            <a:endParaRPr>
              <a:solidFill>
                <a:schemeClr val="dk2"/>
              </a:solidFill>
              <a:latin typeface="Open Sans"/>
              <a:ea typeface="Open Sans"/>
              <a:cs typeface="Open Sans"/>
              <a:sym typeface="Open Sans"/>
            </a:endParaRPr>
          </a:p>
        </p:txBody>
      </p:sp>
      <p:sp>
        <p:nvSpPr>
          <p:cNvPr id="1644" name="Google Shape;1644;p107"/>
          <p:cNvSpPr txBox="1"/>
          <p:nvPr/>
        </p:nvSpPr>
        <p:spPr>
          <a:xfrm>
            <a:off x="4586400" y="3886775"/>
            <a:ext cx="1896000" cy="47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Saturn is a gas giant and has rings</a:t>
            </a:r>
            <a:endParaRPr>
              <a:solidFill>
                <a:schemeClr val="dk2"/>
              </a:solidFill>
              <a:latin typeface="Open Sans"/>
              <a:ea typeface="Open Sans"/>
              <a:cs typeface="Open Sans"/>
              <a:sym typeface="Open Sans"/>
            </a:endParaRPr>
          </a:p>
        </p:txBody>
      </p:sp>
      <p:sp>
        <p:nvSpPr>
          <p:cNvPr id="1645" name="Google Shape;1645;p107"/>
          <p:cNvSpPr txBox="1"/>
          <p:nvPr/>
        </p:nvSpPr>
        <p:spPr>
          <a:xfrm>
            <a:off x="6511150" y="3886725"/>
            <a:ext cx="1896000" cy="47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It’s the closest planet to the Sun</a:t>
            </a:r>
            <a:endParaRPr>
              <a:solidFill>
                <a:schemeClr val="dk2"/>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21"/>
                                        </p:tgtEl>
                                        <p:attrNameLst>
                                          <p:attrName>style.visibility</p:attrName>
                                        </p:attrNameLst>
                                      </p:cBhvr>
                                      <p:to>
                                        <p:strVal val="visible"/>
                                      </p:to>
                                    </p:set>
                                    <p:animEffect transition="in" filter="fade">
                                      <p:cBhvr>
                                        <p:cTn id="7" dur="1000"/>
                                        <p:tgtEl>
                                          <p:spTgt spid="162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622"/>
                                        </p:tgtEl>
                                        <p:attrNameLst>
                                          <p:attrName>style.visibility</p:attrName>
                                        </p:attrNameLst>
                                      </p:cBhvr>
                                      <p:to>
                                        <p:strVal val="visible"/>
                                      </p:to>
                                    </p:set>
                                    <p:animEffect transition="in" filter="fade">
                                      <p:cBhvr>
                                        <p:cTn id="11" dur="1000"/>
                                        <p:tgtEl>
                                          <p:spTgt spid="1622"/>
                                        </p:tgtEl>
                                      </p:cBhvr>
                                    </p:animEffect>
                                  </p:childTnLst>
                                </p:cTn>
                              </p:par>
                              <p:par>
                                <p:cTn id="12" presetID="10" presetClass="entr" presetSubtype="0" fill="hold" nodeType="withEffect">
                                  <p:stCondLst>
                                    <p:cond delay="0"/>
                                  </p:stCondLst>
                                  <p:childTnLst>
                                    <p:set>
                                      <p:cBhvr>
                                        <p:cTn id="13" dur="1" fill="hold">
                                          <p:stCondLst>
                                            <p:cond delay="0"/>
                                          </p:stCondLst>
                                        </p:cTn>
                                        <p:tgtEl>
                                          <p:spTgt spid="1625"/>
                                        </p:tgtEl>
                                        <p:attrNameLst>
                                          <p:attrName>style.visibility</p:attrName>
                                        </p:attrNameLst>
                                      </p:cBhvr>
                                      <p:to>
                                        <p:strVal val="visible"/>
                                      </p:to>
                                    </p:set>
                                    <p:animEffect transition="in" filter="fade">
                                      <p:cBhvr>
                                        <p:cTn id="14" dur="1000"/>
                                        <p:tgtEl>
                                          <p:spTgt spid="1625"/>
                                        </p:tgtEl>
                                      </p:cBhvr>
                                    </p:animEffect>
                                  </p:childTnLst>
                                </p:cTn>
                              </p:par>
                              <p:par>
                                <p:cTn id="15" presetID="10" presetClass="entr" presetSubtype="0" fill="hold" nodeType="withEffect">
                                  <p:stCondLst>
                                    <p:cond delay="0"/>
                                  </p:stCondLst>
                                  <p:childTnLst>
                                    <p:set>
                                      <p:cBhvr>
                                        <p:cTn id="16" dur="1" fill="hold">
                                          <p:stCondLst>
                                            <p:cond delay="0"/>
                                          </p:stCondLst>
                                        </p:cTn>
                                        <p:tgtEl>
                                          <p:spTgt spid="1627"/>
                                        </p:tgtEl>
                                        <p:attrNameLst>
                                          <p:attrName>style.visibility</p:attrName>
                                        </p:attrNameLst>
                                      </p:cBhvr>
                                      <p:to>
                                        <p:strVal val="visible"/>
                                      </p:to>
                                    </p:set>
                                    <p:animEffect transition="in" filter="fade">
                                      <p:cBhvr>
                                        <p:cTn id="17" dur="1000"/>
                                        <p:tgtEl>
                                          <p:spTgt spid="1627"/>
                                        </p:tgtEl>
                                      </p:cBhvr>
                                    </p:animEffect>
                                  </p:childTnLst>
                                </p:cTn>
                              </p:par>
                              <p:par>
                                <p:cTn id="18" presetID="10" presetClass="entr" presetSubtype="0" fill="hold" nodeType="withEffect">
                                  <p:stCondLst>
                                    <p:cond delay="0"/>
                                  </p:stCondLst>
                                  <p:childTnLst>
                                    <p:set>
                                      <p:cBhvr>
                                        <p:cTn id="19" dur="1" fill="hold">
                                          <p:stCondLst>
                                            <p:cond delay="0"/>
                                          </p:stCondLst>
                                        </p:cTn>
                                        <p:tgtEl>
                                          <p:spTgt spid="1629"/>
                                        </p:tgtEl>
                                        <p:attrNameLst>
                                          <p:attrName>style.visibility</p:attrName>
                                        </p:attrNameLst>
                                      </p:cBhvr>
                                      <p:to>
                                        <p:strVal val="visible"/>
                                      </p:to>
                                    </p:set>
                                    <p:animEffect transition="in" filter="fade">
                                      <p:cBhvr>
                                        <p:cTn id="20" dur="1000"/>
                                        <p:tgtEl>
                                          <p:spTgt spid="1629"/>
                                        </p:tgtEl>
                                      </p:cBhvr>
                                    </p:animEffect>
                                  </p:childTnLst>
                                </p:cTn>
                              </p:par>
                              <p:par>
                                <p:cTn id="21" presetID="10" presetClass="entr" presetSubtype="0" fill="hold" nodeType="withEffect">
                                  <p:stCondLst>
                                    <p:cond delay="0"/>
                                  </p:stCondLst>
                                  <p:childTnLst>
                                    <p:set>
                                      <p:cBhvr>
                                        <p:cTn id="22" dur="1" fill="hold">
                                          <p:stCondLst>
                                            <p:cond delay="0"/>
                                          </p:stCondLst>
                                        </p:cTn>
                                        <p:tgtEl>
                                          <p:spTgt spid="1631"/>
                                        </p:tgtEl>
                                        <p:attrNameLst>
                                          <p:attrName>style.visibility</p:attrName>
                                        </p:attrNameLst>
                                      </p:cBhvr>
                                      <p:to>
                                        <p:strVal val="visible"/>
                                      </p:to>
                                    </p:set>
                                    <p:animEffect transition="in" filter="fade">
                                      <p:cBhvr>
                                        <p:cTn id="23" dur="1000"/>
                                        <p:tgtEl>
                                          <p:spTgt spid="1631"/>
                                        </p:tgtEl>
                                      </p:cBhvr>
                                    </p:animEffect>
                                  </p:childTnLst>
                                </p:cTn>
                              </p:par>
                              <p:par>
                                <p:cTn id="24" presetID="10" presetClass="entr" presetSubtype="0" fill="hold" nodeType="withEffect">
                                  <p:stCondLst>
                                    <p:cond delay="0"/>
                                  </p:stCondLst>
                                  <p:childTnLst>
                                    <p:set>
                                      <p:cBhvr>
                                        <p:cTn id="25" dur="1" fill="hold">
                                          <p:stCondLst>
                                            <p:cond delay="0"/>
                                          </p:stCondLst>
                                        </p:cTn>
                                        <p:tgtEl>
                                          <p:spTgt spid="1633"/>
                                        </p:tgtEl>
                                        <p:attrNameLst>
                                          <p:attrName>style.visibility</p:attrName>
                                        </p:attrNameLst>
                                      </p:cBhvr>
                                      <p:to>
                                        <p:strVal val="visible"/>
                                      </p:to>
                                    </p:set>
                                    <p:animEffect transition="in" filter="fade">
                                      <p:cBhvr>
                                        <p:cTn id="26" dur="1000"/>
                                        <p:tgtEl>
                                          <p:spTgt spid="1633"/>
                                        </p:tgtEl>
                                      </p:cBhvr>
                                    </p:animEffect>
                                  </p:childTnLst>
                                </p:cTn>
                              </p:par>
                              <p:par>
                                <p:cTn id="27" presetID="10" presetClass="entr" presetSubtype="0" fill="hold" nodeType="withEffect">
                                  <p:stCondLst>
                                    <p:cond delay="0"/>
                                  </p:stCondLst>
                                  <p:childTnLst>
                                    <p:set>
                                      <p:cBhvr>
                                        <p:cTn id="28" dur="1" fill="hold">
                                          <p:stCondLst>
                                            <p:cond delay="0"/>
                                          </p:stCondLst>
                                        </p:cTn>
                                        <p:tgtEl>
                                          <p:spTgt spid="1623"/>
                                        </p:tgtEl>
                                        <p:attrNameLst>
                                          <p:attrName>style.visibility</p:attrName>
                                        </p:attrNameLst>
                                      </p:cBhvr>
                                      <p:to>
                                        <p:strVal val="visible"/>
                                      </p:to>
                                    </p:set>
                                    <p:animEffect transition="in" filter="fade">
                                      <p:cBhvr>
                                        <p:cTn id="29" dur="1000"/>
                                        <p:tgtEl>
                                          <p:spTgt spid="1623"/>
                                        </p:tgtEl>
                                      </p:cBhvr>
                                    </p:animEffect>
                                  </p:childTnLst>
                                </p:cTn>
                              </p:par>
                              <p:par>
                                <p:cTn id="30" presetID="10" presetClass="entr" presetSubtype="0" fill="hold" nodeType="withEffect">
                                  <p:stCondLst>
                                    <p:cond delay="0"/>
                                  </p:stCondLst>
                                  <p:childTnLst>
                                    <p:set>
                                      <p:cBhvr>
                                        <p:cTn id="31" dur="1" fill="hold">
                                          <p:stCondLst>
                                            <p:cond delay="0"/>
                                          </p:stCondLst>
                                        </p:cTn>
                                        <p:tgtEl>
                                          <p:spTgt spid="1626"/>
                                        </p:tgtEl>
                                        <p:attrNameLst>
                                          <p:attrName>style.visibility</p:attrName>
                                        </p:attrNameLst>
                                      </p:cBhvr>
                                      <p:to>
                                        <p:strVal val="visible"/>
                                      </p:to>
                                    </p:set>
                                    <p:animEffect transition="in" filter="fade">
                                      <p:cBhvr>
                                        <p:cTn id="32" dur="1000"/>
                                        <p:tgtEl>
                                          <p:spTgt spid="1626"/>
                                        </p:tgtEl>
                                      </p:cBhvr>
                                    </p:animEffect>
                                  </p:childTnLst>
                                </p:cTn>
                              </p:par>
                              <p:par>
                                <p:cTn id="33" presetID="10" presetClass="entr" presetSubtype="0" fill="hold" nodeType="withEffect">
                                  <p:stCondLst>
                                    <p:cond delay="0"/>
                                  </p:stCondLst>
                                  <p:childTnLst>
                                    <p:set>
                                      <p:cBhvr>
                                        <p:cTn id="34" dur="1" fill="hold">
                                          <p:stCondLst>
                                            <p:cond delay="0"/>
                                          </p:stCondLst>
                                        </p:cTn>
                                        <p:tgtEl>
                                          <p:spTgt spid="1624"/>
                                        </p:tgtEl>
                                        <p:attrNameLst>
                                          <p:attrName>style.visibility</p:attrName>
                                        </p:attrNameLst>
                                      </p:cBhvr>
                                      <p:to>
                                        <p:strVal val="visible"/>
                                      </p:to>
                                    </p:set>
                                    <p:animEffect transition="in" filter="fade">
                                      <p:cBhvr>
                                        <p:cTn id="35" dur="1000"/>
                                        <p:tgtEl>
                                          <p:spTgt spid="1624"/>
                                        </p:tgtEl>
                                      </p:cBhvr>
                                    </p:animEffect>
                                  </p:childTnLst>
                                </p:cTn>
                              </p:par>
                              <p:par>
                                <p:cTn id="36" presetID="10" presetClass="entr" presetSubtype="0" fill="hold" nodeType="withEffect">
                                  <p:stCondLst>
                                    <p:cond delay="0"/>
                                  </p:stCondLst>
                                  <p:childTnLst>
                                    <p:set>
                                      <p:cBhvr>
                                        <p:cTn id="37" dur="1" fill="hold">
                                          <p:stCondLst>
                                            <p:cond delay="0"/>
                                          </p:stCondLst>
                                        </p:cTn>
                                        <p:tgtEl>
                                          <p:spTgt spid="1630"/>
                                        </p:tgtEl>
                                        <p:attrNameLst>
                                          <p:attrName>style.visibility</p:attrName>
                                        </p:attrNameLst>
                                      </p:cBhvr>
                                      <p:to>
                                        <p:strVal val="visible"/>
                                      </p:to>
                                    </p:set>
                                    <p:animEffect transition="in" filter="fade">
                                      <p:cBhvr>
                                        <p:cTn id="38" dur="1000"/>
                                        <p:tgtEl>
                                          <p:spTgt spid="1630"/>
                                        </p:tgtEl>
                                      </p:cBhvr>
                                    </p:animEffect>
                                  </p:childTnLst>
                                </p:cTn>
                              </p:par>
                              <p:par>
                                <p:cTn id="39" presetID="10" presetClass="entr" presetSubtype="0" fill="hold" nodeType="withEffect">
                                  <p:stCondLst>
                                    <p:cond delay="0"/>
                                  </p:stCondLst>
                                  <p:childTnLst>
                                    <p:set>
                                      <p:cBhvr>
                                        <p:cTn id="40" dur="1" fill="hold">
                                          <p:stCondLst>
                                            <p:cond delay="0"/>
                                          </p:stCondLst>
                                        </p:cTn>
                                        <p:tgtEl>
                                          <p:spTgt spid="1628"/>
                                        </p:tgtEl>
                                        <p:attrNameLst>
                                          <p:attrName>style.visibility</p:attrName>
                                        </p:attrNameLst>
                                      </p:cBhvr>
                                      <p:to>
                                        <p:strVal val="visible"/>
                                      </p:to>
                                    </p:set>
                                    <p:animEffect transition="in" filter="fade">
                                      <p:cBhvr>
                                        <p:cTn id="41" dur="1000"/>
                                        <p:tgtEl>
                                          <p:spTgt spid="1628"/>
                                        </p:tgtEl>
                                      </p:cBhvr>
                                    </p:animEffect>
                                  </p:childTnLst>
                                </p:cTn>
                              </p:par>
                              <p:par>
                                <p:cTn id="42" presetID="10" presetClass="entr" presetSubtype="0" fill="hold" nodeType="withEffect">
                                  <p:stCondLst>
                                    <p:cond delay="0"/>
                                  </p:stCondLst>
                                  <p:childTnLst>
                                    <p:set>
                                      <p:cBhvr>
                                        <p:cTn id="43" dur="1" fill="hold">
                                          <p:stCondLst>
                                            <p:cond delay="0"/>
                                          </p:stCondLst>
                                        </p:cTn>
                                        <p:tgtEl>
                                          <p:spTgt spid="1634"/>
                                        </p:tgtEl>
                                        <p:attrNameLst>
                                          <p:attrName>style.visibility</p:attrName>
                                        </p:attrNameLst>
                                      </p:cBhvr>
                                      <p:to>
                                        <p:strVal val="visible"/>
                                      </p:to>
                                    </p:set>
                                    <p:animEffect transition="in" filter="fade">
                                      <p:cBhvr>
                                        <p:cTn id="44" dur="1000"/>
                                        <p:tgtEl>
                                          <p:spTgt spid="1634"/>
                                        </p:tgtEl>
                                      </p:cBhvr>
                                    </p:animEffect>
                                  </p:childTnLst>
                                </p:cTn>
                              </p:par>
                              <p:par>
                                <p:cTn id="45" presetID="10" presetClass="entr" presetSubtype="0" fill="hold" nodeType="withEffect">
                                  <p:stCondLst>
                                    <p:cond delay="0"/>
                                  </p:stCondLst>
                                  <p:childTnLst>
                                    <p:set>
                                      <p:cBhvr>
                                        <p:cTn id="46" dur="1" fill="hold">
                                          <p:stCondLst>
                                            <p:cond delay="0"/>
                                          </p:stCondLst>
                                        </p:cTn>
                                        <p:tgtEl>
                                          <p:spTgt spid="1632"/>
                                        </p:tgtEl>
                                        <p:attrNameLst>
                                          <p:attrName>style.visibility</p:attrName>
                                        </p:attrNameLst>
                                      </p:cBhvr>
                                      <p:to>
                                        <p:strVal val="visible"/>
                                      </p:to>
                                    </p:set>
                                    <p:animEffect transition="in" filter="fade">
                                      <p:cBhvr>
                                        <p:cTn id="47" dur="1000"/>
                                        <p:tgtEl>
                                          <p:spTgt spid="1632"/>
                                        </p:tgtEl>
                                      </p:cBhvr>
                                    </p:animEffect>
                                  </p:childTnLst>
                                </p:cTn>
                              </p:par>
                              <p:par>
                                <p:cTn id="48" presetID="10" presetClass="entr" presetSubtype="0" fill="hold" nodeType="withEffect">
                                  <p:stCondLst>
                                    <p:cond delay="0"/>
                                  </p:stCondLst>
                                  <p:childTnLst>
                                    <p:set>
                                      <p:cBhvr>
                                        <p:cTn id="49" dur="1" fill="hold">
                                          <p:stCondLst>
                                            <p:cond delay="0"/>
                                          </p:stCondLst>
                                        </p:cTn>
                                        <p:tgtEl>
                                          <p:spTgt spid="1635"/>
                                        </p:tgtEl>
                                        <p:attrNameLst>
                                          <p:attrName>style.visibility</p:attrName>
                                        </p:attrNameLst>
                                      </p:cBhvr>
                                      <p:to>
                                        <p:strVal val="visible"/>
                                      </p:to>
                                    </p:set>
                                    <p:animEffect transition="in" filter="fade">
                                      <p:cBhvr>
                                        <p:cTn id="50" dur="1000"/>
                                        <p:tgtEl>
                                          <p:spTgt spid="1635"/>
                                        </p:tgtEl>
                                      </p:cBhvr>
                                    </p:animEffect>
                                  </p:childTnLst>
                                </p:cTn>
                              </p:par>
                              <p:par>
                                <p:cTn id="51" presetID="10" presetClass="entr" presetSubtype="0" fill="hold" nodeType="withEffect">
                                  <p:stCondLst>
                                    <p:cond delay="0"/>
                                  </p:stCondLst>
                                  <p:childTnLst>
                                    <p:set>
                                      <p:cBhvr>
                                        <p:cTn id="52" dur="1" fill="hold">
                                          <p:stCondLst>
                                            <p:cond delay="0"/>
                                          </p:stCondLst>
                                        </p:cTn>
                                        <p:tgtEl>
                                          <p:spTgt spid="1636"/>
                                        </p:tgtEl>
                                        <p:attrNameLst>
                                          <p:attrName>style.visibility</p:attrName>
                                        </p:attrNameLst>
                                      </p:cBhvr>
                                      <p:to>
                                        <p:strVal val="visible"/>
                                      </p:to>
                                    </p:set>
                                    <p:animEffect transition="in" filter="fade">
                                      <p:cBhvr>
                                        <p:cTn id="53" dur="1000"/>
                                        <p:tgtEl>
                                          <p:spTgt spid="1636"/>
                                        </p:tgtEl>
                                      </p:cBhvr>
                                    </p:animEffect>
                                  </p:childTnLst>
                                </p:cTn>
                              </p:par>
                              <p:par>
                                <p:cTn id="54" presetID="10" presetClass="entr" presetSubtype="0" fill="hold" nodeType="withEffect">
                                  <p:stCondLst>
                                    <p:cond delay="0"/>
                                  </p:stCondLst>
                                  <p:childTnLst>
                                    <p:set>
                                      <p:cBhvr>
                                        <p:cTn id="55" dur="1" fill="hold">
                                          <p:stCondLst>
                                            <p:cond delay="0"/>
                                          </p:stCondLst>
                                        </p:cTn>
                                        <p:tgtEl>
                                          <p:spTgt spid="1637"/>
                                        </p:tgtEl>
                                        <p:attrNameLst>
                                          <p:attrName>style.visibility</p:attrName>
                                        </p:attrNameLst>
                                      </p:cBhvr>
                                      <p:to>
                                        <p:strVal val="visible"/>
                                      </p:to>
                                    </p:set>
                                    <p:animEffect transition="in" filter="fade">
                                      <p:cBhvr>
                                        <p:cTn id="56" dur="1000"/>
                                        <p:tgtEl>
                                          <p:spTgt spid="1637"/>
                                        </p:tgtEl>
                                      </p:cBhvr>
                                    </p:animEffect>
                                  </p:childTnLst>
                                </p:cTn>
                              </p:par>
                              <p:par>
                                <p:cTn id="57" presetID="10" presetClass="entr" presetSubtype="0" fill="hold" nodeType="withEffect">
                                  <p:stCondLst>
                                    <p:cond delay="0"/>
                                  </p:stCondLst>
                                  <p:childTnLst>
                                    <p:set>
                                      <p:cBhvr>
                                        <p:cTn id="58" dur="1" fill="hold">
                                          <p:stCondLst>
                                            <p:cond delay="0"/>
                                          </p:stCondLst>
                                        </p:cTn>
                                        <p:tgtEl>
                                          <p:spTgt spid="1638"/>
                                        </p:tgtEl>
                                        <p:attrNameLst>
                                          <p:attrName>style.visibility</p:attrName>
                                        </p:attrNameLst>
                                      </p:cBhvr>
                                      <p:to>
                                        <p:strVal val="visible"/>
                                      </p:to>
                                    </p:set>
                                    <p:animEffect transition="in" filter="fade">
                                      <p:cBhvr>
                                        <p:cTn id="59" dur="1000"/>
                                        <p:tgtEl>
                                          <p:spTgt spid="1638"/>
                                        </p:tgtEl>
                                      </p:cBhvr>
                                    </p:animEffect>
                                  </p:childTnLst>
                                </p:cTn>
                              </p:par>
                              <p:par>
                                <p:cTn id="60" presetID="10" presetClass="entr" presetSubtype="0" fill="hold" nodeType="withEffect">
                                  <p:stCondLst>
                                    <p:cond delay="0"/>
                                  </p:stCondLst>
                                  <p:childTnLst>
                                    <p:set>
                                      <p:cBhvr>
                                        <p:cTn id="61" dur="1" fill="hold">
                                          <p:stCondLst>
                                            <p:cond delay="0"/>
                                          </p:stCondLst>
                                        </p:cTn>
                                        <p:tgtEl>
                                          <p:spTgt spid="1639"/>
                                        </p:tgtEl>
                                        <p:attrNameLst>
                                          <p:attrName>style.visibility</p:attrName>
                                        </p:attrNameLst>
                                      </p:cBhvr>
                                      <p:to>
                                        <p:strVal val="visible"/>
                                      </p:to>
                                    </p:set>
                                    <p:animEffect transition="in" filter="fade">
                                      <p:cBhvr>
                                        <p:cTn id="62" dur="1000"/>
                                        <p:tgtEl>
                                          <p:spTgt spid="1639"/>
                                        </p:tgtEl>
                                      </p:cBhvr>
                                    </p:animEffect>
                                  </p:childTnLst>
                                </p:cTn>
                              </p:par>
                              <p:par>
                                <p:cTn id="63" presetID="10" presetClass="entr" presetSubtype="0" fill="hold" nodeType="withEffect">
                                  <p:stCondLst>
                                    <p:cond delay="0"/>
                                  </p:stCondLst>
                                  <p:childTnLst>
                                    <p:set>
                                      <p:cBhvr>
                                        <p:cTn id="64" dur="1" fill="hold">
                                          <p:stCondLst>
                                            <p:cond delay="0"/>
                                          </p:stCondLst>
                                        </p:cTn>
                                        <p:tgtEl>
                                          <p:spTgt spid="1640"/>
                                        </p:tgtEl>
                                        <p:attrNameLst>
                                          <p:attrName>style.visibility</p:attrName>
                                        </p:attrNameLst>
                                      </p:cBhvr>
                                      <p:to>
                                        <p:strVal val="visible"/>
                                      </p:to>
                                    </p:set>
                                    <p:animEffect transition="in" filter="fade">
                                      <p:cBhvr>
                                        <p:cTn id="65" dur="1000"/>
                                        <p:tgtEl>
                                          <p:spTgt spid="1640"/>
                                        </p:tgtEl>
                                      </p:cBhvr>
                                    </p:animEffect>
                                  </p:childTnLst>
                                </p:cTn>
                              </p:par>
                              <p:par>
                                <p:cTn id="66" presetID="10" presetClass="entr" presetSubtype="0" fill="hold" nodeType="withEffect">
                                  <p:stCondLst>
                                    <p:cond delay="0"/>
                                  </p:stCondLst>
                                  <p:childTnLst>
                                    <p:set>
                                      <p:cBhvr>
                                        <p:cTn id="67" dur="1" fill="hold">
                                          <p:stCondLst>
                                            <p:cond delay="0"/>
                                          </p:stCondLst>
                                        </p:cTn>
                                        <p:tgtEl>
                                          <p:spTgt spid="1641"/>
                                        </p:tgtEl>
                                        <p:attrNameLst>
                                          <p:attrName>style.visibility</p:attrName>
                                        </p:attrNameLst>
                                      </p:cBhvr>
                                      <p:to>
                                        <p:strVal val="visible"/>
                                      </p:to>
                                    </p:set>
                                    <p:animEffect transition="in" filter="fade">
                                      <p:cBhvr>
                                        <p:cTn id="68" dur="1000"/>
                                        <p:tgtEl>
                                          <p:spTgt spid="1641"/>
                                        </p:tgtEl>
                                      </p:cBhvr>
                                    </p:animEffect>
                                  </p:childTnLst>
                                </p:cTn>
                              </p:par>
                              <p:par>
                                <p:cTn id="69" presetID="2" presetClass="entr" presetSubtype="4" fill="hold" nodeType="withEffect">
                                  <p:stCondLst>
                                    <p:cond delay="0"/>
                                  </p:stCondLst>
                                  <p:childTnLst>
                                    <p:set>
                                      <p:cBhvr>
                                        <p:cTn id="70" dur="1" fill="hold">
                                          <p:stCondLst>
                                            <p:cond delay="0"/>
                                          </p:stCondLst>
                                        </p:cTn>
                                        <p:tgtEl>
                                          <p:spTgt spid="1642"/>
                                        </p:tgtEl>
                                        <p:attrNameLst>
                                          <p:attrName>style.visibility</p:attrName>
                                        </p:attrNameLst>
                                      </p:cBhvr>
                                      <p:to>
                                        <p:strVal val="visible"/>
                                      </p:to>
                                    </p:set>
                                    <p:anim calcmode="lin" valueType="num">
                                      <p:cBhvr additive="base">
                                        <p:cTn id="71" dur="1000"/>
                                        <p:tgtEl>
                                          <p:spTgt spid="1642"/>
                                        </p:tgtEl>
                                        <p:attrNameLst>
                                          <p:attrName>ppt_y</p:attrName>
                                        </p:attrNameLst>
                                      </p:cBhvr>
                                      <p:tavLst>
                                        <p:tav tm="0">
                                          <p:val>
                                            <p:strVal val="#ppt_y+1"/>
                                          </p:val>
                                        </p:tav>
                                        <p:tav tm="100000">
                                          <p:val>
                                            <p:strVal val="#ppt_y"/>
                                          </p:val>
                                        </p:tav>
                                      </p:tavLst>
                                    </p:anim>
                                  </p:childTnLst>
                                </p:cTn>
                              </p:par>
                              <p:par>
                                <p:cTn id="72" presetID="2" presetClass="entr" presetSubtype="4" fill="hold" nodeType="withEffect">
                                  <p:stCondLst>
                                    <p:cond delay="0"/>
                                  </p:stCondLst>
                                  <p:childTnLst>
                                    <p:set>
                                      <p:cBhvr>
                                        <p:cTn id="73" dur="1" fill="hold">
                                          <p:stCondLst>
                                            <p:cond delay="0"/>
                                          </p:stCondLst>
                                        </p:cTn>
                                        <p:tgtEl>
                                          <p:spTgt spid="1643"/>
                                        </p:tgtEl>
                                        <p:attrNameLst>
                                          <p:attrName>style.visibility</p:attrName>
                                        </p:attrNameLst>
                                      </p:cBhvr>
                                      <p:to>
                                        <p:strVal val="visible"/>
                                      </p:to>
                                    </p:set>
                                    <p:anim calcmode="lin" valueType="num">
                                      <p:cBhvr additive="base">
                                        <p:cTn id="74" dur="1000"/>
                                        <p:tgtEl>
                                          <p:spTgt spid="1643"/>
                                        </p:tgtEl>
                                        <p:attrNameLst>
                                          <p:attrName>ppt_y</p:attrName>
                                        </p:attrNameLst>
                                      </p:cBhvr>
                                      <p:tavLst>
                                        <p:tav tm="0">
                                          <p:val>
                                            <p:strVal val="#ppt_y+1"/>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1644"/>
                                        </p:tgtEl>
                                        <p:attrNameLst>
                                          <p:attrName>style.visibility</p:attrName>
                                        </p:attrNameLst>
                                      </p:cBhvr>
                                      <p:to>
                                        <p:strVal val="visible"/>
                                      </p:to>
                                    </p:set>
                                    <p:anim calcmode="lin" valueType="num">
                                      <p:cBhvr additive="base">
                                        <p:cTn id="77" dur="1000"/>
                                        <p:tgtEl>
                                          <p:spTgt spid="1644"/>
                                        </p:tgtEl>
                                        <p:attrNameLst>
                                          <p:attrName>ppt_y</p:attrName>
                                        </p:attrNameLst>
                                      </p:cBhvr>
                                      <p:tavLst>
                                        <p:tav tm="0">
                                          <p:val>
                                            <p:strVal val="#ppt_y+1"/>
                                          </p:val>
                                        </p:tav>
                                        <p:tav tm="100000">
                                          <p:val>
                                            <p:strVal val="#ppt_y"/>
                                          </p:val>
                                        </p:tav>
                                      </p:tavLst>
                                    </p:anim>
                                  </p:childTnLst>
                                </p:cTn>
                              </p:par>
                              <p:par>
                                <p:cTn id="78" presetID="2" presetClass="entr" presetSubtype="4" fill="hold" nodeType="withEffect">
                                  <p:stCondLst>
                                    <p:cond delay="0"/>
                                  </p:stCondLst>
                                  <p:childTnLst>
                                    <p:set>
                                      <p:cBhvr>
                                        <p:cTn id="79" dur="1" fill="hold">
                                          <p:stCondLst>
                                            <p:cond delay="0"/>
                                          </p:stCondLst>
                                        </p:cTn>
                                        <p:tgtEl>
                                          <p:spTgt spid="1645"/>
                                        </p:tgtEl>
                                        <p:attrNameLst>
                                          <p:attrName>style.visibility</p:attrName>
                                        </p:attrNameLst>
                                      </p:cBhvr>
                                      <p:to>
                                        <p:strVal val="visible"/>
                                      </p:to>
                                    </p:set>
                                    <p:anim calcmode="lin" valueType="num">
                                      <p:cBhvr additive="base">
                                        <p:cTn id="80" dur="1000"/>
                                        <p:tgtEl>
                                          <p:spTgt spid="16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49"/>
        <p:cNvGrpSpPr/>
        <p:nvPr/>
      </p:nvGrpSpPr>
      <p:grpSpPr>
        <a:xfrm>
          <a:off x="0" y="0"/>
          <a:ext cx="0" cy="0"/>
          <a:chOff x="0" y="0"/>
          <a:chExt cx="0" cy="0"/>
        </a:xfrm>
      </p:grpSpPr>
      <p:sp>
        <p:nvSpPr>
          <p:cNvPr id="1650" name="Google Shape;1650;p108"/>
          <p:cNvSpPr txBox="1">
            <a:spLocks noGrp="1"/>
          </p:cNvSpPr>
          <p:nvPr>
            <p:ph type="body" idx="1"/>
          </p:nvPr>
        </p:nvSpPr>
        <p:spPr>
          <a:xfrm>
            <a:off x="718675" y="540000"/>
            <a:ext cx="3411600" cy="90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 picture is worth a thousand words</a:t>
            </a:r>
            <a:endParaRPr/>
          </a:p>
        </p:txBody>
      </p:sp>
      <p:sp>
        <p:nvSpPr>
          <p:cNvPr id="1651" name="Google Shape;1651;p108"/>
          <p:cNvSpPr/>
          <p:nvPr/>
        </p:nvSpPr>
        <p:spPr>
          <a:xfrm flipH="1">
            <a:off x="4622289" y="481676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50"/>
                                        </p:tgtEl>
                                        <p:attrNameLst>
                                          <p:attrName>style.visibility</p:attrName>
                                        </p:attrNameLst>
                                      </p:cBhvr>
                                      <p:to>
                                        <p:strVal val="visible"/>
                                      </p:to>
                                    </p:set>
                                    <p:animEffect transition="in" filter="fade">
                                      <p:cBhvr>
                                        <p:cTn id="7" dur="1000"/>
                                        <p:tgtEl>
                                          <p:spTgt spid="16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55"/>
        <p:cNvGrpSpPr/>
        <p:nvPr/>
      </p:nvGrpSpPr>
      <p:grpSpPr>
        <a:xfrm>
          <a:off x="0" y="0"/>
          <a:ext cx="0" cy="0"/>
          <a:chOff x="0" y="0"/>
          <a:chExt cx="0" cy="0"/>
        </a:xfrm>
      </p:grpSpPr>
      <p:sp>
        <p:nvSpPr>
          <p:cNvPr id="1656" name="Google Shape;1656;p109"/>
          <p:cNvSpPr txBox="1">
            <a:spLocks noGrp="1"/>
          </p:cNvSpPr>
          <p:nvPr>
            <p:ph type="body" idx="1"/>
          </p:nvPr>
        </p:nvSpPr>
        <p:spPr>
          <a:xfrm>
            <a:off x="718675" y="3658150"/>
            <a:ext cx="3411600" cy="90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 picture is worth a thousand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56"/>
                                        </p:tgtEl>
                                        <p:attrNameLst>
                                          <p:attrName>style.visibility</p:attrName>
                                        </p:attrNameLst>
                                      </p:cBhvr>
                                      <p:to>
                                        <p:strVal val="visible"/>
                                      </p:to>
                                    </p:set>
                                    <p:animEffect transition="in" filter="fade">
                                      <p:cBhvr>
                                        <p:cTn id="7" dur="1000"/>
                                        <p:tgtEl>
                                          <p:spTgt spid="16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60"/>
        <p:cNvGrpSpPr/>
        <p:nvPr/>
      </p:nvGrpSpPr>
      <p:grpSpPr>
        <a:xfrm>
          <a:off x="0" y="0"/>
          <a:ext cx="0" cy="0"/>
          <a:chOff x="0" y="0"/>
          <a:chExt cx="0" cy="0"/>
        </a:xfrm>
      </p:grpSpPr>
      <p:sp>
        <p:nvSpPr>
          <p:cNvPr id="1661" name="Google Shape;1661;p110"/>
          <p:cNvSpPr txBox="1">
            <a:spLocks noGrp="1"/>
          </p:cNvSpPr>
          <p:nvPr>
            <p:ph type="title"/>
          </p:nvPr>
        </p:nvSpPr>
        <p:spPr>
          <a:xfrm flipH="1">
            <a:off x="1031425" y="1334306"/>
            <a:ext cx="3201000" cy="1298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 picture always reinforces</a:t>
            </a:r>
            <a:endParaRPr/>
          </a:p>
          <a:p>
            <a:pPr marL="0" lvl="0" indent="0" algn="r" rtl="0">
              <a:spcBef>
                <a:spcPts val="0"/>
              </a:spcBef>
              <a:spcAft>
                <a:spcPts val="0"/>
              </a:spcAft>
              <a:buNone/>
            </a:pPr>
            <a:r>
              <a:rPr lang="en"/>
              <a:t>the concept</a:t>
            </a:r>
            <a:endParaRPr/>
          </a:p>
        </p:txBody>
      </p:sp>
      <p:sp>
        <p:nvSpPr>
          <p:cNvPr id="1662" name="Google Shape;1662;p110"/>
          <p:cNvSpPr txBox="1">
            <a:spLocks noGrp="1"/>
          </p:cNvSpPr>
          <p:nvPr>
            <p:ph type="subTitle" idx="1"/>
          </p:nvPr>
        </p:nvSpPr>
        <p:spPr>
          <a:xfrm flipH="1">
            <a:off x="1212018" y="2794294"/>
            <a:ext cx="3020400" cy="11673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Images reveal large amounts of data, so remember: use an image instead of a long text. Your audience will appreciate it</a:t>
            </a:r>
            <a:endParaRPr/>
          </a:p>
        </p:txBody>
      </p:sp>
      <p:pic>
        <p:nvPicPr>
          <p:cNvPr id="1663" name="Google Shape;1663;p110"/>
          <p:cNvPicPr preferRelativeResize="0"/>
          <p:nvPr/>
        </p:nvPicPr>
        <p:blipFill rotWithShape="1">
          <a:blip r:embed="rId3">
            <a:alphaModFix/>
          </a:blip>
          <a:srcRect l="16636" r="16629"/>
          <a:stretch/>
        </p:blipFill>
        <p:spPr>
          <a:xfrm>
            <a:off x="4630200" y="809800"/>
            <a:ext cx="3523800" cy="3523800"/>
          </a:xfrm>
          <a:prstGeom prst="ellipse">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661"/>
                                        </p:tgtEl>
                                        <p:attrNameLst>
                                          <p:attrName>style.visibility</p:attrName>
                                        </p:attrNameLst>
                                      </p:cBhvr>
                                      <p:to>
                                        <p:strVal val="visible"/>
                                      </p:to>
                                    </p:set>
                                    <p:anim calcmode="lin" valueType="num">
                                      <p:cBhvr additive="base">
                                        <p:cTn id="7" dur="1000"/>
                                        <p:tgtEl>
                                          <p:spTgt spid="1661"/>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662"/>
                                        </p:tgtEl>
                                        <p:attrNameLst>
                                          <p:attrName>style.visibility</p:attrName>
                                        </p:attrNameLst>
                                      </p:cBhvr>
                                      <p:to>
                                        <p:strVal val="visible"/>
                                      </p:to>
                                    </p:set>
                                    <p:anim calcmode="lin" valueType="num">
                                      <p:cBhvr additive="base">
                                        <p:cTn id="10" dur="1000"/>
                                        <p:tgtEl>
                                          <p:spTgt spid="166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67"/>
        <p:cNvGrpSpPr/>
        <p:nvPr/>
      </p:nvGrpSpPr>
      <p:grpSpPr>
        <a:xfrm>
          <a:off x="0" y="0"/>
          <a:ext cx="0" cy="0"/>
          <a:chOff x="0" y="0"/>
          <a:chExt cx="0" cy="0"/>
        </a:xfrm>
      </p:grpSpPr>
      <p:sp>
        <p:nvSpPr>
          <p:cNvPr id="1668" name="Google Shape;1668;p111"/>
          <p:cNvSpPr txBox="1">
            <a:spLocks noGrp="1"/>
          </p:cNvSpPr>
          <p:nvPr>
            <p:ph type="title"/>
          </p:nvPr>
        </p:nvSpPr>
        <p:spPr>
          <a:xfrm>
            <a:off x="4911600" y="1334300"/>
            <a:ext cx="3201000" cy="146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 picture always reinforces</a:t>
            </a:r>
            <a:endParaRPr>
              <a:solidFill>
                <a:schemeClr val="dk1"/>
              </a:solidFill>
            </a:endParaRPr>
          </a:p>
          <a:p>
            <a:pPr marL="0" lvl="0" indent="0" algn="l" rtl="0">
              <a:spcBef>
                <a:spcPts val="0"/>
              </a:spcBef>
              <a:spcAft>
                <a:spcPts val="0"/>
              </a:spcAft>
              <a:buNone/>
            </a:pPr>
            <a:r>
              <a:rPr lang="en">
                <a:solidFill>
                  <a:schemeClr val="dk1"/>
                </a:solidFill>
              </a:rPr>
              <a:t>the concept</a:t>
            </a:r>
            <a:endParaRPr/>
          </a:p>
        </p:txBody>
      </p:sp>
      <p:sp>
        <p:nvSpPr>
          <p:cNvPr id="1669" name="Google Shape;1669;p111"/>
          <p:cNvSpPr txBox="1">
            <a:spLocks noGrp="1"/>
          </p:cNvSpPr>
          <p:nvPr>
            <p:ph type="subTitle" idx="1"/>
          </p:nvPr>
        </p:nvSpPr>
        <p:spPr>
          <a:xfrm>
            <a:off x="4911607" y="2794294"/>
            <a:ext cx="3020400" cy="1167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Images reveal large amounts of data, so remember: use an image instead of a long text. Your audience will appreciate it</a:t>
            </a:r>
            <a:endParaRPr/>
          </a:p>
        </p:txBody>
      </p:sp>
      <p:pic>
        <p:nvPicPr>
          <p:cNvPr id="1670" name="Google Shape;1670;p111"/>
          <p:cNvPicPr preferRelativeResize="0"/>
          <p:nvPr/>
        </p:nvPicPr>
        <p:blipFill rotWithShape="1">
          <a:blip r:embed="rId3">
            <a:alphaModFix/>
          </a:blip>
          <a:srcRect t="-477" b="34203"/>
          <a:stretch/>
        </p:blipFill>
        <p:spPr>
          <a:xfrm>
            <a:off x="990000" y="832350"/>
            <a:ext cx="3523800" cy="3501300"/>
          </a:xfrm>
          <a:prstGeom prst="ellipse">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668"/>
                                        </p:tgtEl>
                                        <p:attrNameLst>
                                          <p:attrName>style.visibility</p:attrName>
                                        </p:attrNameLst>
                                      </p:cBhvr>
                                      <p:to>
                                        <p:strVal val="visible"/>
                                      </p:to>
                                    </p:set>
                                    <p:anim calcmode="lin" valueType="num">
                                      <p:cBhvr additive="base">
                                        <p:cTn id="7" dur="1000"/>
                                        <p:tgtEl>
                                          <p:spTgt spid="1668"/>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669"/>
                                        </p:tgtEl>
                                        <p:attrNameLst>
                                          <p:attrName>style.visibility</p:attrName>
                                        </p:attrNameLst>
                                      </p:cBhvr>
                                      <p:to>
                                        <p:strVal val="visible"/>
                                      </p:to>
                                    </p:set>
                                    <p:anim calcmode="lin" valueType="num">
                                      <p:cBhvr additive="base">
                                        <p:cTn id="10" dur="1000"/>
                                        <p:tgtEl>
                                          <p:spTgt spid="166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graphicFrame>
        <p:nvGraphicFramePr>
          <p:cNvPr id="5" name="Диаграмма 4">
            <a:extLst>
              <a:ext uri="{FF2B5EF4-FFF2-40B4-BE49-F238E27FC236}">
                <a16:creationId xmlns:a16="http://schemas.microsoft.com/office/drawing/2014/main" id="{1E8924E8-E0E7-4978-BB31-D722D119D4A9}"/>
              </a:ext>
            </a:extLst>
          </p:cNvPr>
          <p:cNvGraphicFramePr/>
          <p:nvPr>
            <p:extLst>
              <p:ext uri="{D42A27DB-BD31-4B8C-83A1-F6EECF244321}">
                <p14:modId xmlns:p14="http://schemas.microsoft.com/office/powerpoint/2010/main" val="771506927"/>
              </p:ext>
            </p:extLst>
          </p:nvPr>
        </p:nvGraphicFramePr>
        <p:xfrm>
          <a:off x="313509" y="699492"/>
          <a:ext cx="3676100" cy="1980631"/>
        </p:xfrm>
        <a:graphic>
          <a:graphicData uri="http://schemas.openxmlformats.org/drawingml/2006/chart">
            <c:chart xmlns:c="http://schemas.openxmlformats.org/drawingml/2006/chart" xmlns:r="http://schemas.openxmlformats.org/officeDocument/2006/relationships" r:id="rId3"/>
          </a:graphicData>
        </a:graphic>
      </p:graphicFrame>
      <p:sp>
        <p:nvSpPr>
          <p:cNvPr id="55" name="Google Shape;1046;p76">
            <a:extLst>
              <a:ext uri="{FF2B5EF4-FFF2-40B4-BE49-F238E27FC236}">
                <a16:creationId xmlns:a16="http://schemas.microsoft.com/office/drawing/2014/main" id="{894E817D-0364-4EE2-9204-7467ADCA7579}"/>
              </a:ext>
            </a:extLst>
          </p:cNvPr>
          <p:cNvSpPr txBox="1">
            <a:spLocks noGrp="1"/>
          </p:cNvSpPr>
          <p:nvPr>
            <p:ph type="title"/>
          </p:nvPr>
        </p:nvSpPr>
        <p:spPr>
          <a:xfrm>
            <a:off x="2364393" y="126792"/>
            <a:ext cx="3690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u-RU" dirty="0">
                <a:latin typeface="Montserrat Alternates" panose="00000500000000000000" pitchFamily="2" charset="-52"/>
              </a:rPr>
              <a:t>Анализ данных</a:t>
            </a:r>
            <a:endParaRPr dirty="0">
              <a:latin typeface="Montserrat Alternates" panose="00000500000000000000" pitchFamily="2" charset="-5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5" name="Google Shape;1675;p112"/>
          <p:cNvSpPr txBox="1">
            <a:spLocks noGrp="1"/>
          </p:cNvSpPr>
          <p:nvPr>
            <p:ph type="title"/>
          </p:nvPr>
        </p:nvSpPr>
        <p:spPr>
          <a:xfrm>
            <a:off x="1543350" y="363275"/>
            <a:ext cx="6057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Key accomplishments</a:t>
            </a:r>
            <a:endParaRPr/>
          </a:p>
        </p:txBody>
      </p:sp>
      <p:sp>
        <p:nvSpPr>
          <p:cNvPr id="1676" name="Google Shape;1676;p112"/>
          <p:cNvSpPr txBox="1">
            <a:spLocks noGrp="1"/>
          </p:cNvSpPr>
          <p:nvPr>
            <p:ph type="subTitle" idx="1"/>
          </p:nvPr>
        </p:nvSpPr>
        <p:spPr>
          <a:xfrm>
            <a:off x="4875632" y="1904475"/>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677" name="Google Shape;1677;p112"/>
          <p:cNvSpPr txBox="1">
            <a:spLocks noGrp="1"/>
          </p:cNvSpPr>
          <p:nvPr>
            <p:ph type="subTitle" idx="2"/>
          </p:nvPr>
        </p:nvSpPr>
        <p:spPr>
          <a:xfrm>
            <a:off x="5157563" y="2223600"/>
            <a:ext cx="1922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a:t>
            </a:r>
            <a:endParaRPr/>
          </a:p>
        </p:txBody>
      </p:sp>
      <p:sp>
        <p:nvSpPr>
          <p:cNvPr id="1678" name="Google Shape;1678;p112"/>
          <p:cNvSpPr txBox="1">
            <a:spLocks noGrp="1"/>
          </p:cNvSpPr>
          <p:nvPr>
            <p:ph type="subTitle" idx="3"/>
          </p:nvPr>
        </p:nvSpPr>
        <p:spPr>
          <a:xfrm>
            <a:off x="1782263" y="1904475"/>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1679" name="Google Shape;1679;p112"/>
          <p:cNvSpPr txBox="1">
            <a:spLocks noGrp="1"/>
          </p:cNvSpPr>
          <p:nvPr>
            <p:ph type="subTitle" idx="4"/>
          </p:nvPr>
        </p:nvSpPr>
        <p:spPr>
          <a:xfrm>
            <a:off x="2064375" y="2223600"/>
            <a:ext cx="1922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680" name="Google Shape;1680;p112"/>
          <p:cNvSpPr txBox="1">
            <a:spLocks noGrp="1"/>
          </p:cNvSpPr>
          <p:nvPr>
            <p:ph type="subTitle" idx="5"/>
          </p:nvPr>
        </p:nvSpPr>
        <p:spPr>
          <a:xfrm>
            <a:off x="4875600" y="381450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1681" name="Google Shape;1681;p112"/>
          <p:cNvSpPr txBox="1">
            <a:spLocks noGrp="1"/>
          </p:cNvSpPr>
          <p:nvPr>
            <p:ph type="subTitle" idx="6"/>
          </p:nvPr>
        </p:nvSpPr>
        <p:spPr>
          <a:xfrm>
            <a:off x="5157563" y="4133628"/>
            <a:ext cx="1922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with rings</a:t>
            </a:r>
            <a:endParaRPr/>
          </a:p>
        </p:txBody>
      </p:sp>
      <p:sp>
        <p:nvSpPr>
          <p:cNvPr id="1682" name="Google Shape;1682;p112"/>
          <p:cNvSpPr txBox="1">
            <a:spLocks noGrp="1"/>
          </p:cNvSpPr>
          <p:nvPr>
            <p:ph type="subTitle" idx="7"/>
          </p:nvPr>
        </p:nvSpPr>
        <p:spPr>
          <a:xfrm>
            <a:off x="1782263" y="381450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1683" name="Google Shape;1683;p112"/>
          <p:cNvSpPr txBox="1">
            <a:spLocks noGrp="1"/>
          </p:cNvSpPr>
          <p:nvPr>
            <p:ph type="subTitle" idx="8"/>
          </p:nvPr>
        </p:nvSpPr>
        <p:spPr>
          <a:xfrm>
            <a:off x="2064375" y="4133628"/>
            <a:ext cx="1922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of them all</a:t>
            </a:r>
            <a:endParaRPr/>
          </a:p>
        </p:txBody>
      </p:sp>
      <p:sp>
        <p:nvSpPr>
          <p:cNvPr id="1684" name="Google Shape;1684;p112"/>
          <p:cNvSpPr/>
          <p:nvPr/>
        </p:nvSpPr>
        <p:spPr>
          <a:xfrm>
            <a:off x="2629176" y="1080500"/>
            <a:ext cx="792300" cy="792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12"/>
          <p:cNvSpPr/>
          <p:nvPr/>
        </p:nvSpPr>
        <p:spPr>
          <a:xfrm>
            <a:off x="2629176" y="2988375"/>
            <a:ext cx="792300" cy="792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12"/>
          <p:cNvSpPr/>
          <p:nvPr/>
        </p:nvSpPr>
        <p:spPr>
          <a:xfrm>
            <a:off x="5722526" y="2988375"/>
            <a:ext cx="792300" cy="792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12"/>
          <p:cNvSpPr/>
          <p:nvPr/>
        </p:nvSpPr>
        <p:spPr>
          <a:xfrm>
            <a:off x="5722526" y="1080500"/>
            <a:ext cx="792300" cy="792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8" name="Google Shape;1688;p112"/>
          <p:cNvGrpSpPr/>
          <p:nvPr/>
        </p:nvGrpSpPr>
        <p:grpSpPr>
          <a:xfrm>
            <a:off x="2809300" y="1278111"/>
            <a:ext cx="435761" cy="396842"/>
            <a:chOff x="-40378075" y="3267450"/>
            <a:chExt cx="317425" cy="289075"/>
          </a:xfrm>
        </p:grpSpPr>
        <p:sp>
          <p:nvSpPr>
            <p:cNvPr id="1689" name="Google Shape;1689;p112"/>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12"/>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12"/>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12"/>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3" name="Google Shape;1693;p112"/>
          <p:cNvGrpSpPr/>
          <p:nvPr/>
        </p:nvGrpSpPr>
        <p:grpSpPr>
          <a:xfrm>
            <a:off x="5906612" y="1259872"/>
            <a:ext cx="424000" cy="433186"/>
            <a:chOff x="-24353875" y="3147725"/>
            <a:chExt cx="289875" cy="296175"/>
          </a:xfrm>
        </p:grpSpPr>
        <p:sp>
          <p:nvSpPr>
            <p:cNvPr id="1694" name="Google Shape;1694;p112"/>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12"/>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6" name="Google Shape;1696;p112"/>
          <p:cNvGrpSpPr/>
          <p:nvPr/>
        </p:nvGrpSpPr>
        <p:grpSpPr>
          <a:xfrm>
            <a:off x="5923150" y="3175626"/>
            <a:ext cx="391055" cy="417788"/>
            <a:chOff x="-24370314" y="3491825"/>
            <a:chExt cx="328259" cy="350699"/>
          </a:xfrm>
        </p:grpSpPr>
        <p:sp>
          <p:nvSpPr>
            <p:cNvPr id="1697" name="Google Shape;1697;p112"/>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12"/>
            <p:cNvSpPr/>
            <p:nvPr/>
          </p:nvSpPr>
          <p:spPr>
            <a:xfrm>
              <a:off x="-24370314" y="3491825"/>
              <a:ext cx="328259" cy="350699"/>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9" name="Google Shape;1699;p112"/>
          <p:cNvGrpSpPr/>
          <p:nvPr/>
        </p:nvGrpSpPr>
        <p:grpSpPr>
          <a:xfrm>
            <a:off x="2798938" y="3148530"/>
            <a:ext cx="451012" cy="418842"/>
            <a:chOff x="-25465200" y="3565175"/>
            <a:chExt cx="298525" cy="277250"/>
          </a:xfrm>
        </p:grpSpPr>
        <p:sp>
          <p:nvSpPr>
            <p:cNvPr id="1700" name="Google Shape;1700;p112"/>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12"/>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75"/>
                                        </p:tgtEl>
                                        <p:attrNameLst>
                                          <p:attrName>style.visibility</p:attrName>
                                        </p:attrNameLst>
                                      </p:cBhvr>
                                      <p:to>
                                        <p:strVal val="visible"/>
                                      </p:to>
                                    </p:set>
                                    <p:animEffect transition="in" filter="fade">
                                      <p:cBhvr>
                                        <p:cTn id="7" dur="1000"/>
                                        <p:tgtEl>
                                          <p:spTgt spid="167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676"/>
                                        </p:tgtEl>
                                        <p:attrNameLst>
                                          <p:attrName>style.visibility</p:attrName>
                                        </p:attrNameLst>
                                      </p:cBhvr>
                                      <p:to>
                                        <p:strVal val="visible"/>
                                      </p:to>
                                    </p:set>
                                    <p:animEffect transition="in" filter="fade">
                                      <p:cBhvr>
                                        <p:cTn id="11" dur="1000"/>
                                        <p:tgtEl>
                                          <p:spTgt spid="1676"/>
                                        </p:tgtEl>
                                      </p:cBhvr>
                                    </p:animEffect>
                                  </p:childTnLst>
                                </p:cTn>
                              </p:par>
                              <p:par>
                                <p:cTn id="12" presetID="10" presetClass="entr" presetSubtype="0" fill="hold" nodeType="withEffect">
                                  <p:stCondLst>
                                    <p:cond delay="0"/>
                                  </p:stCondLst>
                                  <p:childTnLst>
                                    <p:set>
                                      <p:cBhvr>
                                        <p:cTn id="13" dur="1" fill="hold">
                                          <p:stCondLst>
                                            <p:cond delay="0"/>
                                          </p:stCondLst>
                                        </p:cTn>
                                        <p:tgtEl>
                                          <p:spTgt spid="1677"/>
                                        </p:tgtEl>
                                        <p:attrNameLst>
                                          <p:attrName>style.visibility</p:attrName>
                                        </p:attrNameLst>
                                      </p:cBhvr>
                                      <p:to>
                                        <p:strVal val="visible"/>
                                      </p:to>
                                    </p:set>
                                    <p:animEffect transition="in" filter="fade">
                                      <p:cBhvr>
                                        <p:cTn id="14" dur="1000"/>
                                        <p:tgtEl>
                                          <p:spTgt spid="1677"/>
                                        </p:tgtEl>
                                      </p:cBhvr>
                                    </p:animEffect>
                                  </p:childTnLst>
                                </p:cTn>
                              </p:par>
                              <p:par>
                                <p:cTn id="15" presetID="10" presetClass="entr" presetSubtype="0" fill="hold" nodeType="withEffect">
                                  <p:stCondLst>
                                    <p:cond delay="0"/>
                                  </p:stCondLst>
                                  <p:childTnLst>
                                    <p:set>
                                      <p:cBhvr>
                                        <p:cTn id="16" dur="1" fill="hold">
                                          <p:stCondLst>
                                            <p:cond delay="0"/>
                                          </p:stCondLst>
                                        </p:cTn>
                                        <p:tgtEl>
                                          <p:spTgt spid="1678"/>
                                        </p:tgtEl>
                                        <p:attrNameLst>
                                          <p:attrName>style.visibility</p:attrName>
                                        </p:attrNameLst>
                                      </p:cBhvr>
                                      <p:to>
                                        <p:strVal val="visible"/>
                                      </p:to>
                                    </p:set>
                                    <p:animEffect transition="in" filter="fade">
                                      <p:cBhvr>
                                        <p:cTn id="17" dur="1000"/>
                                        <p:tgtEl>
                                          <p:spTgt spid="1678"/>
                                        </p:tgtEl>
                                      </p:cBhvr>
                                    </p:animEffect>
                                  </p:childTnLst>
                                </p:cTn>
                              </p:par>
                              <p:par>
                                <p:cTn id="18" presetID="10" presetClass="entr" presetSubtype="0" fill="hold" nodeType="withEffect">
                                  <p:stCondLst>
                                    <p:cond delay="0"/>
                                  </p:stCondLst>
                                  <p:childTnLst>
                                    <p:set>
                                      <p:cBhvr>
                                        <p:cTn id="19" dur="1" fill="hold">
                                          <p:stCondLst>
                                            <p:cond delay="0"/>
                                          </p:stCondLst>
                                        </p:cTn>
                                        <p:tgtEl>
                                          <p:spTgt spid="1679"/>
                                        </p:tgtEl>
                                        <p:attrNameLst>
                                          <p:attrName>style.visibility</p:attrName>
                                        </p:attrNameLst>
                                      </p:cBhvr>
                                      <p:to>
                                        <p:strVal val="visible"/>
                                      </p:to>
                                    </p:set>
                                    <p:animEffect transition="in" filter="fade">
                                      <p:cBhvr>
                                        <p:cTn id="20" dur="1000"/>
                                        <p:tgtEl>
                                          <p:spTgt spid="1679"/>
                                        </p:tgtEl>
                                      </p:cBhvr>
                                    </p:animEffect>
                                  </p:childTnLst>
                                </p:cTn>
                              </p:par>
                              <p:par>
                                <p:cTn id="21" presetID="10" presetClass="entr" presetSubtype="0" fill="hold" nodeType="withEffect">
                                  <p:stCondLst>
                                    <p:cond delay="0"/>
                                  </p:stCondLst>
                                  <p:childTnLst>
                                    <p:set>
                                      <p:cBhvr>
                                        <p:cTn id="22" dur="1" fill="hold">
                                          <p:stCondLst>
                                            <p:cond delay="0"/>
                                          </p:stCondLst>
                                        </p:cTn>
                                        <p:tgtEl>
                                          <p:spTgt spid="1680"/>
                                        </p:tgtEl>
                                        <p:attrNameLst>
                                          <p:attrName>style.visibility</p:attrName>
                                        </p:attrNameLst>
                                      </p:cBhvr>
                                      <p:to>
                                        <p:strVal val="visible"/>
                                      </p:to>
                                    </p:set>
                                    <p:animEffect transition="in" filter="fade">
                                      <p:cBhvr>
                                        <p:cTn id="23" dur="1000"/>
                                        <p:tgtEl>
                                          <p:spTgt spid="1680"/>
                                        </p:tgtEl>
                                      </p:cBhvr>
                                    </p:animEffect>
                                  </p:childTnLst>
                                </p:cTn>
                              </p:par>
                              <p:par>
                                <p:cTn id="24" presetID="10" presetClass="entr" presetSubtype="0" fill="hold" nodeType="withEffect">
                                  <p:stCondLst>
                                    <p:cond delay="0"/>
                                  </p:stCondLst>
                                  <p:childTnLst>
                                    <p:set>
                                      <p:cBhvr>
                                        <p:cTn id="25" dur="1" fill="hold">
                                          <p:stCondLst>
                                            <p:cond delay="0"/>
                                          </p:stCondLst>
                                        </p:cTn>
                                        <p:tgtEl>
                                          <p:spTgt spid="1681"/>
                                        </p:tgtEl>
                                        <p:attrNameLst>
                                          <p:attrName>style.visibility</p:attrName>
                                        </p:attrNameLst>
                                      </p:cBhvr>
                                      <p:to>
                                        <p:strVal val="visible"/>
                                      </p:to>
                                    </p:set>
                                    <p:animEffect transition="in" filter="fade">
                                      <p:cBhvr>
                                        <p:cTn id="26" dur="1000"/>
                                        <p:tgtEl>
                                          <p:spTgt spid="1681"/>
                                        </p:tgtEl>
                                      </p:cBhvr>
                                    </p:animEffect>
                                  </p:childTnLst>
                                </p:cTn>
                              </p:par>
                              <p:par>
                                <p:cTn id="27" presetID="10" presetClass="entr" presetSubtype="0" fill="hold" nodeType="withEffect">
                                  <p:stCondLst>
                                    <p:cond delay="0"/>
                                  </p:stCondLst>
                                  <p:childTnLst>
                                    <p:set>
                                      <p:cBhvr>
                                        <p:cTn id="28" dur="1" fill="hold">
                                          <p:stCondLst>
                                            <p:cond delay="0"/>
                                          </p:stCondLst>
                                        </p:cTn>
                                        <p:tgtEl>
                                          <p:spTgt spid="1682"/>
                                        </p:tgtEl>
                                        <p:attrNameLst>
                                          <p:attrName>style.visibility</p:attrName>
                                        </p:attrNameLst>
                                      </p:cBhvr>
                                      <p:to>
                                        <p:strVal val="visible"/>
                                      </p:to>
                                    </p:set>
                                    <p:animEffect transition="in" filter="fade">
                                      <p:cBhvr>
                                        <p:cTn id="29" dur="1000"/>
                                        <p:tgtEl>
                                          <p:spTgt spid="1682"/>
                                        </p:tgtEl>
                                      </p:cBhvr>
                                    </p:animEffect>
                                  </p:childTnLst>
                                </p:cTn>
                              </p:par>
                              <p:par>
                                <p:cTn id="30" presetID="10" presetClass="entr" presetSubtype="0" fill="hold" nodeType="withEffect">
                                  <p:stCondLst>
                                    <p:cond delay="0"/>
                                  </p:stCondLst>
                                  <p:childTnLst>
                                    <p:set>
                                      <p:cBhvr>
                                        <p:cTn id="31" dur="1" fill="hold">
                                          <p:stCondLst>
                                            <p:cond delay="0"/>
                                          </p:stCondLst>
                                        </p:cTn>
                                        <p:tgtEl>
                                          <p:spTgt spid="1683"/>
                                        </p:tgtEl>
                                        <p:attrNameLst>
                                          <p:attrName>style.visibility</p:attrName>
                                        </p:attrNameLst>
                                      </p:cBhvr>
                                      <p:to>
                                        <p:strVal val="visible"/>
                                      </p:to>
                                    </p:set>
                                    <p:animEffect transition="in" filter="fade">
                                      <p:cBhvr>
                                        <p:cTn id="32" dur="1000"/>
                                        <p:tgtEl>
                                          <p:spTgt spid="1683"/>
                                        </p:tgtEl>
                                      </p:cBhvr>
                                    </p:animEffect>
                                  </p:childTnLst>
                                </p:cTn>
                              </p:par>
                              <p:par>
                                <p:cTn id="33" presetID="10" presetClass="entr" presetSubtype="0" fill="hold" nodeType="withEffect">
                                  <p:stCondLst>
                                    <p:cond delay="0"/>
                                  </p:stCondLst>
                                  <p:childTnLst>
                                    <p:set>
                                      <p:cBhvr>
                                        <p:cTn id="34" dur="1" fill="hold">
                                          <p:stCondLst>
                                            <p:cond delay="0"/>
                                          </p:stCondLst>
                                        </p:cTn>
                                        <p:tgtEl>
                                          <p:spTgt spid="1684"/>
                                        </p:tgtEl>
                                        <p:attrNameLst>
                                          <p:attrName>style.visibility</p:attrName>
                                        </p:attrNameLst>
                                      </p:cBhvr>
                                      <p:to>
                                        <p:strVal val="visible"/>
                                      </p:to>
                                    </p:set>
                                    <p:animEffect transition="in" filter="fade">
                                      <p:cBhvr>
                                        <p:cTn id="35" dur="1000"/>
                                        <p:tgtEl>
                                          <p:spTgt spid="1684"/>
                                        </p:tgtEl>
                                      </p:cBhvr>
                                    </p:animEffect>
                                  </p:childTnLst>
                                </p:cTn>
                              </p:par>
                              <p:par>
                                <p:cTn id="36" presetID="10" presetClass="entr" presetSubtype="0" fill="hold" nodeType="withEffect">
                                  <p:stCondLst>
                                    <p:cond delay="0"/>
                                  </p:stCondLst>
                                  <p:childTnLst>
                                    <p:set>
                                      <p:cBhvr>
                                        <p:cTn id="37" dur="1" fill="hold">
                                          <p:stCondLst>
                                            <p:cond delay="0"/>
                                          </p:stCondLst>
                                        </p:cTn>
                                        <p:tgtEl>
                                          <p:spTgt spid="1685"/>
                                        </p:tgtEl>
                                        <p:attrNameLst>
                                          <p:attrName>style.visibility</p:attrName>
                                        </p:attrNameLst>
                                      </p:cBhvr>
                                      <p:to>
                                        <p:strVal val="visible"/>
                                      </p:to>
                                    </p:set>
                                    <p:animEffect transition="in" filter="fade">
                                      <p:cBhvr>
                                        <p:cTn id="38" dur="1000"/>
                                        <p:tgtEl>
                                          <p:spTgt spid="1685"/>
                                        </p:tgtEl>
                                      </p:cBhvr>
                                    </p:animEffect>
                                  </p:childTnLst>
                                </p:cTn>
                              </p:par>
                              <p:par>
                                <p:cTn id="39" presetID="10" presetClass="entr" presetSubtype="0" fill="hold" nodeType="withEffect">
                                  <p:stCondLst>
                                    <p:cond delay="0"/>
                                  </p:stCondLst>
                                  <p:childTnLst>
                                    <p:set>
                                      <p:cBhvr>
                                        <p:cTn id="40" dur="1" fill="hold">
                                          <p:stCondLst>
                                            <p:cond delay="0"/>
                                          </p:stCondLst>
                                        </p:cTn>
                                        <p:tgtEl>
                                          <p:spTgt spid="1686"/>
                                        </p:tgtEl>
                                        <p:attrNameLst>
                                          <p:attrName>style.visibility</p:attrName>
                                        </p:attrNameLst>
                                      </p:cBhvr>
                                      <p:to>
                                        <p:strVal val="visible"/>
                                      </p:to>
                                    </p:set>
                                    <p:animEffect transition="in" filter="fade">
                                      <p:cBhvr>
                                        <p:cTn id="41" dur="1000"/>
                                        <p:tgtEl>
                                          <p:spTgt spid="1686"/>
                                        </p:tgtEl>
                                      </p:cBhvr>
                                    </p:animEffect>
                                  </p:childTnLst>
                                </p:cTn>
                              </p:par>
                              <p:par>
                                <p:cTn id="42" presetID="10" presetClass="entr" presetSubtype="0" fill="hold" nodeType="withEffect">
                                  <p:stCondLst>
                                    <p:cond delay="0"/>
                                  </p:stCondLst>
                                  <p:childTnLst>
                                    <p:set>
                                      <p:cBhvr>
                                        <p:cTn id="43" dur="1" fill="hold">
                                          <p:stCondLst>
                                            <p:cond delay="0"/>
                                          </p:stCondLst>
                                        </p:cTn>
                                        <p:tgtEl>
                                          <p:spTgt spid="1687"/>
                                        </p:tgtEl>
                                        <p:attrNameLst>
                                          <p:attrName>style.visibility</p:attrName>
                                        </p:attrNameLst>
                                      </p:cBhvr>
                                      <p:to>
                                        <p:strVal val="visible"/>
                                      </p:to>
                                    </p:set>
                                    <p:animEffect transition="in" filter="fade">
                                      <p:cBhvr>
                                        <p:cTn id="44" dur="1000"/>
                                        <p:tgtEl>
                                          <p:spTgt spid="1687"/>
                                        </p:tgtEl>
                                      </p:cBhvr>
                                    </p:animEffect>
                                  </p:childTnLst>
                                </p:cTn>
                              </p:par>
                              <p:par>
                                <p:cTn id="45" presetID="10" presetClass="entr" presetSubtype="0" fill="hold" nodeType="withEffect">
                                  <p:stCondLst>
                                    <p:cond delay="0"/>
                                  </p:stCondLst>
                                  <p:childTnLst>
                                    <p:set>
                                      <p:cBhvr>
                                        <p:cTn id="46" dur="1" fill="hold">
                                          <p:stCondLst>
                                            <p:cond delay="0"/>
                                          </p:stCondLst>
                                        </p:cTn>
                                        <p:tgtEl>
                                          <p:spTgt spid="1688"/>
                                        </p:tgtEl>
                                        <p:attrNameLst>
                                          <p:attrName>style.visibility</p:attrName>
                                        </p:attrNameLst>
                                      </p:cBhvr>
                                      <p:to>
                                        <p:strVal val="visible"/>
                                      </p:to>
                                    </p:set>
                                    <p:animEffect transition="in" filter="fade">
                                      <p:cBhvr>
                                        <p:cTn id="47" dur="1000"/>
                                        <p:tgtEl>
                                          <p:spTgt spid="1688"/>
                                        </p:tgtEl>
                                      </p:cBhvr>
                                    </p:animEffect>
                                  </p:childTnLst>
                                </p:cTn>
                              </p:par>
                              <p:par>
                                <p:cTn id="48" presetID="10" presetClass="entr" presetSubtype="0" fill="hold" nodeType="withEffect">
                                  <p:stCondLst>
                                    <p:cond delay="0"/>
                                  </p:stCondLst>
                                  <p:childTnLst>
                                    <p:set>
                                      <p:cBhvr>
                                        <p:cTn id="49" dur="1" fill="hold">
                                          <p:stCondLst>
                                            <p:cond delay="0"/>
                                          </p:stCondLst>
                                        </p:cTn>
                                        <p:tgtEl>
                                          <p:spTgt spid="1693"/>
                                        </p:tgtEl>
                                        <p:attrNameLst>
                                          <p:attrName>style.visibility</p:attrName>
                                        </p:attrNameLst>
                                      </p:cBhvr>
                                      <p:to>
                                        <p:strVal val="visible"/>
                                      </p:to>
                                    </p:set>
                                    <p:animEffect transition="in" filter="fade">
                                      <p:cBhvr>
                                        <p:cTn id="50" dur="1000"/>
                                        <p:tgtEl>
                                          <p:spTgt spid="1693"/>
                                        </p:tgtEl>
                                      </p:cBhvr>
                                    </p:animEffect>
                                  </p:childTnLst>
                                </p:cTn>
                              </p:par>
                              <p:par>
                                <p:cTn id="51" presetID="10" presetClass="entr" presetSubtype="0" fill="hold" nodeType="withEffect">
                                  <p:stCondLst>
                                    <p:cond delay="0"/>
                                  </p:stCondLst>
                                  <p:childTnLst>
                                    <p:set>
                                      <p:cBhvr>
                                        <p:cTn id="52" dur="1" fill="hold">
                                          <p:stCondLst>
                                            <p:cond delay="0"/>
                                          </p:stCondLst>
                                        </p:cTn>
                                        <p:tgtEl>
                                          <p:spTgt spid="1696"/>
                                        </p:tgtEl>
                                        <p:attrNameLst>
                                          <p:attrName>style.visibility</p:attrName>
                                        </p:attrNameLst>
                                      </p:cBhvr>
                                      <p:to>
                                        <p:strVal val="visible"/>
                                      </p:to>
                                    </p:set>
                                    <p:animEffect transition="in" filter="fade">
                                      <p:cBhvr>
                                        <p:cTn id="53" dur="1000"/>
                                        <p:tgtEl>
                                          <p:spTgt spid="1696"/>
                                        </p:tgtEl>
                                      </p:cBhvr>
                                    </p:animEffect>
                                  </p:childTnLst>
                                </p:cTn>
                              </p:par>
                              <p:par>
                                <p:cTn id="54" presetID="10" presetClass="entr" presetSubtype="0" fill="hold" nodeType="withEffect">
                                  <p:stCondLst>
                                    <p:cond delay="0"/>
                                  </p:stCondLst>
                                  <p:childTnLst>
                                    <p:set>
                                      <p:cBhvr>
                                        <p:cTn id="55" dur="1" fill="hold">
                                          <p:stCondLst>
                                            <p:cond delay="0"/>
                                          </p:stCondLst>
                                        </p:cTn>
                                        <p:tgtEl>
                                          <p:spTgt spid="1699"/>
                                        </p:tgtEl>
                                        <p:attrNameLst>
                                          <p:attrName>style.visibility</p:attrName>
                                        </p:attrNameLst>
                                      </p:cBhvr>
                                      <p:to>
                                        <p:strVal val="visible"/>
                                      </p:to>
                                    </p:set>
                                    <p:animEffect transition="in" filter="fade">
                                      <p:cBhvr>
                                        <p:cTn id="56" dur="1000"/>
                                        <p:tgtEl>
                                          <p:spTgt spid="16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sp>
        <p:nvSpPr>
          <p:cNvPr id="1706" name="Google Shape;1706;p113"/>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Josefin Sans"/>
                <a:ea typeface="Josefin Sans"/>
                <a:cs typeface="Josefin Sans"/>
                <a:sym typeface="Josefin Sans"/>
              </a:rPr>
              <a:t>Key accomplishments</a:t>
            </a:r>
            <a:endParaRPr/>
          </a:p>
        </p:txBody>
      </p:sp>
      <p:sp>
        <p:nvSpPr>
          <p:cNvPr id="1707" name="Google Shape;1707;p113"/>
          <p:cNvSpPr txBox="1">
            <a:spLocks noGrp="1"/>
          </p:cNvSpPr>
          <p:nvPr>
            <p:ph type="title" idx="2"/>
          </p:nvPr>
        </p:nvSpPr>
        <p:spPr>
          <a:xfrm>
            <a:off x="990875" y="1530450"/>
            <a:ext cx="2034600" cy="45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708" name="Google Shape;1708;p113"/>
          <p:cNvSpPr txBox="1">
            <a:spLocks noGrp="1"/>
          </p:cNvSpPr>
          <p:nvPr>
            <p:ph type="subTitle" idx="1"/>
          </p:nvPr>
        </p:nvSpPr>
        <p:spPr>
          <a:xfrm>
            <a:off x="990875" y="1984050"/>
            <a:ext cx="2034600" cy="63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1709" name="Google Shape;1709;p113"/>
          <p:cNvSpPr txBox="1">
            <a:spLocks noGrp="1"/>
          </p:cNvSpPr>
          <p:nvPr>
            <p:ph type="title" idx="3"/>
          </p:nvPr>
        </p:nvSpPr>
        <p:spPr>
          <a:xfrm>
            <a:off x="2272775" y="2963850"/>
            <a:ext cx="2034600" cy="45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710" name="Google Shape;1710;p113"/>
          <p:cNvSpPr txBox="1">
            <a:spLocks noGrp="1"/>
          </p:cNvSpPr>
          <p:nvPr>
            <p:ph type="subTitle" idx="4"/>
          </p:nvPr>
        </p:nvSpPr>
        <p:spPr>
          <a:xfrm>
            <a:off x="2272775" y="3417450"/>
            <a:ext cx="2034600" cy="63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1711" name="Google Shape;1711;p113"/>
          <p:cNvSpPr txBox="1">
            <a:spLocks noGrp="1"/>
          </p:cNvSpPr>
          <p:nvPr>
            <p:ph type="title" idx="5"/>
          </p:nvPr>
        </p:nvSpPr>
        <p:spPr>
          <a:xfrm>
            <a:off x="6118525" y="1530450"/>
            <a:ext cx="2034600" cy="45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712" name="Google Shape;1712;p113"/>
          <p:cNvSpPr txBox="1">
            <a:spLocks noGrp="1"/>
          </p:cNvSpPr>
          <p:nvPr>
            <p:ph type="subTitle" idx="6"/>
          </p:nvPr>
        </p:nvSpPr>
        <p:spPr>
          <a:xfrm>
            <a:off x="6118525" y="1984050"/>
            <a:ext cx="2034600" cy="63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1713" name="Google Shape;1713;p113"/>
          <p:cNvSpPr txBox="1">
            <a:spLocks noGrp="1"/>
          </p:cNvSpPr>
          <p:nvPr>
            <p:ph type="title" idx="7"/>
          </p:nvPr>
        </p:nvSpPr>
        <p:spPr>
          <a:xfrm>
            <a:off x="4836600" y="2963850"/>
            <a:ext cx="2034600" cy="45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714" name="Google Shape;1714;p113"/>
          <p:cNvSpPr txBox="1">
            <a:spLocks noGrp="1"/>
          </p:cNvSpPr>
          <p:nvPr>
            <p:ph type="subTitle" idx="8"/>
          </p:nvPr>
        </p:nvSpPr>
        <p:spPr>
          <a:xfrm>
            <a:off x="4836600" y="3417450"/>
            <a:ext cx="2034600" cy="63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sp>
        <p:nvSpPr>
          <p:cNvPr id="1715" name="Google Shape;1715;p113"/>
          <p:cNvSpPr txBox="1">
            <a:spLocks noGrp="1"/>
          </p:cNvSpPr>
          <p:nvPr>
            <p:ph type="title" idx="9"/>
          </p:nvPr>
        </p:nvSpPr>
        <p:spPr>
          <a:xfrm>
            <a:off x="3554675" y="1530450"/>
            <a:ext cx="2034600" cy="45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716" name="Google Shape;1716;p113"/>
          <p:cNvSpPr txBox="1">
            <a:spLocks noGrp="1"/>
          </p:cNvSpPr>
          <p:nvPr>
            <p:ph type="subTitle" idx="13"/>
          </p:nvPr>
        </p:nvSpPr>
        <p:spPr>
          <a:xfrm>
            <a:off x="3554675" y="1984050"/>
            <a:ext cx="2034600" cy="63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rings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06"/>
                                        </p:tgtEl>
                                        <p:attrNameLst>
                                          <p:attrName>style.visibility</p:attrName>
                                        </p:attrNameLst>
                                      </p:cBhvr>
                                      <p:to>
                                        <p:strVal val="visible"/>
                                      </p:to>
                                    </p:set>
                                    <p:animEffect transition="in" filter="fade">
                                      <p:cBhvr>
                                        <p:cTn id="7" dur="1000"/>
                                        <p:tgtEl>
                                          <p:spTgt spid="170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707"/>
                                        </p:tgtEl>
                                        <p:attrNameLst>
                                          <p:attrName>style.visibility</p:attrName>
                                        </p:attrNameLst>
                                      </p:cBhvr>
                                      <p:to>
                                        <p:strVal val="visible"/>
                                      </p:to>
                                    </p:set>
                                    <p:animEffect transition="in" filter="fade">
                                      <p:cBhvr>
                                        <p:cTn id="11" dur="1000"/>
                                        <p:tgtEl>
                                          <p:spTgt spid="1707"/>
                                        </p:tgtEl>
                                      </p:cBhvr>
                                    </p:animEffect>
                                  </p:childTnLst>
                                </p:cTn>
                              </p:par>
                              <p:par>
                                <p:cTn id="12" presetID="10" presetClass="entr" presetSubtype="0" fill="hold" nodeType="withEffect">
                                  <p:stCondLst>
                                    <p:cond delay="0"/>
                                  </p:stCondLst>
                                  <p:childTnLst>
                                    <p:set>
                                      <p:cBhvr>
                                        <p:cTn id="13" dur="1" fill="hold">
                                          <p:stCondLst>
                                            <p:cond delay="0"/>
                                          </p:stCondLst>
                                        </p:cTn>
                                        <p:tgtEl>
                                          <p:spTgt spid="1708"/>
                                        </p:tgtEl>
                                        <p:attrNameLst>
                                          <p:attrName>style.visibility</p:attrName>
                                        </p:attrNameLst>
                                      </p:cBhvr>
                                      <p:to>
                                        <p:strVal val="visible"/>
                                      </p:to>
                                    </p:set>
                                    <p:animEffect transition="in" filter="fade">
                                      <p:cBhvr>
                                        <p:cTn id="14" dur="1000"/>
                                        <p:tgtEl>
                                          <p:spTgt spid="1708"/>
                                        </p:tgtEl>
                                      </p:cBhvr>
                                    </p:animEffect>
                                  </p:childTnLst>
                                </p:cTn>
                              </p:par>
                              <p:par>
                                <p:cTn id="15" presetID="10" presetClass="entr" presetSubtype="0" fill="hold" nodeType="withEffect">
                                  <p:stCondLst>
                                    <p:cond delay="0"/>
                                  </p:stCondLst>
                                  <p:childTnLst>
                                    <p:set>
                                      <p:cBhvr>
                                        <p:cTn id="16" dur="1" fill="hold">
                                          <p:stCondLst>
                                            <p:cond delay="0"/>
                                          </p:stCondLst>
                                        </p:cTn>
                                        <p:tgtEl>
                                          <p:spTgt spid="1709"/>
                                        </p:tgtEl>
                                        <p:attrNameLst>
                                          <p:attrName>style.visibility</p:attrName>
                                        </p:attrNameLst>
                                      </p:cBhvr>
                                      <p:to>
                                        <p:strVal val="visible"/>
                                      </p:to>
                                    </p:set>
                                    <p:animEffect transition="in" filter="fade">
                                      <p:cBhvr>
                                        <p:cTn id="17" dur="1000"/>
                                        <p:tgtEl>
                                          <p:spTgt spid="1709"/>
                                        </p:tgtEl>
                                      </p:cBhvr>
                                    </p:animEffect>
                                  </p:childTnLst>
                                </p:cTn>
                              </p:par>
                              <p:par>
                                <p:cTn id="18" presetID="10" presetClass="entr" presetSubtype="0" fill="hold" nodeType="withEffect">
                                  <p:stCondLst>
                                    <p:cond delay="0"/>
                                  </p:stCondLst>
                                  <p:childTnLst>
                                    <p:set>
                                      <p:cBhvr>
                                        <p:cTn id="19" dur="1" fill="hold">
                                          <p:stCondLst>
                                            <p:cond delay="0"/>
                                          </p:stCondLst>
                                        </p:cTn>
                                        <p:tgtEl>
                                          <p:spTgt spid="1710"/>
                                        </p:tgtEl>
                                        <p:attrNameLst>
                                          <p:attrName>style.visibility</p:attrName>
                                        </p:attrNameLst>
                                      </p:cBhvr>
                                      <p:to>
                                        <p:strVal val="visible"/>
                                      </p:to>
                                    </p:set>
                                    <p:animEffect transition="in" filter="fade">
                                      <p:cBhvr>
                                        <p:cTn id="20" dur="1000"/>
                                        <p:tgtEl>
                                          <p:spTgt spid="1710"/>
                                        </p:tgtEl>
                                      </p:cBhvr>
                                    </p:animEffect>
                                  </p:childTnLst>
                                </p:cTn>
                              </p:par>
                              <p:par>
                                <p:cTn id="21" presetID="10" presetClass="entr" presetSubtype="0" fill="hold" nodeType="withEffect">
                                  <p:stCondLst>
                                    <p:cond delay="0"/>
                                  </p:stCondLst>
                                  <p:childTnLst>
                                    <p:set>
                                      <p:cBhvr>
                                        <p:cTn id="22" dur="1" fill="hold">
                                          <p:stCondLst>
                                            <p:cond delay="0"/>
                                          </p:stCondLst>
                                        </p:cTn>
                                        <p:tgtEl>
                                          <p:spTgt spid="1711"/>
                                        </p:tgtEl>
                                        <p:attrNameLst>
                                          <p:attrName>style.visibility</p:attrName>
                                        </p:attrNameLst>
                                      </p:cBhvr>
                                      <p:to>
                                        <p:strVal val="visible"/>
                                      </p:to>
                                    </p:set>
                                    <p:animEffect transition="in" filter="fade">
                                      <p:cBhvr>
                                        <p:cTn id="23" dur="1000"/>
                                        <p:tgtEl>
                                          <p:spTgt spid="1711"/>
                                        </p:tgtEl>
                                      </p:cBhvr>
                                    </p:animEffect>
                                  </p:childTnLst>
                                </p:cTn>
                              </p:par>
                              <p:par>
                                <p:cTn id="24" presetID="10" presetClass="entr" presetSubtype="0" fill="hold" nodeType="withEffect">
                                  <p:stCondLst>
                                    <p:cond delay="0"/>
                                  </p:stCondLst>
                                  <p:childTnLst>
                                    <p:set>
                                      <p:cBhvr>
                                        <p:cTn id="25" dur="1" fill="hold">
                                          <p:stCondLst>
                                            <p:cond delay="0"/>
                                          </p:stCondLst>
                                        </p:cTn>
                                        <p:tgtEl>
                                          <p:spTgt spid="1712"/>
                                        </p:tgtEl>
                                        <p:attrNameLst>
                                          <p:attrName>style.visibility</p:attrName>
                                        </p:attrNameLst>
                                      </p:cBhvr>
                                      <p:to>
                                        <p:strVal val="visible"/>
                                      </p:to>
                                    </p:set>
                                    <p:animEffect transition="in" filter="fade">
                                      <p:cBhvr>
                                        <p:cTn id="26" dur="1000"/>
                                        <p:tgtEl>
                                          <p:spTgt spid="1712"/>
                                        </p:tgtEl>
                                      </p:cBhvr>
                                    </p:animEffect>
                                  </p:childTnLst>
                                </p:cTn>
                              </p:par>
                              <p:par>
                                <p:cTn id="27" presetID="10" presetClass="entr" presetSubtype="0" fill="hold" nodeType="withEffect">
                                  <p:stCondLst>
                                    <p:cond delay="0"/>
                                  </p:stCondLst>
                                  <p:childTnLst>
                                    <p:set>
                                      <p:cBhvr>
                                        <p:cTn id="28" dur="1" fill="hold">
                                          <p:stCondLst>
                                            <p:cond delay="0"/>
                                          </p:stCondLst>
                                        </p:cTn>
                                        <p:tgtEl>
                                          <p:spTgt spid="1713"/>
                                        </p:tgtEl>
                                        <p:attrNameLst>
                                          <p:attrName>style.visibility</p:attrName>
                                        </p:attrNameLst>
                                      </p:cBhvr>
                                      <p:to>
                                        <p:strVal val="visible"/>
                                      </p:to>
                                    </p:set>
                                    <p:animEffect transition="in" filter="fade">
                                      <p:cBhvr>
                                        <p:cTn id="29" dur="1000"/>
                                        <p:tgtEl>
                                          <p:spTgt spid="1713"/>
                                        </p:tgtEl>
                                      </p:cBhvr>
                                    </p:animEffect>
                                  </p:childTnLst>
                                </p:cTn>
                              </p:par>
                              <p:par>
                                <p:cTn id="30" presetID="10" presetClass="entr" presetSubtype="0" fill="hold" nodeType="withEffect">
                                  <p:stCondLst>
                                    <p:cond delay="0"/>
                                  </p:stCondLst>
                                  <p:childTnLst>
                                    <p:set>
                                      <p:cBhvr>
                                        <p:cTn id="31" dur="1" fill="hold">
                                          <p:stCondLst>
                                            <p:cond delay="0"/>
                                          </p:stCondLst>
                                        </p:cTn>
                                        <p:tgtEl>
                                          <p:spTgt spid="1714"/>
                                        </p:tgtEl>
                                        <p:attrNameLst>
                                          <p:attrName>style.visibility</p:attrName>
                                        </p:attrNameLst>
                                      </p:cBhvr>
                                      <p:to>
                                        <p:strVal val="visible"/>
                                      </p:to>
                                    </p:set>
                                    <p:animEffect transition="in" filter="fade">
                                      <p:cBhvr>
                                        <p:cTn id="32" dur="1000"/>
                                        <p:tgtEl>
                                          <p:spTgt spid="1714"/>
                                        </p:tgtEl>
                                      </p:cBhvr>
                                    </p:animEffect>
                                  </p:childTnLst>
                                </p:cTn>
                              </p:par>
                              <p:par>
                                <p:cTn id="33" presetID="10" presetClass="entr" presetSubtype="0" fill="hold" nodeType="withEffect">
                                  <p:stCondLst>
                                    <p:cond delay="0"/>
                                  </p:stCondLst>
                                  <p:childTnLst>
                                    <p:set>
                                      <p:cBhvr>
                                        <p:cTn id="34" dur="1" fill="hold">
                                          <p:stCondLst>
                                            <p:cond delay="0"/>
                                          </p:stCondLst>
                                        </p:cTn>
                                        <p:tgtEl>
                                          <p:spTgt spid="1715"/>
                                        </p:tgtEl>
                                        <p:attrNameLst>
                                          <p:attrName>style.visibility</p:attrName>
                                        </p:attrNameLst>
                                      </p:cBhvr>
                                      <p:to>
                                        <p:strVal val="visible"/>
                                      </p:to>
                                    </p:set>
                                    <p:animEffect transition="in" filter="fade">
                                      <p:cBhvr>
                                        <p:cTn id="35" dur="1000"/>
                                        <p:tgtEl>
                                          <p:spTgt spid="1715"/>
                                        </p:tgtEl>
                                      </p:cBhvr>
                                    </p:animEffect>
                                  </p:childTnLst>
                                </p:cTn>
                              </p:par>
                              <p:par>
                                <p:cTn id="36" presetID="10" presetClass="entr" presetSubtype="0" fill="hold" nodeType="withEffect">
                                  <p:stCondLst>
                                    <p:cond delay="0"/>
                                  </p:stCondLst>
                                  <p:childTnLst>
                                    <p:set>
                                      <p:cBhvr>
                                        <p:cTn id="37" dur="1" fill="hold">
                                          <p:stCondLst>
                                            <p:cond delay="0"/>
                                          </p:stCondLst>
                                        </p:cTn>
                                        <p:tgtEl>
                                          <p:spTgt spid="1716"/>
                                        </p:tgtEl>
                                        <p:attrNameLst>
                                          <p:attrName>style.visibility</p:attrName>
                                        </p:attrNameLst>
                                      </p:cBhvr>
                                      <p:to>
                                        <p:strVal val="visible"/>
                                      </p:to>
                                    </p:set>
                                    <p:animEffect transition="in" filter="fade">
                                      <p:cBhvr>
                                        <p:cTn id="38" dur="1000"/>
                                        <p:tgtEl>
                                          <p:spTgt spid="1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20"/>
        <p:cNvGrpSpPr/>
        <p:nvPr/>
      </p:nvGrpSpPr>
      <p:grpSpPr>
        <a:xfrm>
          <a:off x="0" y="0"/>
          <a:ext cx="0" cy="0"/>
          <a:chOff x="0" y="0"/>
          <a:chExt cx="0" cy="0"/>
        </a:xfrm>
      </p:grpSpPr>
      <p:sp>
        <p:nvSpPr>
          <p:cNvPr id="1721" name="Google Shape;1721;p114"/>
          <p:cNvSpPr txBox="1">
            <a:spLocks noGrp="1"/>
          </p:cNvSpPr>
          <p:nvPr>
            <p:ph type="title"/>
          </p:nvPr>
        </p:nvSpPr>
        <p:spPr>
          <a:xfrm flipH="1">
            <a:off x="959002" y="2019725"/>
            <a:ext cx="3931200" cy="6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Desktop mockup</a:t>
            </a:r>
            <a:endParaRPr/>
          </a:p>
        </p:txBody>
      </p:sp>
      <p:sp>
        <p:nvSpPr>
          <p:cNvPr id="1722" name="Google Shape;1722;p114"/>
          <p:cNvSpPr txBox="1">
            <a:spLocks noGrp="1"/>
          </p:cNvSpPr>
          <p:nvPr>
            <p:ph type="subTitle" idx="1"/>
          </p:nvPr>
        </p:nvSpPr>
        <p:spPr>
          <a:xfrm flipH="1">
            <a:off x="959090" y="2565775"/>
            <a:ext cx="29988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You can replace the image on the screen with your own work</a:t>
            </a:r>
            <a:endParaRPr/>
          </a:p>
        </p:txBody>
      </p:sp>
      <p:grpSp>
        <p:nvGrpSpPr>
          <p:cNvPr id="1723" name="Google Shape;1723;p114"/>
          <p:cNvGrpSpPr/>
          <p:nvPr/>
        </p:nvGrpSpPr>
        <p:grpSpPr>
          <a:xfrm flipH="1">
            <a:off x="5052994" y="1369741"/>
            <a:ext cx="3017906" cy="2511937"/>
            <a:chOff x="649150" y="238125"/>
            <a:chExt cx="6249546" cy="5201775"/>
          </a:xfrm>
        </p:grpSpPr>
        <p:sp>
          <p:nvSpPr>
            <p:cNvPr id="1724" name="Google Shape;1724;p114"/>
            <p:cNvSpPr/>
            <p:nvPr/>
          </p:nvSpPr>
          <p:spPr>
            <a:xfrm>
              <a:off x="2850275" y="4488975"/>
              <a:ext cx="1849000" cy="810050"/>
            </a:xfrm>
            <a:custGeom>
              <a:avLst/>
              <a:gdLst/>
              <a:ahLst/>
              <a:cxnLst/>
              <a:rect l="l" t="t" r="r" b="b"/>
              <a:pathLst>
                <a:path w="73960" h="32402" extrusionOk="0">
                  <a:moveTo>
                    <a:pt x="7960" y="1"/>
                  </a:moveTo>
                  <a:cubicBezTo>
                    <a:pt x="5284" y="10848"/>
                    <a:pt x="2607" y="21625"/>
                    <a:pt x="1" y="32402"/>
                  </a:cubicBezTo>
                  <a:lnTo>
                    <a:pt x="73960" y="32402"/>
                  </a:lnTo>
                  <a:lnTo>
                    <a:pt x="660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14"/>
            <p:cNvSpPr/>
            <p:nvPr/>
          </p:nvSpPr>
          <p:spPr>
            <a:xfrm>
              <a:off x="2638975" y="5284925"/>
              <a:ext cx="2269850" cy="154975"/>
            </a:xfrm>
            <a:custGeom>
              <a:avLst/>
              <a:gdLst/>
              <a:ahLst/>
              <a:cxnLst/>
              <a:rect l="l" t="t" r="r" b="b"/>
              <a:pathLst>
                <a:path w="90794" h="6199" extrusionOk="0">
                  <a:moveTo>
                    <a:pt x="3875" y="0"/>
                  </a:moveTo>
                  <a:cubicBezTo>
                    <a:pt x="1761" y="0"/>
                    <a:pt x="1" y="2043"/>
                    <a:pt x="1" y="4508"/>
                  </a:cubicBezTo>
                  <a:lnTo>
                    <a:pt x="1" y="6199"/>
                  </a:lnTo>
                  <a:lnTo>
                    <a:pt x="90794" y="6199"/>
                  </a:lnTo>
                  <a:lnTo>
                    <a:pt x="90794" y="4508"/>
                  </a:lnTo>
                  <a:cubicBezTo>
                    <a:pt x="90794" y="2043"/>
                    <a:pt x="89103" y="0"/>
                    <a:pt x="869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14"/>
            <p:cNvSpPr/>
            <p:nvPr/>
          </p:nvSpPr>
          <p:spPr>
            <a:xfrm>
              <a:off x="649171" y="3870411"/>
              <a:ext cx="6249525" cy="905641"/>
            </a:xfrm>
            <a:custGeom>
              <a:avLst/>
              <a:gdLst/>
              <a:ahLst/>
              <a:cxnLst/>
              <a:rect l="l" t="t" r="r" b="b"/>
              <a:pathLst>
                <a:path w="249981" h="24091" extrusionOk="0">
                  <a:moveTo>
                    <a:pt x="0" y="1"/>
                  </a:moveTo>
                  <a:lnTo>
                    <a:pt x="0" y="17892"/>
                  </a:lnTo>
                  <a:cubicBezTo>
                    <a:pt x="0" y="21343"/>
                    <a:pt x="2817" y="24090"/>
                    <a:pt x="6198" y="24090"/>
                  </a:cubicBezTo>
                  <a:lnTo>
                    <a:pt x="243782" y="24090"/>
                  </a:lnTo>
                  <a:cubicBezTo>
                    <a:pt x="247233" y="24090"/>
                    <a:pt x="249980" y="21343"/>
                    <a:pt x="249980" y="17892"/>
                  </a:cubicBezTo>
                  <a:lnTo>
                    <a:pt x="2499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114"/>
            <p:cNvSpPr/>
            <p:nvPr/>
          </p:nvSpPr>
          <p:spPr>
            <a:xfrm>
              <a:off x="649150" y="238125"/>
              <a:ext cx="6249525" cy="3935675"/>
            </a:xfrm>
            <a:custGeom>
              <a:avLst/>
              <a:gdLst/>
              <a:ahLst/>
              <a:cxnLst/>
              <a:rect l="l" t="t" r="r" b="b"/>
              <a:pathLst>
                <a:path w="249981" h="157427" extrusionOk="0">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114"/>
            <p:cNvSpPr/>
            <p:nvPr/>
          </p:nvSpPr>
          <p:spPr>
            <a:xfrm>
              <a:off x="904475" y="481125"/>
              <a:ext cx="5738850" cy="3435575"/>
            </a:xfrm>
            <a:custGeom>
              <a:avLst/>
              <a:gdLst/>
              <a:ahLst/>
              <a:cxnLst/>
              <a:rect l="l" t="t" r="r" b="b"/>
              <a:pathLst>
                <a:path w="229554" h="137423" extrusionOk="0">
                  <a:moveTo>
                    <a:pt x="0" y="0"/>
                  </a:moveTo>
                  <a:lnTo>
                    <a:pt x="0" y="137423"/>
                  </a:lnTo>
                  <a:lnTo>
                    <a:pt x="229554" y="137423"/>
                  </a:lnTo>
                  <a:lnTo>
                    <a:pt x="2295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29" name="Google Shape;1729;p114"/>
          <p:cNvPicPr preferRelativeResize="0"/>
          <p:nvPr/>
        </p:nvPicPr>
        <p:blipFill rotWithShape="1">
          <a:blip r:embed="rId3">
            <a:alphaModFix/>
          </a:blip>
          <a:srcRect l="2883" r="2883"/>
          <a:stretch/>
        </p:blipFill>
        <p:spPr>
          <a:xfrm>
            <a:off x="5168240" y="1483425"/>
            <a:ext cx="2787300" cy="1663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721"/>
                                        </p:tgtEl>
                                        <p:attrNameLst>
                                          <p:attrName>style.visibility</p:attrName>
                                        </p:attrNameLst>
                                      </p:cBhvr>
                                      <p:to>
                                        <p:strVal val="visible"/>
                                      </p:to>
                                    </p:set>
                                    <p:anim calcmode="lin" valueType="num">
                                      <p:cBhvr additive="base">
                                        <p:cTn id="7" dur="1000"/>
                                        <p:tgtEl>
                                          <p:spTgt spid="1721"/>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722"/>
                                        </p:tgtEl>
                                        <p:attrNameLst>
                                          <p:attrName>style.visibility</p:attrName>
                                        </p:attrNameLst>
                                      </p:cBhvr>
                                      <p:to>
                                        <p:strVal val="visible"/>
                                      </p:to>
                                    </p:set>
                                    <p:anim calcmode="lin" valueType="num">
                                      <p:cBhvr additive="base">
                                        <p:cTn id="10" dur="1000"/>
                                        <p:tgtEl>
                                          <p:spTgt spid="172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33"/>
        <p:cNvGrpSpPr/>
        <p:nvPr/>
      </p:nvGrpSpPr>
      <p:grpSpPr>
        <a:xfrm>
          <a:off x="0" y="0"/>
          <a:ext cx="0" cy="0"/>
          <a:chOff x="0" y="0"/>
          <a:chExt cx="0" cy="0"/>
        </a:xfrm>
      </p:grpSpPr>
      <p:grpSp>
        <p:nvGrpSpPr>
          <p:cNvPr id="1734" name="Google Shape;1734;p115"/>
          <p:cNvGrpSpPr/>
          <p:nvPr/>
        </p:nvGrpSpPr>
        <p:grpSpPr>
          <a:xfrm>
            <a:off x="1541935" y="1369756"/>
            <a:ext cx="1852041" cy="2511902"/>
            <a:chOff x="1458613" y="1506187"/>
            <a:chExt cx="1466847" cy="1989468"/>
          </a:xfrm>
        </p:grpSpPr>
        <p:sp>
          <p:nvSpPr>
            <p:cNvPr id="1735" name="Google Shape;1735;p115"/>
            <p:cNvSpPr/>
            <p:nvPr/>
          </p:nvSpPr>
          <p:spPr>
            <a:xfrm>
              <a:off x="1458613" y="1506187"/>
              <a:ext cx="1466847" cy="1989468"/>
            </a:xfrm>
            <a:custGeom>
              <a:avLst/>
              <a:gdLst/>
              <a:ahLst/>
              <a:cxnLst/>
              <a:rect l="l" t="t" r="r" b="b"/>
              <a:pathLst>
                <a:path w="38016" h="56846" extrusionOk="0">
                  <a:moveTo>
                    <a:pt x="2292" y="0"/>
                  </a:moveTo>
                  <a:cubicBezTo>
                    <a:pt x="1029" y="0"/>
                    <a:pt x="1" y="999"/>
                    <a:pt x="1" y="2262"/>
                  </a:cubicBezTo>
                  <a:lnTo>
                    <a:pt x="1" y="54583"/>
                  </a:lnTo>
                  <a:cubicBezTo>
                    <a:pt x="1" y="55847"/>
                    <a:pt x="1029" y="56846"/>
                    <a:pt x="2292" y="56846"/>
                  </a:cubicBezTo>
                  <a:lnTo>
                    <a:pt x="35753" y="56846"/>
                  </a:lnTo>
                  <a:cubicBezTo>
                    <a:pt x="37016" y="56846"/>
                    <a:pt x="38015" y="55847"/>
                    <a:pt x="38015" y="54583"/>
                  </a:cubicBezTo>
                  <a:lnTo>
                    <a:pt x="38015" y="2262"/>
                  </a:lnTo>
                  <a:cubicBezTo>
                    <a:pt x="38015" y="999"/>
                    <a:pt x="37016" y="0"/>
                    <a:pt x="357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15"/>
            <p:cNvSpPr/>
            <p:nvPr/>
          </p:nvSpPr>
          <p:spPr>
            <a:xfrm>
              <a:off x="2096830" y="3318726"/>
              <a:ext cx="167768" cy="129771"/>
            </a:xfrm>
            <a:custGeom>
              <a:avLst/>
              <a:gdLst/>
              <a:ahLst/>
              <a:cxnLst/>
              <a:rect l="l" t="t" r="r" b="b"/>
              <a:pathLst>
                <a:path w="4348" h="3708" extrusionOk="0">
                  <a:moveTo>
                    <a:pt x="2520" y="1"/>
                  </a:moveTo>
                  <a:cubicBezTo>
                    <a:pt x="2502" y="1"/>
                    <a:pt x="2485" y="1"/>
                    <a:pt x="2468" y="2"/>
                  </a:cubicBezTo>
                  <a:cubicBezTo>
                    <a:pt x="823" y="2"/>
                    <a:pt x="0" y="1999"/>
                    <a:pt x="1175" y="3174"/>
                  </a:cubicBezTo>
                  <a:cubicBezTo>
                    <a:pt x="1543" y="3542"/>
                    <a:pt x="2002" y="3707"/>
                    <a:pt x="2454" y="3707"/>
                  </a:cubicBezTo>
                  <a:cubicBezTo>
                    <a:pt x="3411" y="3707"/>
                    <a:pt x="4339" y="2969"/>
                    <a:pt x="4319" y="1852"/>
                  </a:cubicBezTo>
                  <a:cubicBezTo>
                    <a:pt x="4348" y="841"/>
                    <a:pt x="3524" y="1"/>
                    <a:pt x="25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15"/>
            <p:cNvSpPr/>
            <p:nvPr/>
          </p:nvSpPr>
          <p:spPr>
            <a:xfrm>
              <a:off x="1688741" y="3359883"/>
              <a:ext cx="309490" cy="46302"/>
            </a:xfrm>
            <a:custGeom>
              <a:avLst/>
              <a:gdLst/>
              <a:ahLst/>
              <a:cxnLst/>
              <a:rect l="l" t="t" r="r" b="b"/>
              <a:pathLst>
                <a:path w="8021" h="1323" extrusionOk="0">
                  <a:moveTo>
                    <a:pt x="882" y="1"/>
                  </a:moveTo>
                  <a:cubicBezTo>
                    <a:pt x="0" y="30"/>
                    <a:pt x="0" y="1323"/>
                    <a:pt x="882" y="1323"/>
                  </a:cubicBezTo>
                  <a:lnTo>
                    <a:pt x="7168" y="1323"/>
                  </a:lnTo>
                  <a:cubicBezTo>
                    <a:pt x="8020" y="1323"/>
                    <a:pt x="8020" y="1"/>
                    <a:pt x="71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15"/>
            <p:cNvSpPr/>
            <p:nvPr/>
          </p:nvSpPr>
          <p:spPr>
            <a:xfrm>
              <a:off x="2386999" y="3359883"/>
              <a:ext cx="309490" cy="46302"/>
            </a:xfrm>
            <a:custGeom>
              <a:avLst/>
              <a:gdLst/>
              <a:ahLst/>
              <a:cxnLst/>
              <a:rect l="l" t="t" r="r" b="b"/>
              <a:pathLst>
                <a:path w="8021" h="1323" extrusionOk="0">
                  <a:moveTo>
                    <a:pt x="882" y="1"/>
                  </a:moveTo>
                  <a:cubicBezTo>
                    <a:pt x="1" y="30"/>
                    <a:pt x="1" y="1323"/>
                    <a:pt x="882" y="1323"/>
                  </a:cubicBezTo>
                  <a:lnTo>
                    <a:pt x="7140" y="1323"/>
                  </a:lnTo>
                  <a:cubicBezTo>
                    <a:pt x="8021" y="1323"/>
                    <a:pt x="8021" y="1"/>
                    <a:pt x="71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9" name="Google Shape;1739;p115"/>
          <p:cNvSpPr txBox="1">
            <a:spLocks noGrp="1"/>
          </p:cNvSpPr>
          <p:nvPr>
            <p:ph type="title"/>
          </p:nvPr>
        </p:nvSpPr>
        <p:spPr>
          <a:xfrm>
            <a:off x="4253800" y="2019725"/>
            <a:ext cx="3931200" cy="657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Tablet mockup</a:t>
            </a:r>
            <a:endParaRPr/>
          </a:p>
        </p:txBody>
      </p:sp>
      <p:sp>
        <p:nvSpPr>
          <p:cNvPr id="1740" name="Google Shape;1740;p115"/>
          <p:cNvSpPr txBox="1">
            <a:spLocks noGrp="1"/>
          </p:cNvSpPr>
          <p:nvPr>
            <p:ph type="subTitle" idx="1"/>
          </p:nvPr>
        </p:nvSpPr>
        <p:spPr>
          <a:xfrm>
            <a:off x="5186112" y="2565775"/>
            <a:ext cx="2998800" cy="558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You can replace the image on the screen with your own work</a:t>
            </a:r>
            <a:endParaRPr/>
          </a:p>
        </p:txBody>
      </p:sp>
      <p:pic>
        <p:nvPicPr>
          <p:cNvPr id="1741" name="Google Shape;1741;p115"/>
          <p:cNvPicPr preferRelativeResize="0"/>
          <p:nvPr/>
        </p:nvPicPr>
        <p:blipFill rotWithShape="1">
          <a:blip r:embed="rId3">
            <a:alphaModFix/>
          </a:blip>
          <a:srcRect l="28920" t="3075" r="28920" b="3150"/>
          <a:stretch/>
        </p:blipFill>
        <p:spPr>
          <a:xfrm>
            <a:off x="1620025" y="1473050"/>
            <a:ext cx="1711324" cy="21391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739"/>
                                        </p:tgtEl>
                                        <p:attrNameLst>
                                          <p:attrName>style.visibility</p:attrName>
                                        </p:attrNameLst>
                                      </p:cBhvr>
                                      <p:to>
                                        <p:strVal val="visible"/>
                                      </p:to>
                                    </p:set>
                                    <p:anim calcmode="lin" valueType="num">
                                      <p:cBhvr additive="base">
                                        <p:cTn id="7" dur="1000"/>
                                        <p:tgtEl>
                                          <p:spTgt spid="1739"/>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740"/>
                                        </p:tgtEl>
                                        <p:attrNameLst>
                                          <p:attrName>style.visibility</p:attrName>
                                        </p:attrNameLst>
                                      </p:cBhvr>
                                      <p:to>
                                        <p:strVal val="visible"/>
                                      </p:to>
                                    </p:set>
                                    <p:anim calcmode="lin" valueType="num">
                                      <p:cBhvr additive="base">
                                        <p:cTn id="10" dur="1000"/>
                                        <p:tgtEl>
                                          <p:spTgt spid="174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Google Shape;1746;p116"/>
          <p:cNvSpPr txBox="1">
            <a:spLocks noGrp="1"/>
          </p:cNvSpPr>
          <p:nvPr>
            <p:ph type="title"/>
          </p:nvPr>
        </p:nvSpPr>
        <p:spPr>
          <a:xfrm flipH="1">
            <a:off x="959002" y="2019725"/>
            <a:ext cx="3931200" cy="6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Phone mockup</a:t>
            </a:r>
            <a:endParaRPr/>
          </a:p>
        </p:txBody>
      </p:sp>
      <p:sp>
        <p:nvSpPr>
          <p:cNvPr id="1747" name="Google Shape;1747;p116"/>
          <p:cNvSpPr txBox="1">
            <a:spLocks noGrp="1"/>
          </p:cNvSpPr>
          <p:nvPr>
            <p:ph type="subTitle" idx="1"/>
          </p:nvPr>
        </p:nvSpPr>
        <p:spPr>
          <a:xfrm flipH="1">
            <a:off x="959090" y="2565775"/>
            <a:ext cx="2998800" cy="55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You can replace the image on the screen with your own work</a:t>
            </a:r>
            <a:endParaRPr/>
          </a:p>
        </p:txBody>
      </p:sp>
      <p:grpSp>
        <p:nvGrpSpPr>
          <p:cNvPr id="1748" name="Google Shape;1748;p116"/>
          <p:cNvGrpSpPr/>
          <p:nvPr/>
        </p:nvGrpSpPr>
        <p:grpSpPr>
          <a:xfrm>
            <a:off x="5888524" y="1369871"/>
            <a:ext cx="1346874" cy="2511983"/>
            <a:chOff x="6599490" y="1506150"/>
            <a:chExt cx="1066746" cy="1989532"/>
          </a:xfrm>
        </p:grpSpPr>
        <p:sp>
          <p:nvSpPr>
            <p:cNvPr id="1749" name="Google Shape;1749;p116"/>
            <p:cNvSpPr/>
            <p:nvPr/>
          </p:nvSpPr>
          <p:spPr>
            <a:xfrm>
              <a:off x="6599490" y="1506150"/>
              <a:ext cx="1066746" cy="1989532"/>
            </a:xfrm>
            <a:custGeom>
              <a:avLst/>
              <a:gdLst/>
              <a:ahLst/>
              <a:cxnLst/>
              <a:rect l="l" t="t" r="r" b="b"/>
              <a:pathLst>
                <a:path w="26764" h="49913" extrusionOk="0">
                  <a:moveTo>
                    <a:pt x="2497" y="0"/>
                  </a:moveTo>
                  <a:cubicBezTo>
                    <a:pt x="1117" y="0"/>
                    <a:pt x="0" y="1117"/>
                    <a:pt x="0" y="2498"/>
                  </a:cubicBezTo>
                  <a:lnTo>
                    <a:pt x="0" y="47416"/>
                  </a:lnTo>
                  <a:cubicBezTo>
                    <a:pt x="0" y="48797"/>
                    <a:pt x="1117" y="49913"/>
                    <a:pt x="2497" y="49913"/>
                  </a:cubicBezTo>
                  <a:lnTo>
                    <a:pt x="24266" y="49913"/>
                  </a:lnTo>
                  <a:cubicBezTo>
                    <a:pt x="25647" y="49913"/>
                    <a:pt x="26763" y="48797"/>
                    <a:pt x="26763" y="47416"/>
                  </a:cubicBezTo>
                  <a:lnTo>
                    <a:pt x="26763" y="2498"/>
                  </a:lnTo>
                  <a:cubicBezTo>
                    <a:pt x="26763" y="1117"/>
                    <a:pt x="25647" y="0"/>
                    <a:pt x="242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16"/>
            <p:cNvSpPr/>
            <p:nvPr/>
          </p:nvSpPr>
          <p:spPr>
            <a:xfrm>
              <a:off x="6938954" y="1587978"/>
              <a:ext cx="383031" cy="67045"/>
            </a:xfrm>
            <a:custGeom>
              <a:avLst/>
              <a:gdLst/>
              <a:ahLst/>
              <a:cxnLst/>
              <a:rect l="l" t="t" r="r" b="b"/>
              <a:pathLst>
                <a:path w="9610" h="1682" extrusionOk="0">
                  <a:moveTo>
                    <a:pt x="1096" y="1"/>
                  </a:moveTo>
                  <a:cubicBezTo>
                    <a:pt x="1" y="1"/>
                    <a:pt x="1" y="1681"/>
                    <a:pt x="1096" y="1681"/>
                  </a:cubicBezTo>
                  <a:cubicBezTo>
                    <a:pt x="1122" y="1681"/>
                    <a:pt x="1150" y="1680"/>
                    <a:pt x="1178" y="1678"/>
                  </a:cubicBezTo>
                  <a:lnTo>
                    <a:pt x="8581" y="1678"/>
                  </a:lnTo>
                  <a:cubicBezTo>
                    <a:pt x="9609" y="1620"/>
                    <a:pt x="9609" y="63"/>
                    <a:pt x="8581" y="4"/>
                  </a:cubicBezTo>
                  <a:lnTo>
                    <a:pt x="1178" y="4"/>
                  </a:lnTo>
                  <a:cubicBezTo>
                    <a:pt x="1150" y="2"/>
                    <a:pt x="1122" y="1"/>
                    <a:pt x="10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16"/>
            <p:cNvSpPr/>
            <p:nvPr/>
          </p:nvSpPr>
          <p:spPr>
            <a:xfrm>
              <a:off x="7366424" y="1588098"/>
              <a:ext cx="77324" cy="66088"/>
            </a:xfrm>
            <a:custGeom>
              <a:avLst/>
              <a:gdLst/>
              <a:ahLst/>
              <a:cxnLst/>
              <a:rect l="l" t="t" r="r" b="b"/>
              <a:pathLst>
                <a:path w="1940" h="1658" extrusionOk="0">
                  <a:moveTo>
                    <a:pt x="1117" y="1"/>
                  </a:moveTo>
                  <a:cubicBezTo>
                    <a:pt x="382" y="1"/>
                    <a:pt x="1" y="882"/>
                    <a:pt x="529" y="1411"/>
                  </a:cubicBezTo>
                  <a:cubicBezTo>
                    <a:pt x="700" y="1581"/>
                    <a:pt x="907" y="1657"/>
                    <a:pt x="1109" y="1657"/>
                  </a:cubicBezTo>
                  <a:cubicBezTo>
                    <a:pt x="1534" y="1657"/>
                    <a:pt x="1939" y="1321"/>
                    <a:pt x="1939" y="823"/>
                  </a:cubicBezTo>
                  <a:cubicBezTo>
                    <a:pt x="1939" y="353"/>
                    <a:pt x="1587" y="1"/>
                    <a:pt x="11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16"/>
            <p:cNvSpPr/>
            <p:nvPr/>
          </p:nvSpPr>
          <p:spPr>
            <a:xfrm>
              <a:off x="6821933" y="1587660"/>
              <a:ext cx="78519" cy="67244"/>
            </a:xfrm>
            <a:custGeom>
              <a:avLst/>
              <a:gdLst/>
              <a:ahLst/>
              <a:cxnLst/>
              <a:rect l="l" t="t" r="r" b="b"/>
              <a:pathLst>
                <a:path w="1970" h="1687" extrusionOk="0">
                  <a:moveTo>
                    <a:pt x="854" y="1"/>
                  </a:moveTo>
                  <a:cubicBezTo>
                    <a:pt x="419" y="1"/>
                    <a:pt x="1" y="337"/>
                    <a:pt x="1" y="834"/>
                  </a:cubicBezTo>
                  <a:cubicBezTo>
                    <a:pt x="1" y="1304"/>
                    <a:pt x="383" y="1686"/>
                    <a:pt x="853" y="1686"/>
                  </a:cubicBezTo>
                  <a:cubicBezTo>
                    <a:pt x="1587" y="1686"/>
                    <a:pt x="1969" y="776"/>
                    <a:pt x="1440" y="247"/>
                  </a:cubicBezTo>
                  <a:cubicBezTo>
                    <a:pt x="1270" y="77"/>
                    <a:pt x="1060" y="1"/>
                    <a:pt x="8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16"/>
            <p:cNvSpPr/>
            <p:nvPr/>
          </p:nvSpPr>
          <p:spPr>
            <a:xfrm>
              <a:off x="7025684" y="3299997"/>
              <a:ext cx="188566" cy="160716"/>
            </a:xfrm>
            <a:custGeom>
              <a:avLst/>
              <a:gdLst/>
              <a:ahLst/>
              <a:cxnLst/>
              <a:rect l="l" t="t" r="r" b="b"/>
              <a:pathLst>
                <a:path w="4731" h="4032" extrusionOk="0">
                  <a:moveTo>
                    <a:pt x="2703" y="1"/>
                  </a:moveTo>
                  <a:cubicBezTo>
                    <a:pt x="882" y="1"/>
                    <a:pt x="1" y="2175"/>
                    <a:pt x="1264" y="3438"/>
                  </a:cubicBezTo>
                  <a:cubicBezTo>
                    <a:pt x="1673" y="3847"/>
                    <a:pt x="2181" y="4031"/>
                    <a:pt x="2681" y="4031"/>
                  </a:cubicBezTo>
                  <a:cubicBezTo>
                    <a:pt x="3724" y="4031"/>
                    <a:pt x="4730" y="3230"/>
                    <a:pt x="4730" y="1998"/>
                  </a:cubicBezTo>
                  <a:cubicBezTo>
                    <a:pt x="4701" y="882"/>
                    <a:pt x="3820" y="1"/>
                    <a:pt x="27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54" name="Google Shape;1754;p116"/>
          <p:cNvPicPr preferRelativeResize="0"/>
          <p:nvPr/>
        </p:nvPicPr>
        <p:blipFill rotWithShape="1">
          <a:blip r:embed="rId3">
            <a:alphaModFix/>
          </a:blip>
          <a:srcRect l="33002" r="32498"/>
          <a:stretch/>
        </p:blipFill>
        <p:spPr>
          <a:xfrm>
            <a:off x="5981424" y="1640800"/>
            <a:ext cx="1178250" cy="1969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746"/>
                                        </p:tgtEl>
                                        <p:attrNameLst>
                                          <p:attrName>style.visibility</p:attrName>
                                        </p:attrNameLst>
                                      </p:cBhvr>
                                      <p:to>
                                        <p:strVal val="visible"/>
                                      </p:to>
                                    </p:set>
                                    <p:anim calcmode="lin" valueType="num">
                                      <p:cBhvr additive="base">
                                        <p:cTn id="7" dur="1000"/>
                                        <p:tgtEl>
                                          <p:spTgt spid="1746"/>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747"/>
                                        </p:tgtEl>
                                        <p:attrNameLst>
                                          <p:attrName>style.visibility</p:attrName>
                                        </p:attrNameLst>
                                      </p:cBhvr>
                                      <p:to>
                                        <p:strVal val="visible"/>
                                      </p:to>
                                    </p:set>
                                    <p:anim calcmode="lin" valueType="num">
                                      <p:cBhvr additive="base">
                                        <p:cTn id="10" dur="1000"/>
                                        <p:tgtEl>
                                          <p:spTgt spid="174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758"/>
        <p:cNvGrpSpPr/>
        <p:nvPr/>
      </p:nvGrpSpPr>
      <p:grpSpPr>
        <a:xfrm>
          <a:off x="0" y="0"/>
          <a:ext cx="0" cy="0"/>
          <a:chOff x="0" y="0"/>
          <a:chExt cx="0" cy="0"/>
        </a:xfrm>
      </p:grpSpPr>
      <p:sp>
        <p:nvSpPr>
          <p:cNvPr id="1759" name="Google Shape;1759;p117"/>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Patient satisfaction</a:t>
            </a:r>
            <a:endParaRPr/>
          </a:p>
        </p:txBody>
      </p:sp>
      <p:sp>
        <p:nvSpPr>
          <p:cNvPr id="1760" name="Google Shape;1760;p117"/>
          <p:cNvSpPr txBox="1"/>
          <p:nvPr/>
        </p:nvSpPr>
        <p:spPr>
          <a:xfrm>
            <a:off x="1418634" y="1304463"/>
            <a:ext cx="20661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1"/>
                </a:solidFill>
                <a:latin typeface="Josefin Sans"/>
                <a:ea typeface="Josefin Sans"/>
                <a:cs typeface="Josefin Sans"/>
                <a:sym typeface="Josefin Sans"/>
              </a:rPr>
              <a:t>Gender</a:t>
            </a:r>
            <a:endParaRPr sz="2700" b="1">
              <a:solidFill>
                <a:schemeClr val="dk1"/>
              </a:solidFill>
              <a:latin typeface="Josefin Sans"/>
              <a:ea typeface="Josefin Sans"/>
              <a:cs typeface="Josefin Sans"/>
              <a:sym typeface="Josefin Sans"/>
            </a:endParaRPr>
          </a:p>
        </p:txBody>
      </p:sp>
      <p:sp>
        <p:nvSpPr>
          <p:cNvPr id="1761" name="Google Shape;1761;p117"/>
          <p:cNvSpPr txBox="1"/>
          <p:nvPr/>
        </p:nvSpPr>
        <p:spPr>
          <a:xfrm>
            <a:off x="4892950" y="2182350"/>
            <a:ext cx="27882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Open Sans"/>
                <a:ea typeface="Open Sans"/>
                <a:cs typeface="Open Sans"/>
                <a:sym typeface="Open Sans"/>
              </a:rPr>
              <a:t>Venus is the second planet from the Sun</a:t>
            </a:r>
            <a:endParaRPr>
              <a:solidFill>
                <a:schemeClr val="dk2"/>
              </a:solidFill>
              <a:latin typeface="Open Sans"/>
              <a:ea typeface="Open Sans"/>
              <a:cs typeface="Open Sans"/>
              <a:sym typeface="Open Sans"/>
            </a:endParaRPr>
          </a:p>
        </p:txBody>
      </p:sp>
      <p:sp>
        <p:nvSpPr>
          <p:cNvPr id="1762" name="Google Shape;1762;p117"/>
          <p:cNvSpPr txBox="1"/>
          <p:nvPr/>
        </p:nvSpPr>
        <p:spPr>
          <a:xfrm>
            <a:off x="5796550" y="2866950"/>
            <a:ext cx="18846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b="1">
                <a:solidFill>
                  <a:schemeClr val="dk1"/>
                </a:solidFill>
                <a:latin typeface="Josefin Sans"/>
                <a:ea typeface="Josefin Sans"/>
                <a:cs typeface="Josefin Sans"/>
                <a:sym typeface="Josefin Sans"/>
              </a:rPr>
              <a:t>Mars</a:t>
            </a:r>
            <a:endParaRPr sz="2700" b="1">
              <a:solidFill>
                <a:schemeClr val="dk1"/>
              </a:solidFill>
              <a:latin typeface="Josefin Sans"/>
              <a:ea typeface="Josefin Sans"/>
              <a:cs typeface="Josefin Sans"/>
              <a:sym typeface="Josefin Sans"/>
            </a:endParaRPr>
          </a:p>
        </p:txBody>
      </p:sp>
      <p:sp>
        <p:nvSpPr>
          <p:cNvPr id="1763" name="Google Shape;1763;p117"/>
          <p:cNvSpPr txBox="1"/>
          <p:nvPr/>
        </p:nvSpPr>
        <p:spPr>
          <a:xfrm>
            <a:off x="4892950" y="3172125"/>
            <a:ext cx="27882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Open Sans"/>
                <a:ea typeface="Open Sans"/>
                <a:cs typeface="Open Sans"/>
                <a:sym typeface="Open Sans"/>
              </a:rPr>
              <a:t>Despite being red, Mars is a cold place, not hot</a:t>
            </a:r>
            <a:endParaRPr>
              <a:solidFill>
                <a:schemeClr val="dk2"/>
              </a:solidFill>
              <a:latin typeface="Open Sans"/>
              <a:ea typeface="Open Sans"/>
              <a:cs typeface="Open Sans"/>
              <a:sym typeface="Open Sans"/>
            </a:endParaRPr>
          </a:p>
        </p:txBody>
      </p:sp>
      <p:sp>
        <p:nvSpPr>
          <p:cNvPr id="1764" name="Google Shape;1764;p117"/>
          <p:cNvSpPr txBox="1"/>
          <p:nvPr/>
        </p:nvSpPr>
        <p:spPr>
          <a:xfrm>
            <a:off x="5796550" y="1878300"/>
            <a:ext cx="18846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b="1">
                <a:solidFill>
                  <a:schemeClr val="dk1"/>
                </a:solidFill>
                <a:latin typeface="Josefin Sans"/>
                <a:ea typeface="Josefin Sans"/>
                <a:cs typeface="Josefin Sans"/>
                <a:sym typeface="Josefin Sans"/>
              </a:rPr>
              <a:t>Venus</a:t>
            </a:r>
            <a:endParaRPr sz="2700" b="1">
              <a:solidFill>
                <a:schemeClr val="dk1"/>
              </a:solidFill>
              <a:latin typeface="Josefin Sans"/>
              <a:ea typeface="Josefin Sans"/>
              <a:cs typeface="Josefin Sans"/>
              <a:sym typeface="Josefin Sans"/>
            </a:endParaRPr>
          </a:p>
        </p:txBody>
      </p:sp>
      <p:sp>
        <p:nvSpPr>
          <p:cNvPr id="1765" name="Google Shape;1765;p117"/>
          <p:cNvSpPr txBox="1"/>
          <p:nvPr/>
        </p:nvSpPr>
        <p:spPr>
          <a:xfrm>
            <a:off x="2028450" y="3220525"/>
            <a:ext cx="1464000" cy="48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1"/>
                </a:solidFill>
                <a:latin typeface="Josefin Sans"/>
                <a:ea typeface="Josefin Sans"/>
                <a:cs typeface="Josefin Sans"/>
                <a:sym typeface="Josefin Sans"/>
              </a:rPr>
              <a:t>Age</a:t>
            </a:r>
            <a:endParaRPr sz="2700" b="1">
              <a:solidFill>
                <a:schemeClr val="dk1"/>
              </a:solidFill>
              <a:latin typeface="Josefin Sans"/>
              <a:ea typeface="Josefin Sans"/>
              <a:cs typeface="Josefin Sans"/>
              <a:sym typeface="Josefin Sans"/>
            </a:endParaRPr>
          </a:p>
        </p:txBody>
      </p:sp>
      <p:sp>
        <p:nvSpPr>
          <p:cNvPr id="1766" name="Google Shape;1766;p117"/>
          <p:cNvSpPr txBox="1"/>
          <p:nvPr/>
        </p:nvSpPr>
        <p:spPr>
          <a:xfrm>
            <a:off x="3786274" y="2019100"/>
            <a:ext cx="1228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accent2"/>
                </a:solidFill>
                <a:latin typeface="Josefin Sans"/>
                <a:ea typeface="Josefin Sans"/>
                <a:cs typeface="Josefin Sans"/>
                <a:sym typeface="Josefin Sans"/>
              </a:rPr>
              <a:t>75%</a:t>
            </a:r>
            <a:endParaRPr sz="2700" b="1">
              <a:solidFill>
                <a:schemeClr val="accent2"/>
              </a:solidFill>
              <a:latin typeface="Josefin Sans"/>
              <a:ea typeface="Josefin Sans"/>
              <a:cs typeface="Josefin Sans"/>
              <a:sym typeface="Josefin Sans"/>
            </a:endParaRPr>
          </a:p>
        </p:txBody>
      </p:sp>
      <p:sp>
        <p:nvSpPr>
          <p:cNvPr id="1767" name="Google Shape;1767;p117"/>
          <p:cNvSpPr txBox="1"/>
          <p:nvPr/>
        </p:nvSpPr>
        <p:spPr>
          <a:xfrm>
            <a:off x="3786274" y="2722525"/>
            <a:ext cx="1228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accent2"/>
                </a:solidFill>
                <a:latin typeface="Josefin Sans"/>
                <a:ea typeface="Josefin Sans"/>
                <a:cs typeface="Josefin Sans"/>
                <a:sym typeface="Josefin Sans"/>
              </a:rPr>
              <a:t>25%</a:t>
            </a:r>
            <a:endParaRPr sz="2700" b="1">
              <a:solidFill>
                <a:schemeClr val="accent2"/>
              </a:solidFill>
              <a:latin typeface="Josefin Sans"/>
              <a:ea typeface="Josefin Sans"/>
              <a:cs typeface="Josefin Sans"/>
              <a:sym typeface="Josefin Sans"/>
            </a:endParaRPr>
          </a:p>
        </p:txBody>
      </p:sp>
      <p:sp>
        <p:nvSpPr>
          <p:cNvPr id="1768" name="Google Shape;1768;p117"/>
          <p:cNvSpPr txBox="1"/>
          <p:nvPr/>
        </p:nvSpPr>
        <p:spPr>
          <a:xfrm>
            <a:off x="680874" y="3766700"/>
            <a:ext cx="1228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accent2"/>
                </a:solidFill>
                <a:latin typeface="Josefin Sans"/>
                <a:ea typeface="Josefin Sans"/>
                <a:cs typeface="Josefin Sans"/>
                <a:sym typeface="Josefin Sans"/>
              </a:rPr>
              <a:t>20-35</a:t>
            </a:r>
            <a:endParaRPr sz="2700" b="1">
              <a:solidFill>
                <a:schemeClr val="accent2"/>
              </a:solidFill>
              <a:latin typeface="Josefin Sans"/>
              <a:ea typeface="Josefin Sans"/>
              <a:cs typeface="Josefin Sans"/>
              <a:sym typeface="Josefin Sans"/>
            </a:endParaRPr>
          </a:p>
        </p:txBody>
      </p:sp>
      <p:sp>
        <p:nvSpPr>
          <p:cNvPr id="1769" name="Google Shape;1769;p117"/>
          <p:cNvSpPr txBox="1"/>
          <p:nvPr/>
        </p:nvSpPr>
        <p:spPr>
          <a:xfrm>
            <a:off x="680874" y="4294088"/>
            <a:ext cx="1228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accent2"/>
                </a:solidFill>
                <a:latin typeface="Josefin Sans"/>
                <a:ea typeface="Josefin Sans"/>
                <a:cs typeface="Josefin Sans"/>
                <a:sym typeface="Josefin Sans"/>
              </a:rPr>
              <a:t>36-60</a:t>
            </a:r>
            <a:endParaRPr sz="2700" b="1">
              <a:solidFill>
                <a:schemeClr val="accent2"/>
              </a:solidFill>
              <a:latin typeface="Josefin Sans"/>
              <a:ea typeface="Josefin Sans"/>
              <a:cs typeface="Josefin Sans"/>
              <a:sym typeface="Josefin Sans"/>
            </a:endParaRPr>
          </a:p>
        </p:txBody>
      </p:sp>
      <p:sp>
        <p:nvSpPr>
          <p:cNvPr id="1770" name="Google Shape;1770;p117"/>
          <p:cNvSpPr txBox="1"/>
          <p:nvPr/>
        </p:nvSpPr>
        <p:spPr>
          <a:xfrm>
            <a:off x="5659250" y="1304475"/>
            <a:ext cx="26751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1"/>
                </a:solidFill>
                <a:latin typeface="Josefin Sans"/>
                <a:ea typeface="Josefin Sans"/>
                <a:cs typeface="Josefin Sans"/>
                <a:sym typeface="Josefin Sans"/>
              </a:rPr>
              <a:t>Results</a:t>
            </a:r>
            <a:endParaRPr sz="2700" b="1">
              <a:solidFill>
                <a:schemeClr val="dk1"/>
              </a:solidFill>
              <a:latin typeface="Josefin Sans"/>
              <a:ea typeface="Josefin Sans"/>
              <a:cs typeface="Josefin Sans"/>
              <a:sym typeface="Josefin Sans"/>
            </a:endParaRPr>
          </a:p>
        </p:txBody>
      </p:sp>
      <p:sp>
        <p:nvSpPr>
          <p:cNvPr id="1771" name="Google Shape;1771;p117"/>
          <p:cNvSpPr/>
          <p:nvPr/>
        </p:nvSpPr>
        <p:spPr>
          <a:xfrm>
            <a:off x="1887850" y="3837950"/>
            <a:ext cx="214500" cy="21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17"/>
          <p:cNvSpPr/>
          <p:nvPr/>
        </p:nvSpPr>
        <p:spPr>
          <a:xfrm>
            <a:off x="2235700" y="3837950"/>
            <a:ext cx="214500" cy="21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17"/>
          <p:cNvSpPr/>
          <p:nvPr/>
        </p:nvSpPr>
        <p:spPr>
          <a:xfrm>
            <a:off x="2583550" y="3837950"/>
            <a:ext cx="214500" cy="214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17"/>
          <p:cNvSpPr/>
          <p:nvPr/>
        </p:nvSpPr>
        <p:spPr>
          <a:xfrm>
            <a:off x="2931400" y="3837950"/>
            <a:ext cx="214500" cy="214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17"/>
          <p:cNvSpPr/>
          <p:nvPr/>
        </p:nvSpPr>
        <p:spPr>
          <a:xfrm>
            <a:off x="3288475" y="3837950"/>
            <a:ext cx="214500" cy="214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17"/>
          <p:cNvSpPr/>
          <p:nvPr/>
        </p:nvSpPr>
        <p:spPr>
          <a:xfrm>
            <a:off x="3636325" y="3837950"/>
            <a:ext cx="214500" cy="214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17"/>
          <p:cNvSpPr/>
          <p:nvPr/>
        </p:nvSpPr>
        <p:spPr>
          <a:xfrm>
            <a:off x="1887850" y="4365350"/>
            <a:ext cx="214500" cy="21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17"/>
          <p:cNvSpPr/>
          <p:nvPr/>
        </p:nvSpPr>
        <p:spPr>
          <a:xfrm>
            <a:off x="2235700" y="4365350"/>
            <a:ext cx="214500" cy="21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17"/>
          <p:cNvSpPr/>
          <p:nvPr/>
        </p:nvSpPr>
        <p:spPr>
          <a:xfrm>
            <a:off x="2583550" y="4365350"/>
            <a:ext cx="214500" cy="21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17"/>
          <p:cNvSpPr/>
          <p:nvPr/>
        </p:nvSpPr>
        <p:spPr>
          <a:xfrm>
            <a:off x="2931400" y="4365350"/>
            <a:ext cx="214500" cy="21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17"/>
          <p:cNvSpPr/>
          <p:nvPr/>
        </p:nvSpPr>
        <p:spPr>
          <a:xfrm>
            <a:off x="3288475" y="4365350"/>
            <a:ext cx="214500" cy="21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17"/>
          <p:cNvSpPr/>
          <p:nvPr/>
        </p:nvSpPr>
        <p:spPr>
          <a:xfrm>
            <a:off x="3636325" y="4365350"/>
            <a:ext cx="214500" cy="214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117"/>
          <p:cNvSpPr txBox="1"/>
          <p:nvPr/>
        </p:nvSpPr>
        <p:spPr>
          <a:xfrm>
            <a:off x="3712249" y="3766700"/>
            <a:ext cx="1228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accent2"/>
                </a:solidFill>
                <a:latin typeface="Josefin Sans"/>
                <a:ea typeface="Josefin Sans"/>
                <a:cs typeface="Josefin Sans"/>
                <a:sym typeface="Josefin Sans"/>
              </a:rPr>
              <a:t>25%</a:t>
            </a:r>
            <a:endParaRPr sz="2700" b="1">
              <a:solidFill>
                <a:schemeClr val="accent2"/>
              </a:solidFill>
              <a:latin typeface="Josefin Sans"/>
              <a:ea typeface="Josefin Sans"/>
              <a:cs typeface="Josefin Sans"/>
              <a:sym typeface="Josefin Sans"/>
            </a:endParaRPr>
          </a:p>
        </p:txBody>
      </p:sp>
      <p:sp>
        <p:nvSpPr>
          <p:cNvPr id="1784" name="Google Shape;1784;p117"/>
          <p:cNvSpPr txBox="1"/>
          <p:nvPr/>
        </p:nvSpPr>
        <p:spPr>
          <a:xfrm>
            <a:off x="3712249" y="4294088"/>
            <a:ext cx="12282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accent2"/>
                </a:solidFill>
                <a:latin typeface="Josefin Sans"/>
                <a:ea typeface="Josefin Sans"/>
                <a:cs typeface="Josefin Sans"/>
                <a:sym typeface="Josefin Sans"/>
              </a:rPr>
              <a:t>90%</a:t>
            </a:r>
            <a:endParaRPr sz="2700" b="1">
              <a:solidFill>
                <a:schemeClr val="accent2"/>
              </a:solidFill>
              <a:latin typeface="Josefin Sans"/>
              <a:ea typeface="Josefin Sans"/>
              <a:cs typeface="Josefin Sans"/>
              <a:sym typeface="Josefin Sans"/>
            </a:endParaRPr>
          </a:p>
        </p:txBody>
      </p:sp>
      <p:sp>
        <p:nvSpPr>
          <p:cNvPr id="1785" name="Google Shape;1785;p117"/>
          <p:cNvSpPr txBox="1"/>
          <p:nvPr/>
        </p:nvSpPr>
        <p:spPr>
          <a:xfrm>
            <a:off x="5796550" y="3823600"/>
            <a:ext cx="18846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b="1">
                <a:solidFill>
                  <a:schemeClr val="dk1"/>
                </a:solidFill>
                <a:latin typeface="Josefin Sans"/>
                <a:ea typeface="Josefin Sans"/>
                <a:cs typeface="Josefin Sans"/>
                <a:sym typeface="Josefin Sans"/>
              </a:rPr>
              <a:t>Mercury</a:t>
            </a:r>
            <a:endParaRPr sz="2700" b="1">
              <a:solidFill>
                <a:schemeClr val="dk1"/>
              </a:solidFill>
              <a:latin typeface="Josefin Sans"/>
              <a:ea typeface="Josefin Sans"/>
              <a:cs typeface="Josefin Sans"/>
              <a:sym typeface="Josefin Sans"/>
            </a:endParaRPr>
          </a:p>
        </p:txBody>
      </p:sp>
      <p:sp>
        <p:nvSpPr>
          <p:cNvPr id="1786" name="Google Shape;1786;p117"/>
          <p:cNvSpPr txBox="1"/>
          <p:nvPr/>
        </p:nvSpPr>
        <p:spPr>
          <a:xfrm>
            <a:off x="4892950" y="4128775"/>
            <a:ext cx="27882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dk2"/>
                </a:solidFill>
                <a:latin typeface="Open Sans"/>
                <a:ea typeface="Open Sans"/>
                <a:cs typeface="Open Sans"/>
                <a:sym typeface="Open Sans"/>
              </a:rPr>
              <a:t>Mercury is the closest planet to the Sun and the smallest one</a:t>
            </a:r>
            <a:endParaRPr>
              <a:solidFill>
                <a:schemeClr val="dk2"/>
              </a:solidFill>
              <a:latin typeface="Open Sans"/>
              <a:ea typeface="Open Sans"/>
              <a:cs typeface="Open Sans"/>
              <a:sym typeface="Open Sans"/>
            </a:endParaRPr>
          </a:p>
        </p:txBody>
      </p:sp>
      <p:grpSp>
        <p:nvGrpSpPr>
          <p:cNvPr id="1787" name="Google Shape;1787;p117"/>
          <p:cNvGrpSpPr/>
          <p:nvPr/>
        </p:nvGrpSpPr>
        <p:grpSpPr>
          <a:xfrm>
            <a:off x="872998" y="1924316"/>
            <a:ext cx="393502" cy="485416"/>
            <a:chOff x="3330525" y="4399275"/>
            <a:chExt cx="390650" cy="481850"/>
          </a:xfrm>
        </p:grpSpPr>
        <p:sp>
          <p:nvSpPr>
            <p:cNvPr id="1788" name="Google Shape;1788;p117"/>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89" name="Google Shape;1789;p117"/>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90" name="Google Shape;1790;p117"/>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91" name="Google Shape;1791;p117"/>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92" name="Google Shape;1792;p117"/>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93" name="Google Shape;1793;p117"/>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94" name="Google Shape;1794;p117"/>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795" name="Google Shape;1795;p117"/>
          <p:cNvGrpSpPr/>
          <p:nvPr/>
        </p:nvGrpSpPr>
        <p:grpSpPr>
          <a:xfrm>
            <a:off x="872998" y="2658342"/>
            <a:ext cx="362362" cy="485391"/>
            <a:chOff x="3938800" y="4399275"/>
            <a:chExt cx="359700" cy="481825"/>
          </a:xfrm>
        </p:grpSpPr>
        <p:sp>
          <p:nvSpPr>
            <p:cNvPr id="1796" name="Google Shape;1796;p117"/>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97" name="Google Shape;1797;p117"/>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98" name="Google Shape;1798;p117"/>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99" name="Google Shape;1799;p117"/>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00" name="Google Shape;1800;p117"/>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801" name="Google Shape;1801;p117"/>
          <p:cNvSpPr/>
          <p:nvPr/>
        </p:nvSpPr>
        <p:spPr>
          <a:xfrm>
            <a:off x="1374750" y="2090350"/>
            <a:ext cx="2513100" cy="2145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17"/>
          <p:cNvSpPr/>
          <p:nvPr/>
        </p:nvSpPr>
        <p:spPr>
          <a:xfrm>
            <a:off x="1374750" y="2793788"/>
            <a:ext cx="2513100" cy="2145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17"/>
          <p:cNvSpPr/>
          <p:nvPr/>
        </p:nvSpPr>
        <p:spPr>
          <a:xfrm>
            <a:off x="1374750" y="2090350"/>
            <a:ext cx="2066100" cy="2145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17"/>
          <p:cNvSpPr/>
          <p:nvPr/>
        </p:nvSpPr>
        <p:spPr>
          <a:xfrm>
            <a:off x="1374750" y="2793800"/>
            <a:ext cx="534300" cy="2145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17"/>
          <p:cNvSpPr txBox="1"/>
          <p:nvPr/>
        </p:nvSpPr>
        <p:spPr>
          <a:xfrm flipH="1">
            <a:off x="7649250" y="2019050"/>
            <a:ext cx="834000" cy="7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4"/>
                </a:solidFill>
                <a:latin typeface="Josefin Sans"/>
                <a:ea typeface="Josefin Sans"/>
                <a:cs typeface="Josefin Sans"/>
                <a:sym typeface="Josefin Sans"/>
              </a:rPr>
              <a:t>01</a:t>
            </a:r>
            <a:endParaRPr sz="3000" b="1">
              <a:solidFill>
                <a:schemeClr val="accent4"/>
              </a:solidFill>
              <a:latin typeface="Josefin Sans"/>
              <a:ea typeface="Josefin Sans"/>
              <a:cs typeface="Josefin Sans"/>
              <a:sym typeface="Josefin Sans"/>
            </a:endParaRPr>
          </a:p>
        </p:txBody>
      </p:sp>
      <p:sp>
        <p:nvSpPr>
          <p:cNvPr id="1806" name="Google Shape;1806;p117"/>
          <p:cNvSpPr txBox="1"/>
          <p:nvPr/>
        </p:nvSpPr>
        <p:spPr>
          <a:xfrm flipH="1">
            <a:off x="7649250" y="2947300"/>
            <a:ext cx="834000" cy="7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Josefin Sans"/>
                <a:ea typeface="Josefin Sans"/>
                <a:cs typeface="Josefin Sans"/>
                <a:sym typeface="Josefin Sans"/>
              </a:rPr>
              <a:t>02</a:t>
            </a:r>
            <a:endParaRPr sz="3000" b="1">
              <a:solidFill>
                <a:schemeClr val="dk1"/>
              </a:solidFill>
              <a:latin typeface="Josefin Sans"/>
              <a:ea typeface="Josefin Sans"/>
              <a:cs typeface="Josefin Sans"/>
              <a:sym typeface="Josefin Sans"/>
            </a:endParaRPr>
          </a:p>
        </p:txBody>
      </p:sp>
      <p:sp>
        <p:nvSpPr>
          <p:cNvPr id="1807" name="Google Shape;1807;p117"/>
          <p:cNvSpPr txBox="1"/>
          <p:nvPr/>
        </p:nvSpPr>
        <p:spPr>
          <a:xfrm flipH="1">
            <a:off x="7649250" y="3979975"/>
            <a:ext cx="834000" cy="7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accent2"/>
                </a:solidFill>
                <a:latin typeface="Josefin Sans"/>
                <a:ea typeface="Josefin Sans"/>
                <a:cs typeface="Josefin Sans"/>
                <a:sym typeface="Josefin Sans"/>
              </a:rPr>
              <a:t>03</a:t>
            </a:r>
            <a:endParaRPr sz="3000" b="1">
              <a:solidFill>
                <a:schemeClr val="accent2"/>
              </a:solidFill>
              <a:latin typeface="Josefin Sans"/>
              <a:ea typeface="Josefin Sans"/>
              <a:cs typeface="Josefin Sans"/>
              <a:sym typeface="Josefi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59"/>
                                        </p:tgtEl>
                                        <p:attrNameLst>
                                          <p:attrName>style.visibility</p:attrName>
                                        </p:attrNameLst>
                                      </p:cBhvr>
                                      <p:to>
                                        <p:strVal val="visible"/>
                                      </p:to>
                                    </p:set>
                                    <p:animEffect transition="in" filter="fade">
                                      <p:cBhvr>
                                        <p:cTn id="7" dur="1000"/>
                                        <p:tgtEl>
                                          <p:spTgt spid="175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760"/>
                                        </p:tgtEl>
                                        <p:attrNameLst>
                                          <p:attrName>style.visibility</p:attrName>
                                        </p:attrNameLst>
                                      </p:cBhvr>
                                      <p:to>
                                        <p:strVal val="visible"/>
                                      </p:to>
                                    </p:set>
                                    <p:animEffect transition="in" filter="fade">
                                      <p:cBhvr>
                                        <p:cTn id="11" dur="1000"/>
                                        <p:tgtEl>
                                          <p:spTgt spid="1760"/>
                                        </p:tgtEl>
                                      </p:cBhvr>
                                    </p:animEffect>
                                  </p:childTnLst>
                                </p:cTn>
                              </p:par>
                              <p:par>
                                <p:cTn id="12" presetID="10" presetClass="entr" presetSubtype="0" fill="hold" nodeType="withEffect">
                                  <p:stCondLst>
                                    <p:cond delay="0"/>
                                  </p:stCondLst>
                                  <p:childTnLst>
                                    <p:set>
                                      <p:cBhvr>
                                        <p:cTn id="13" dur="1" fill="hold">
                                          <p:stCondLst>
                                            <p:cond delay="0"/>
                                          </p:stCondLst>
                                        </p:cTn>
                                        <p:tgtEl>
                                          <p:spTgt spid="1761"/>
                                        </p:tgtEl>
                                        <p:attrNameLst>
                                          <p:attrName>style.visibility</p:attrName>
                                        </p:attrNameLst>
                                      </p:cBhvr>
                                      <p:to>
                                        <p:strVal val="visible"/>
                                      </p:to>
                                    </p:set>
                                    <p:animEffect transition="in" filter="fade">
                                      <p:cBhvr>
                                        <p:cTn id="14" dur="1000"/>
                                        <p:tgtEl>
                                          <p:spTgt spid="1761"/>
                                        </p:tgtEl>
                                      </p:cBhvr>
                                    </p:animEffect>
                                  </p:childTnLst>
                                </p:cTn>
                              </p:par>
                              <p:par>
                                <p:cTn id="15" presetID="10" presetClass="entr" presetSubtype="0" fill="hold" nodeType="withEffect">
                                  <p:stCondLst>
                                    <p:cond delay="0"/>
                                  </p:stCondLst>
                                  <p:childTnLst>
                                    <p:set>
                                      <p:cBhvr>
                                        <p:cTn id="16" dur="1" fill="hold">
                                          <p:stCondLst>
                                            <p:cond delay="0"/>
                                          </p:stCondLst>
                                        </p:cTn>
                                        <p:tgtEl>
                                          <p:spTgt spid="1762"/>
                                        </p:tgtEl>
                                        <p:attrNameLst>
                                          <p:attrName>style.visibility</p:attrName>
                                        </p:attrNameLst>
                                      </p:cBhvr>
                                      <p:to>
                                        <p:strVal val="visible"/>
                                      </p:to>
                                    </p:set>
                                    <p:animEffect transition="in" filter="fade">
                                      <p:cBhvr>
                                        <p:cTn id="17" dur="1000"/>
                                        <p:tgtEl>
                                          <p:spTgt spid="1762"/>
                                        </p:tgtEl>
                                      </p:cBhvr>
                                    </p:animEffect>
                                  </p:childTnLst>
                                </p:cTn>
                              </p:par>
                              <p:par>
                                <p:cTn id="18" presetID="10" presetClass="entr" presetSubtype="0" fill="hold" nodeType="withEffect">
                                  <p:stCondLst>
                                    <p:cond delay="0"/>
                                  </p:stCondLst>
                                  <p:childTnLst>
                                    <p:set>
                                      <p:cBhvr>
                                        <p:cTn id="19" dur="1" fill="hold">
                                          <p:stCondLst>
                                            <p:cond delay="0"/>
                                          </p:stCondLst>
                                        </p:cTn>
                                        <p:tgtEl>
                                          <p:spTgt spid="1763"/>
                                        </p:tgtEl>
                                        <p:attrNameLst>
                                          <p:attrName>style.visibility</p:attrName>
                                        </p:attrNameLst>
                                      </p:cBhvr>
                                      <p:to>
                                        <p:strVal val="visible"/>
                                      </p:to>
                                    </p:set>
                                    <p:animEffect transition="in" filter="fade">
                                      <p:cBhvr>
                                        <p:cTn id="20" dur="1000"/>
                                        <p:tgtEl>
                                          <p:spTgt spid="1763"/>
                                        </p:tgtEl>
                                      </p:cBhvr>
                                    </p:animEffect>
                                  </p:childTnLst>
                                </p:cTn>
                              </p:par>
                              <p:par>
                                <p:cTn id="21" presetID="10" presetClass="entr" presetSubtype="0" fill="hold" nodeType="withEffect">
                                  <p:stCondLst>
                                    <p:cond delay="0"/>
                                  </p:stCondLst>
                                  <p:childTnLst>
                                    <p:set>
                                      <p:cBhvr>
                                        <p:cTn id="22" dur="1" fill="hold">
                                          <p:stCondLst>
                                            <p:cond delay="0"/>
                                          </p:stCondLst>
                                        </p:cTn>
                                        <p:tgtEl>
                                          <p:spTgt spid="1764"/>
                                        </p:tgtEl>
                                        <p:attrNameLst>
                                          <p:attrName>style.visibility</p:attrName>
                                        </p:attrNameLst>
                                      </p:cBhvr>
                                      <p:to>
                                        <p:strVal val="visible"/>
                                      </p:to>
                                    </p:set>
                                    <p:animEffect transition="in" filter="fade">
                                      <p:cBhvr>
                                        <p:cTn id="23" dur="1000"/>
                                        <p:tgtEl>
                                          <p:spTgt spid="1764"/>
                                        </p:tgtEl>
                                      </p:cBhvr>
                                    </p:animEffect>
                                  </p:childTnLst>
                                </p:cTn>
                              </p:par>
                              <p:par>
                                <p:cTn id="24" presetID="10" presetClass="entr" presetSubtype="0" fill="hold" nodeType="withEffect">
                                  <p:stCondLst>
                                    <p:cond delay="0"/>
                                  </p:stCondLst>
                                  <p:childTnLst>
                                    <p:set>
                                      <p:cBhvr>
                                        <p:cTn id="25" dur="1" fill="hold">
                                          <p:stCondLst>
                                            <p:cond delay="0"/>
                                          </p:stCondLst>
                                        </p:cTn>
                                        <p:tgtEl>
                                          <p:spTgt spid="1765"/>
                                        </p:tgtEl>
                                        <p:attrNameLst>
                                          <p:attrName>style.visibility</p:attrName>
                                        </p:attrNameLst>
                                      </p:cBhvr>
                                      <p:to>
                                        <p:strVal val="visible"/>
                                      </p:to>
                                    </p:set>
                                    <p:animEffect transition="in" filter="fade">
                                      <p:cBhvr>
                                        <p:cTn id="26" dur="1000"/>
                                        <p:tgtEl>
                                          <p:spTgt spid="1765"/>
                                        </p:tgtEl>
                                      </p:cBhvr>
                                    </p:animEffect>
                                  </p:childTnLst>
                                </p:cTn>
                              </p:par>
                              <p:par>
                                <p:cTn id="27" presetID="10" presetClass="entr" presetSubtype="0" fill="hold" nodeType="withEffect">
                                  <p:stCondLst>
                                    <p:cond delay="0"/>
                                  </p:stCondLst>
                                  <p:childTnLst>
                                    <p:set>
                                      <p:cBhvr>
                                        <p:cTn id="28" dur="1" fill="hold">
                                          <p:stCondLst>
                                            <p:cond delay="0"/>
                                          </p:stCondLst>
                                        </p:cTn>
                                        <p:tgtEl>
                                          <p:spTgt spid="1766"/>
                                        </p:tgtEl>
                                        <p:attrNameLst>
                                          <p:attrName>style.visibility</p:attrName>
                                        </p:attrNameLst>
                                      </p:cBhvr>
                                      <p:to>
                                        <p:strVal val="visible"/>
                                      </p:to>
                                    </p:set>
                                    <p:animEffect transition="in" filter="fade">
                                      <p:cBhvr>
                                        <p:cTn id="29" dur="1000"/>
                                        <p:tgtEl>
                                          <p:spTgt spid="1766"/>
                                        </p:tgtEl>
                                      </p:cBhvr>
                                    </p:animEffect>
                                  </p:childTnLst>
                                </p:cTn>
                              </p:par>
                              <p:par>
                                <p:cTn id="30" presetID="10" presetClass="entr" presetSubtype="0" fill="hold" nodeType="withEffect">
                                  <p:stCondLst>
                                    <p:cond delay="0"/>
                                  </p:stCondLst>
                                  <p:childTnLst>
                                    <p:set>
                                      <p:cBhvr>
                                        <p:cTn id="31" dur="1" fill="hold">
                                          <p:stCondLst>
                                            <p:cond delay="0"/>
                                          </p:stCondLst>
                                        </p:cTn>
                                        <p:tgtEl>
                                          <p:spTgt spid="1767"/>
                                        </p:tgtEl>
                                        <p:attrNameLst>
                                          <p:attrName>style.visibility</p:attrName>
                                        </p:attrNameLst>
                                      </p:cBhvr>
                                      <p:to>
                                        <p:strVal val="visible"/>
                                      </p:to>
                                    </p:set>
                                    <p:animEffect transition="in" filter="fade">
                                      <p:cBhvr>
                                        <p:cTn id="32" dur="1000"/>
                                        <p:tgtEl>
                                          <p:spTgt spid="1767"/>
                                        </p:tgtEl>
                                      </p:cBhvr>
                                    </p:animEffect>
                                  </p:childTnLst>
                                </p:cTn>
                              </p:par>
                              <p:par>
                                <p:cTn id="33" presetID="10" presetClass="entr" presetSubtype="0" fill="hold" nodeType="withEffect">
                                  <p:stCondLst>
                                    <p:cond delay="0"/>
                                  </p:stCondLst>
                                  <p:childTnLst>
                                    <p:set>
                                      <p:cBhvr>
                                        <p:cTn id="34" dur="1" fill="hold">
                                          <p:stCondLst>
                                            <p:cond delay="0"/>
                                          </p:stCondLst>
                                        </p:cTn>
                                        <p:tgtEl>
                                          <p:spTgt spid="1768"/>
                                        </p:tgtEl>
                                        <p:attrNameLst>
                                          <p:attrName>style.visibility</p:attrName>
                                        </p:attrNameLst>
                                      </p:cBhvr>
                                      <p:to>
                                        <p:strVal val="visible"/>
                                      </p:to>
                                    </p:set>
                                    <p:animEffect transition="in" filter="fade">
                                      <p:cBhvr>
                                        <p:cTn id="35" dur="1000"/>
                                        <p:tgtEl>
                                          <p:spTgt spid="1768"/>
                                        </p:tgtEl>
                                      </p:cBhvr>
                                    </p:animEffect>
                                  </p:childTnLst>
                                </p:cTn>
                              </p:par>
                              <p:par>
                                <p:cTn id="36" presetID="10" presetClass="entr" presetSubtype="0" fill="hold" nodeType="withEffect">
                                  <p:stCondLst>
                                    <p:cond delay="0"/>
                                  </p:stCondLst>
                                  <p:childTnLst>
                                    <p:set>
                                      <p:cBhvr>
                                        <p:cTn id="37" dur="1" fill="hold">
                                          <p:stCondLst>
                                            <p:cond delay="0"/>
                                          </p:stCondLst>
                                        </p:cTn>
                                        <p:tgtEl>
                                          <p:spTgt spid="1769"/>
                                        </p:tgtEl>
                                        <p:attrNameLst>
                                          <p:attrName>style.visibility</p:attrName>
                                        </p:attrNameLst>
                                      </p:cBhvr>
                                      <p:to>
                                        <p:strVal val="visible"/>
                                      </p:to>
                                    </p:set>
                                    <p:animEffect transition="in" filter="fade">
                                      <p:cBhvr>
                                        <p:cTn id="38" dur="1000"/>
                                        <p:tgtEl>
                                          <p:spTgt spid="1769"/>
                                        </p:tgtEl>
                                      </p:cBhvr>
                                    </p:animEffect>
                                  </p:childTnLst>
                                </p:cTn>
                              </p:par>
                              <p:par>
                                <p:cTn id="39" presetID="10" presetClass="entr" presetSubtype="0" fill="hold" nodeType="withEffect">
                                  <p:stCondLst>
                                    <p:cond delay="0"/>
                                  </p:stCondLst>
                                  <p:childTnLst>
                                    <p:set>
                                      <p:cBhvr>
                                        <p:cTn id="40" dur="1" fill="hold">
                                          <p:stCondLst>
                                            <p:cond delay="0"/>
                                          </p:stCondLst>
                                        </p:cTn>
                                        <p:tgtEl>
                                          <p:spTgt spid="1770"/>
                                        </p:tgtEl>
                                        <p:attrNameLst>
                                          <p:attrName>style.visibility</p:attrName>
                                        </p:attrNameLst>
                                      </p:cBhvr>
                                      <p:to>
                                        <p:strVal val="visible"/>
                                      </p:to>
                                    </p:set>
                                    <p:animEffect transition="in" filter="fade">
                                      <p:cBhvr>
                                        <p:cTn id="41" dur="1000"/>
                                        <p:tgtEl>
                                          <p:spTgt spid="1770"/>
                                        </p:tgtEl>
                                      </p:cBhvr>
                                    </p:animEffect>
                                  </p:childTnLst>
                                </p:cTn>
                              </p:par>
                              <p:par>
                                <p:cTn id="42" presetID="10" presetClass="entr" presetSubtype="0" fill="hold" nodeType="withEffect">
                                  <p:stCondLst>
                                    <p:cond delay="0"/>
                                  </p:stCondLst>
                                  <p:childTnLst>
                                    <p:set>
                                      <p:cBhvr>
                                        <p:cTn id="43" dur="1" fill="hold">
                                          <p:stCondLst>
                                            <p:cond delay="0"/>
                                          </p:stCondLst>
                                        </p:cTn>
                                        <p:tgtEl>
                                          <p:spTgt spid="1771"/>
                                        </p:tgtEl>
                                        <p:attrNameLst>
                                          <p:attrName>style.visibility</p:attrName>
                                        </p:attrNameLst>
                                      </p:cBhvr>
                                      <p:to>
                                        <p:strVal val="visible"/>
                                      </p:to>
                                    </p:set>
                                    <p:animEffect transition="in" filter="fade">
                                      <p:cBhvr>
                                        <p:cTn id="44" dur="1000"/>
                                        <p:tgtEl>
                                          <p:spTgt spid="1771"/>
                                        </p:tgtEl>
                                      </p:cBhvr>
                                    </p:animEffect>
                                  </p:childTnLst>
                                </p:cTn>
                              </p:par>
                              <p:par>
                                <p:cTn id="45" presetID="10" presetClass="entr" presetSubtype="0" fill="hold" nodeType="withEffect">
                                  <p:stCondLst>
                                    <p:cond delay="0"/>
                                  </p:stCondLst>
                                  <p:childTnLst>
                                    <p:set>
                                      <p:cBhvr>
                                        <p:cTn id="46" dur="1" fill="hold">
                                          <p:stCondLst>
                                            <p:cond delay="0"/>
                                          </p:stCondLst>
                                        </p:cTn>
                                        <p:tgtEl>
                                          <p:spTgt spid="1772"/>
                                        </p:tgtEl>
                                        <p:attrNameLst>
                                          <p:attrName>style.visibility</p:attrName>
                                        </p:attrNameLst>
                                      </p:cBhvr>
                                      <p:to>
                                        <p:strVal val="visible"/>
                                      </p:to>
                                    </p:set>
                                    <p:animEffect transition="in" filter="fade">
                                      <p:cBhvr>
                                        <p:cTn id="47" dur="1000"/>
                                        <p:tgtEl>
                                          <p:spTgt spid="1772"/>
                                        </p:tgtEl>
                                      </p:cBhvr>
                                    </p:animEffect>
                                  </p:childTnLst>
                                </p:cTn>
                              </p:par>
                              <p:par>
                                <p:cTn id="48" presetID="10" presetClass="entr" presetSubtype="0" fill="hold" nodeType="withEffect">
                                  <p:stCondLst>
                                    <p:cond delay="0"/>
                                  </p:stCondLst>
                                  <p:childTnLst>
                                    <p:set>
                                      <p:cBhvr>
                                        <p:cTn id="49" dur="1" fill="hold">
                                          <p:stCondLst>
                                            <p:cond delay="0"/>
                                          </p:stCondLst>
                                        </p:cTn>
                                        <p:tgtEl>
                                          <p:spTgt spid="1773"/>
                                        </p:tgtEl>
                                        <p:attrNameLst>
                                          <p:attrName>style.visibility</p:attrName>
                                        </p:attrNameLst>
                                      </p:cBhvr>
                                      <p:to>
                                        <p:strVal val="visible"/>
                                      </p:to>
                                    </p:set>
                                    <p:animEffect transition="in" filter="fade">
                                      <p:cBhvr>
                                        <p:cTn id="50" dur="1000"/>
                                        <p:tgtEl>
                                          <p:spTgt spid="1773"/>
                                        </p:tgtEl>
                                      </p:cBhvr>
                                    </p:animEffect>
                                  </p:childTnLst>
                                </p:cTn>
                              </p:par>
                              <p:par>
                                <p:cTn id="51" presetID="10" presetClass="entr" presetSubtype="0" fill="hold" nodeType="withEffect">
                                  <p:stCondLst>
                                    <p:cond delay="0"/>
                                  </p:stCondLst>
                                  <p:childTnLst>
                                    <p:set>
                                      <p:cBhvr>
                                        <p:cTn id="52" dur="1" fill="hold">
                                          <p:stCondLst>
                                            <p:cond delay="0"/>
                                          </p:stCondLst>
                                        </p:cTn>
                                        <p:tgtEl>
                                          <p:spTgt spid="1774"/>
                                        </p:tgtEl>
                                        <p:attrNameLst>
                                          <p:attrName>style.visibility</p:attrName>
                                        </p:attrNameLst>
                                      </p:cBhvr>
                                      <p:to>
                                        <p:strVal val="visible"/>
                                      </p:to>
                                    </p:set>
                                    <p:animEffect transition="in" filter="fade">
                                      <p:cBhvr>
                                        <p:cTn id="53" dur="1000"/>
                                        <p:tgtEl>
                                          <p:spTgt spid="1774"/>
                                        </p:tgtEl>
                                      </p:cBhvr>
                                    </p:animEffect>
                                  </p:childTnLst>
                                </p:cTn>
                              </p:par>
                              <p:par>
                                <p:cTn id="54" presetID="10" presetClass="entr" presetSubtype="0" fill="hold" nodeType="withEffect">
                                  <p:stCondLst>
                                    <p:cond delay="0"/>
                                  </p:stCondLst>
                                  <p:childTnLst>
                                    <p:set>
                                      <p:cBhvr>
                                        <p:cTn id="55" dur="1" fill="hold">
                                          <p:stCondLst>
                                            <p:cond delay="0"/>
                                          </p:stCondLst>
                                        </p:cTn>
                                        <p:tgtEl>
                                          <p:spTgt spid="1775"/>
                                        </p:tgtEl>
                                        <p:attrNameLst>
                                          <p:attrName>style.visibility</p:attrName>
                                        </p:attrNameLst>
                                      </p:cBhvr>
                                      <p:to>
                                        <p:strVal val="visible"/>
                                      </p:to>
                                    </p:set>
                                    <p:animEffect transition="in" filter="fade">
                                      <p:cBhvr>
                                        <p:cTn id="56" dur="1000"/>
                                        <p:tgtEl>
                                          <p:spTgt spid="1775"/>
                                        </p:tgtEl>
                                      </p:cBhvr>
                                    </p:animEffect>
                                  </p:childTnLst>
                                </p:cTn>
                              </p:par>
                              <p:par>
                                <p:cTn id="57" presetID="10" presetClass="entr" presetSubtype="0" fill="hold" nodeType="withEffect">
                                  <p:stCondLst>
                                    <p:cond delay="0"/>
                                  </p:stCondLst>
                                  <p:childTnLst>
                                    <p:set>
                                      <p:cBhvr>
                                        <p:cTn id="58" dur="1" fill="hold">
                                          <p:stCondLst>
                                            <p:cond delay="0"/>
                                          </p:stCondLst>
                                        </p:cTn>
                                        <p:tgtEl>
                                          <p:spTgt spid="1776"/>
                                        </p:tgtEl>
                                        <p:attrNameLst>
                                          <p:attrName>style.visibility</p:attrName>
                                        </p:attrNameLst>
                                      </p:cBhvr>
                                      <p:to>
                                        <p:strVal val="visible"/>
                                      </p:to>
                                    </p:set>
                                    <p:animEffect transition="in" filter="fade">
                                      <p:cBhvr>
                                        <p:cTn id="59" dur="1000"/>
                                        <p:tgtEl>
                                          <p:spTgt spid="1776"/>
                                        </p:tgtEl>
                                      </p:cBhvr>
                                    </p:animEffect>
                                  </p:childTnLst>
                                </p:cTn>
                              </p:par>
                              <p:par>
                                <p:cTn id="60" presetID="10" presetClass="entr" presetSubtype="0" fill="hold" nodeType="withEffect">
                                  <p:stCondLst>
                                    <p:cond delay="0"/>
                                  </p:stCondLst>
                                  <p:childTnLst>
                                    <p:set>
                                      <p:cBhvr>
                                        <p:cTn id="61" dur="1" fill="hold">
                                          <p:stCondLst>
                                            <p:cond delay="0"/>
                                          </p:stCondLst>
                                        </p:cTn>
                                        <p:tgtEl>
                                          <p:spTgt spid="1777"/>
                                        </p:tgtEl>
                                        <p:attrNameLst>
                                          <p:attrName>style.visibility</p:attrName>
                                        </p:attrNameLst>
                                      </p:cBhvr>
                                      <p:to>
                                        <p:strVal val="visible"/>
                                      </p:to>
                                    </p:set>
                                    <p:animEffect transition="in" filter="fade">
                                      <p:cBhvr>
                                        <p:cTn id="62" dur="1000"/>
                                        <p:tgtEl>
                                          <p:spTgt spid="1777"/>
                                        </p:tgtEl>
                                      </p:cBhvr>
                                    </p:animEffect>
                                  </p:childTnLst>
                                </p:cTn>
                              </p:par>
                              <p:par>
                                <p:cTn id="63" presetID="10" presetClass="entr" presetSubtype="0" fill="hold" nodeType="withEffect">
                                  <p:stCondLst>
                                    <p:cond delay="0"/>
                                  </p:stCondLst>
                                  <p:childTnLst>
                                    <p:set>
                                      <p:cBhvr>
                                        <p:cTn id="64" dur="1" fill="hold">
                                          <p:stCondLst>
                                            <p:cond delay="0"/>
                                          </p:stCondLst>
                                        </p:cTn>
                                        <p:tgtEl>
                                          <p:spTgt spid="1778"/>
                                        </p:tgtEl>
                                        <p:attrNameLst>
                                          <p:attrName>style.visibility</p:attrName>
                                        </p:attrNameLst>
                                      </p:cBhvr>
                                      <p:to>
                                        <p:strVal val="visible"/>
                                      </p:to>
                                    </p:set>
                                    <p:animEffect transition="in" filter="fade">
                                      <p:cBhvr>
                                        <p:cTn id="65" dur="1000"/>
                                        <p:tgtEl>
                                          <p:spTgt spid="1778"/>
                                        </p:tgtEl>
                                      </p:cBhvr>
                                    </p:animEffect>
                                  </p:childTnLst>
                                </p:cTn>
                              </p:par>
                              <p:par>
                                <p:cTn id="66" presetID="10" presetClass="entr" presetSubtype="0" fill="hold" nodeType="withEffect">
                                  <p:stCondLst>
                                    <p:cond delay="0"/>
                                  </p:stCondLst>
                                  <p:childTnLst>
                                    <p:set>
                                      <p:cBhvr>
                                        <p:cTn id="67" dur="1" fill="hold">
                                          <p:stCondLst>
                                            <p:cond delay="0"/>
                                          </p:stCondLst>
                                        </p:cTn>
                                        <p:tgtEl>
                                          <p:spTgt spid="1779"/>
                                        </p:tgtEl>
                                        <p:attrNameLst>
                                          <p:attrName>style.visibility</p:attrName>
                                        </p:attrNameLst>
                                      </p:cBhvr>
                                      <p:to>
                                        <p:strVal val="visible"/>
                                      </p:to>
                                    </p:set>
                                    <p:animEffect transition="in" filter="fade">
                                      <p:cBhvr>
                                        <p:cTn id="68" dur="1000"/>
                                        <p:tgtEl>
                                          <p:spTgt spid="1779"/>
                                        </p:tgtEl>
                                      </p:cBhvr>
                                    </p:animEffect>
                                  </p:childTnLst>
                                </p:cTn>
                              </p:par>
                              <p:par>
                                <p:cTn id="69" presetID="10" presetClass="entr" presetSubtype="0" fill="hold" nodeType="withEffect">
                                  <p:stCondLst>
                                    <p:cond delay="0"/>
                                  </p:stCondLst>
                                  <p:childTnLst>
                                    <p:set>
                                      <p:cBhvr>
                                        <p:cTn id="70" dur="1" fill="hold">
                                          <p:stCondLst>
                                            <p:cond delay="0"/>
                                          </p:stCondLst>
                                        </p:cTn>
                                        <p:tgtEl>
                                          <p:spTgt spid="1780"/>
                                        </p:tgtEl>
                                        <p:attrNameLst>
                                          <p:attrName>style.visibility</p:attrName>
                                        </p:attrNameLst>
                                      </p:cBhvr>
                                      <p:to>
                                        <p:strVal val="visible"/>
                                      </p:to>
                                    </p:set>
                                    <p:animEffect transition="in" filter="fade">
                                      <p:cBhvr>
                                        <p:cTn id="71" dur="1000"/>
                                        <p:tgtEl>
                                          <p:spTgt spid="1780"/>
                                        </p:tgtEl>
                                      </p:cBhvr>
                                    </p:animEffect>
                                  </p:childTnLst>
                                </p:cTn>
                              </p:par>
                              <p:par>
                                <p:cTn id="72" presetID="10" presetClass="entr" presetSubtype="0" fill="hold" nodeType="withEffect">
                                  <p:stCondLst>
                                    <p:cond delay="0"/>
                                  </p:stCondLst>
                                  <p:childTnLst>
                                    <p:set>
                                      <p:cBhvr>
                                        <p:cTn id="73" dur="1" fill="hold">
                                          <p:stCondLst>
                                            <p:cond delay="0"/>
                                          </p:stCondLst>
                                        </p:cTn>
                                        <p:tgtEl>
                                          <p:spTgt spid="1781"/>
                                        </p:tgtEl>
                                        <p:attrNameLst>
                                          <p:attrName>style.visibility</p:attrName>
                                        </p:attrNameLst>
                                      </p:cBhvr>
                                      <p:to>
                                        <p:strVal val="visible"/>
                                      </p:to>
                                    </p:set>
                                    <p:animEffect transition="in" filter="fade">
                                      <p:cBhvr>
                                        <p:cTn id="74" dur="1000"/>
                                        <p:tgtEl>
                                          <p:spTgt spid="1781"/>
                                        </p:tgtEl>
                                      </p:cBhvr>
                                    </p:animEffect>
                                  </p:childTnLst>
                                </p:cTn>
                              </p:par>
                              <p:par>
                                <p:cTn id="75" presetID="10" presetClass="entr" presetSubtype="0" fill="hold" nodeType="withEffect">
                                  <p:stCondLst>
                                    <p:cond delay="0"/>
                                  </p:stCondLst>
                                  <p:childTnLst>
                                    <p:set>
                                      <p:cBhvr>
                                        <p:cTn id="76" dur="1" fill="hold">
                                          <p:stCondLst>
                                            <p:cond delay="0"/>
                                          </p:stCondLst>
                                        </p:cTn>
                                        <p:tgtEl>
                                          <p:spTgt spid="1782"/>
                                        </p:tgtEl>
                                        <p:attrNameLst>
                                          <p:attrName>style.visibility</p:attrName>
                                        </p:attrNameLst>
                                      </p:cBhvr>
                                      <p:to>
                                        <p:strVal val="visible"/>
                                      </p:to>
                                    </p:set>
                                    <p:animEffect transition="in" filter="fade">
                                      <p:cBhvr>
                                        <p:cTn id="77" dur="1000"/>
                                        <p:tgtEl>
                                          <p:spTgt spid="1782"/>
                                        </p:tgtEl>
                                      </p:cBhvr>
                                    </p:animEffect>
                                  </p:childTnLst>
                                </p:cTn>
                              </p:par>
                              <p:par>
                                <p:cTn id="78" presetID="10" presetClass="entr" presetSubtype="0" fill="hold" nodeType="withEffect">
                                  <p:stCondLst>
                                    <p:cond delay="0"/>
                                  </p:stCondLst>
                                  <p:childTnLst>
                                    <p:set>
                                      <p:cBhvr>
                                        <p:cTn id="79" dur="1" fill="hold">
                                          <p:stCondLst>
                                            <p:cond delay="0"/>
                                          </p:stCondLst>
                                        </p:cTn>
                                        <p:tgtEl>
                                          <p:spTgt spid="1783"/>
                                        </p:tgtEl>
                                        <p:attrNameLst>
                                          <p:attrName>style.visibility</p:attrName>
                                        </p:attrNameLst>
                                      </p:cBhvr>
                                      <p:to>
                                        <p:strVal val="visible"/>
                                      </p:to>
                                    </p:set>
                                    <p:animEffect transition="in" filter="fade">
                                      <p:cBhvr>
                                        <p:cTn id="80" dur="1000"/>
                                        <p:tgtEl>
                                          <p:spTgt spid="1783"/>
                                        </p:tgtEl>
                                      </p:cBhvr>
                                    </p:animEffect>
                                  </p:childTnLst>
                                </p:cTn>
                              </p:par>
                              <p:par>
                                <p:cTn id="81" presetID="10" presetClass="entr" presetSubtype="0" fill="hold" nodeType="withEffect">
                                  <p:stCondLst>
                                    <p:cond delay="0"/>
                                  </p:stCondLst>
                                  <p:childTnLst>
                                    <p:set>
                                      <p:cBhvr>
                                        <p:cTn id="82" dur="1" fill="hold">
                                          <p:stCondLst>
                                            <p:cond delay="0"/>
                                          </p:stCondLst>
                                        </p:cTn>
                                        <p:tgtEl>
                                          <p:spTgt spid="1784"/>
                                        </p:tgtEl>
                                        <p:attrNameLst>
                                          <p:attrName>style.visibility</p:attrName>
                                        </p:attrNameLst>
                                      </p:cBhvr>
                                      <p:to>
                                        <p:strVal val="visible"/>
                                      </p:to>
                                    </p:set>
                                    <p:animEffect transition="in" filter="fade">
                                      <p:cBhvr>
                                        <p:cTn id="83" dur="1000"/>
                                        <p:tgtEl>
                                          <p:spTgt spid="1784"/>
                                        </p:tgtEl>
                                      </p:cBhvr>
                                    </p:animEffect>
                                  </p:childTnLst>
                                </p:cTn>
                              </p:par>
                              <p:par>
                                <p:cTn id="84" presetID="10" presetClass="entr" presetSubtype="0" fill="hold" nodeType="withEffect">
                                  <p:stCondLst>
                                    <p:cond delay="0"/>
                                  </p:stCondLst>
                                  <p:childTnLst>
                                    <p:set>
                                      <p:cBhvr>
                                        <p:cTn id="85" dur="1" fill="hold">
                                          <p:stCondLst>
                                            <p:cond delay="0"/>
                                          </p:stCondLst>
                                        </p:cTn>
                                        <p:tgtEl>
                                          <p:spTgt spid="1785"/>
                                        </p:tgtEl>
                                        <p:attrNameLst>
                                          <p:attrName>style.visibility</p:attrName>
                                        </p:attrNameLst>
                                      </p:cBhvr>
                                      <p:to>
                                        <p:strVal val="visible"/>
                                      </p:to>
                                    </p:set>
                                    <p:animEffect transition="in" filter="fade">
                                      <p:cBhvr>
                                        <p:cTn id="86" dur="1000"/>
                                        <p:tgtEl>
                                          <p:spTgt spid="1785"/>
                                        </p:tgtEl>
                                      </p:cBhvr>
                                    </p:animEffect>
                                  </p:childTnLst>
                                </p:cTn>
                              </p:par>
                              <p:par>
                                <p:cTn id="87" presetID="10" presetClass="entr" presetSubtype="0" fill="hold" nodeType="withEffect">
                                  <p:stCondLst>
                                    <p:cond delay="0"/>
                                  </p:stCondLst>
                                  <p:childTnLst>
                                    <p:set>
                                      <p:cBhvr>
                                        <p:cTn id="88" dur="1" fill="hold">
                                          <p:stCondLst>
                                            <p:cond delay="0"/>
                                          </p:stCondLst>
                                        </p:cTn>
                                        <p:tgtEl>
                                          <p:spTgt spid="1786"/>
                                        </p:tgtEl>
                                        <p:attrNameLst>
                                          <p:attrName>style.visibility</p:attrName>
                                        </p:attrNameLst>
                                      </p:cBhvr>
                                      <p:to>
                                        <p:strVal val="visible"/>
                                      </p:to>
                                    </p:set>
                                    <p:animEffect transition="in" filter="fade">
                                      <p:cBhvr>
                                        <p:cTn id="89" dur="1000"/>
                                        <p:tgtEl>
                                          <p:spTgt spid="1786"/>
                                        </p:tgtEl>
                                      </p:cBhvr>
                                    </p:animEffect>
                                  </p:childTnLst>
                                </p:cTn>
                              </p:par>
                              <p:par>
                                <p:cTn id="90" presetID="10" presetClass="entr" presetSubtype="0" fill="hold" nodeType="withEffect">
                                  <p:stCondLst>
                                    <p:cond delay="0"/>
                                  </p:stCondLst>
                                  <p:childTnLst>
                                    <p:set>
                                      <p:cBhvr>
                                        <p:cTn id="91" dur="1" fill="hold">
                                          <p:stCondLst>
                                            <p:cond delay="0"/>
                                          </p:stCondLst>
                                        </p:cTn>
                                        <p:tgtEl>
                                          <p:spTgt spid="1787"/>
                                        </p:tgtEl>
                                        <p:attrNameLst>
                                          <p:attrName>style.visibility</p:attrName>
                                        </p:attrNameLst>
                                      </p:cBhvr>
                                      <p:to>
                                        <p:strVal val="visible"/>
                                      </p:to>
                                    </p:set>
                                    <p:animEffect transition="in" filter="fade">
                                      <p:cBhvr>
                                        <p:cTn id="92" dur="1000"/>
                                        <p:tgtEl>
                                          <p:spTgt spid="1787"/>
                                        </p:tgtEl>
                                      </p:cBhvr>
                                    </p:animEffect>
                                  </p:childTnLst>
                                </p:cTn>
                              </p:par>
                              <p:par>
                                <p:cTn id="93" presetID="10" presetClass="entr" presetSubtype="0" fill="hold" nodeType="withEffect">
                                  <p:stCondLst>
                                    <p:cond delay="0"/>
                                  </p:stCondLst>
                                  <p:childTnLst>
                                    <p:set>
                                      <p:cBhvr>
                                        <p:cTn id="94" dur="1" fill="hold">
                                          <p:stCondLst>
                                            <p:cond delay="0"/>
                                          </p:stCondLst>
                                        </p:cTn>
                                        <p:tgtEl>
                                          <p:spTgt spid="1795"/>
                                        </p:tgtEl>
                                        <p:attrNameLst>
                                          <p:attrName>style.visibility</p:attrName>
                                        </p:attrNameLst>
                                      </p:cBhvr>
                                      <p:to>
                                        <p:strVal val="visible"/>
                                      </p:to>
                                    </p:set>
                                    <p:animEffect transition="in" filter="fade">
                                      <p:cBhvr>
                                        <p:cTn id="95" dur="1000"/>
                                        <p:tgtEl>
                                          <p:spTgt spid="1795"/>
                                        </p:tgtEl>
                                      </p:cBhvr>
                                    </p:animEffect>
                                  </p:childTnLst>
                                </p:cTn>
                              </p:par>
                              <p:par>
                                <p:cTn id="96" presetID="10" presetClass="entr" presetSubtype="0" fill="hold" nodeType="withEffect">
                                  <p:stCondLst>
                                    <p:cond delay="0"/>
                                  </p:stCondLst>
                                  <p:childTnLst>
                                    <p:set>
                                      <p:cBhvr>
                                        <p:cTn id="97" dur="1" fill="hold">
                                          <p:stCondLst>
                                            <p:cond delay="0"/>
                                          </p:stCondLst>
                                        </p:cTn>
                                        <p:tgtEl>
                                          <p:spTgt spid="1801"/>
                                        </p:tgtEl>
                                        <p:attrNameLst>
                                          <p:attrName>style.visibility</p:attrName>
                                        </p:attrNameLst>
                                      </p:cBhvr>
                                      <p:to>
                                        <p:strVal val="visible"/>
                                      </p:to>
                                    </p:set>
                                    <p:animEffect transition="in" filter="fade">
                                      <p:cBhvr>
                                        <p:cTn id="98" dur="1000"/>
                                        <p:tgtEl>
                                          <p:spTgt spid="1801"/>
                                        </p:tgtEl>
                                      </p:cBhvr>
                                    </p:animEffect>
                                  </p:childTnLst>
                                </p:cTn>
                              </p:par>
                              <p:par>
                                <p:cTn id="99" presetID="10" presetClass="entr" presetSubtype="0" fill="hold" nodeType="withEffect">
                                  <p:stCondLst>
                                    <p:cond delay="0"/>
                                  </p:stCondLst>
                                  <p:childTnLst>
                                    <p:set>
                                      <p:cBhvr>
                                        <p:cTn id="100" dur="1" fill="hold">
                                          <p:stCondLst>
                                            <p:cond delay="0"/>
                                          </p:stCondLst>
                                        </p:cTn>
                                        <p:tgtEl>
                                          <p:spTgt spid="1802"/>
                                        </p:tgtEl>
                                        <p:attrNameLst>
                                          <p:attrName>style.visibility</p:attrName>
                                        </p:attrNameLst>
                                      </p:cBhvr>
                                      <p:to>
                                        <p:strVal val="visible"/>
                                      </p:to>
                                    </p:set>
                                    <p:animEffect transition="in" filter="fade">
                                      <p:cBhvr>
                                        <p:cTn id="101" dur="1000"/>
                                        <p:tgtEl>
                                          <p:spTgt spid="1802"/>
                                        </p:tgtEl>
                                      </p:cBhvr>
                                    </p:animEffect>
                                  </p:childTnLst>
                                </p:cTn>
                              </p:par>
                              <p:par>
                                <p:cTn id="102" presetID="10" presetClass="entr" presetSubtype="0" fill="hold" nodeType="withEffect">
                                  <p:stCondLst>
                                    <p:cond delay="0"/>
                                  </p:stCondLst>
                                  <p:childTnLst>
                                    <p:set>
                                      <p:cBhvr>
                                        <p:cTn id="103" dur="1" fill="hold">
                                          <p:stCondLst>
                                            <p:cond delay="0"/>
                                          </p:stCondLst>
                                        </p:cTn>
                                        <p:tgtEl>
                                          <p:spTgt spid="1803"/>
                                        </p:tgtEl>
                                        <p:attrNameLst>
                                          <p:attrName>style.visibility</p:attrName>
                                        </p:attrNameLst>
                                      </p:cBhvr>
                                      <p:to>
                                        <p:strVal val="visible"/>
                                      </p:to>
                                    </p:set>
                                    <p:animEffect transition="in" filter="fade">
                                      <p:cBhvr>
                                        <p:cTn id="104" dur="1000"/>
                                        <p:tgtEl>
                                          <p:spTgt spid="1803"/>
                                        </p:tgtEl>
                                      </p:cBhvr>
                                    </p:animEffect>
                                  </p:childTnLst>
                                </p:cTn>
                              </p:par>
                              <p:par>
                                <p:cTn id="105" presetID="10" presetClass="entr" presetSubtype="0" fill="hold" nodeType="withEffect">
                                  <p:stCondLst>
                                    <p:cond delay="0"/>
                                  </p:stCondLst>
                                  <p:childTnLst>
                                    <p:set>
                                      <p:cBhvr>
                                        <p:cTn id="106" dur="1" fill="hold">
                                          <p:stCondLst>
                                            <p:cond delay="0"/>
                                          </p:stCondLst>
                                        </p:cTn>
                                        <p:tgtEl>
                                          <p:spTgt spid="1804"/>
                                        </p:tgtEl>
                                        <p:attrNameLst>
                                          <p:attrName>style.visibility</p:attrName>
                                        </p:attrNameLst>
                                      </p:cBhvr>
                                      <p:to>
                                        <p:strVal val="visible"/>
                                      </p:to>
                                    </p:set>
                                    <p:animEffect transition="in" filter="fade">
                                      <p:cBhvr>
                                        <p:cTn id="107" dur="1000"/>
                                        <p:tgtEl>
                                          <p:spTgt spid="1804"/>
                                        </p:tgtEl>
                                      </p:cBhvr>
                                    </p:animEffect>
                                  </p:childTnLst>
                                </p:cTn>
                              </p:par>
                              <p:par>
                                <p:cTn id="108" presetID="10" presetClass="entr" presetSubtype="0" fill="hold" nodeType="withEffect">
                                  <p:stCondLst>
                                    <p:cond delay="0"/>
                                  </p:stCondLst>
                                  <p:childTnLst>
                                    <p:set>
                                      <p:cBhvr>
                                        <p:cTn id="109" dur="1" fill="hold">
                                          <p:stCondLst>
                                            <p:cond delay="0"/>
                                          </p:stCondLst>
                                        </p:cTn>
                                        <p:tgtEl>
                                          <p:spTgt spid="1805"/>
                                        </p:tgtEl>
                                        <p:attrNameLst>
                                          <p:attrName>style.visibility</p:attrName>
                                        </p:attrNameLst>
                                      </p:cBhvr>
                                      <p:to>
                                        <p:strVal val="visible"/>
                                      </p:to>
                                    </p:set>
                                    <p:animEffect transition="in" filter="fade">
                                      <p:cBhvr>
                                        <p:cTn id="110" dur="1000"/>
                                        <p:tgtEl>
                                          <p:spTgt spid="1805"/>
                                        </p:tgtEl>
                                      </p:cBhvr>
                                    </p:animEffect>
                                  </p:childTnLst>
                                </p:cTn>
                              </p:par>
                              <p:par>
                                <p:cTn id="111" presetID="10" presetClass="entr" presetSubtype="0" fill="hold" nodeType="withEffect">
                                  <p:stCondLst>
                                    <p:cond delay="0"/>
                                  </p:stCondLst>
                                  <p:childTnLst>
                                    <p:set>
                                      <p:cBhvr>
                                        <p:cTn id="112" dur="1" fill="hold">
                                          <p:stCondLst>
                                            <p:cond delay="0"/>
                                          </p:stCondLst>
                                        </p:cTn>
                                        <p:tgtEl>
                                          <p:spTgt spid="1806"/>
                                        </p:tgtEl>
                                        <p:attrNameLst>
                                          <p:attrName>style.visibility</p:attrName>
                                        </p:attrNameLst>
                                      </p:cBhvr>
                                      <p:to>
                                        <p:strVal val="visible"/>
                                      </p:to>
                                    </p:set>
                                    <p:animEffect transition="in" filter="fade">
                                      <p:cBhvr>
                                        <p:cTn id="113" dur="1000"/>
                                        <p:tgtEl>
                                          <p:spTgt spid="1806"/>
                                        </p:tgtEl>
                                      </p:cBhvr>
                                    </p:animEffect>
                                  </p:childTnLst>
                                </p:cTn>
                              </p:par>
                              <p:par>
                                <p:cTn id="114" presetID="10" presetClass="entr" presetSubtype="0" fill="hold" nodeType="withEffect">
                                  <p:stCondLst>
                                    <p:cond delay="0"/>
                                  </p:stCondLst>
                                  <p:childTnLst>
                                    <p:set>
                                      <p:cBhvr>
                                        <p:cTn id="115" dur="1" fill="hold">
                                          <p:stCondLst>
                                            <p:cond delay="0"/>
                                          </p:stCondLst>
                                        </p:cTn>
                                        <p:tgtEl>
                                          <p:spTgt spid="1807"/>
                                        </p:tgtEl>
                                        <p:attrNameLst>
                                          <p:attrName>style.visibility</p:attrName>
                                        </p:attrNameLst>
                                      </p:cBhvr>
                                      <p:to>
                                        <p:strVal val="visible"/>
                                      </p:to>
                                    </p:set>
                                    <p:animEffect transition="in" filter="fade">
                                      <p:cBhvr>
                                        <p:cTn id="116" dur="1000"/>
                                        <p:tgtEl>
                                          <p:spTgt spid="18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811"/>
        <p:cNvGrpSpPr/>
        <p:nvPr/>
      </p:nvGrpSpPr>
      <p:grpSpPr>
        <a:xfrm>
          <a:off x="0" y="0"/>
          <a:ext cx="0" cy="0"/>
          <a:chOff x="0" y="0"/>
          <a:chExt cx="0" cy="0"/>
        </a:xfrm>
      </p:grpSpPr>
      <p:sp>
        <p:nvSpPr>
          <p:cNvPr id="1812" name="Google Shape;1812;p118"/>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Josefin Sans"/>
                <a:ea typeface="Josefin Sans"/>
                <a:cs typeface="Josefin Sans"/>
                <a:sym typeface="Josefin Sans"/>
              </a:rPr>
              <a:t>Core customers</a:t>
            </a:r>
            <a:endParaRPr>
              <a:latin typeface="Josefin Sans"/>
              <a:ea typeface="Josefin Sans"/>
              <a:cs typeface="Josefin Sans"/>
              <a:sym typeface="Josefin Sans"/>
            </a:endParaRPr>
          </a:p>
        </p:txBody>
      </p:sp>
      <p:grpSp>
        <p:nvGrpSpPr>
          <p:cNvPr id="1813" name="Google Shape;1813;p118"/>
          <p:cNvGrpSpPr/>
          <p:nvPr/>
        </p:nvGrpSpPr>
        <p:grpSpPr>
          <a:xfrm>
            <a:off x="5317095" y="2633335"/>
            <a:ext cx="1918700" cy="317425"/>
            <a:chOff x="5894022" y="2067910"/>
            <a:chExt cx="1918700" cy="317425"/>
          </a:xfrm>
        </p:grpSpPr>
        <p:sp>
          <p:nvSpPr>
            <p:cNvPr id="1814" name="Google Shape;1814;p118"/>
            <p:cNvSpPr/>
            <p:nvPr/>
          </p:nvSpPr>
          <p:spPr>
            <a:xfrm>
              <a:off x="5894022" y="2067910"/>
              <a:ext cx="317400" cy="31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18"/>
            <p:cNvSpPr/>
            <p:nvPr/>
          </p:nvSpPr>
          <p:spPr>
            <a:xfrm>
              <a:off x="7495322" y="2067910"/>
              <a:ext cx="317400" cy="31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18"/>
            <p:cNvSpPr/>
            <p:nvPr/>
          </p:nvSpPr>
          <p:spPr>
            <a:xfrm>
              <a:off x="6294347" y="2067935"/>
              <a:ext cx="317400" cy="31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18"/>
            <p:cNvSpPr/>
            <p:nvPr/>
          </p:nvSpPr>
          <p:spPr>
            <a:xfrm>
              <a:off x="6694672" y="2067910"/>
              <a:ext cx="317400" cy="31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18"/>
            <p:cNvSpPr/>
            <p:nvPr/>
          </p:nvSpPr>
          <p:spPr>
            <a:xfrm>
              <a:off x="7094997" y="2067935"/>
              <a:ext cx="317400" cy="31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9" name="Google Shape;1819;p118"/>
          <p:cNvGrpSpPr/>
          <p:nvPr/>
        </p:nvGrpSpPr>
        <p:grpSpPr>
          <a:xfrm>
            <a:off x="5317070" y="2067910"/>
            <a:ext cx="1918700" cy="317425"/>
            <a:chOff x="5894022" y="2067910"/>
            <a:chExt cx="1918700" cy="317425"/>
          </a:xfrm>
        </p:grpSpPr>
        <p:sp>
          <p:nvSpPr>
            <p:cNvPr id="1820" name="Google Shape;1820;p118"/>
            <p:cNvSpPr/>
            <p:nvPr/>
          </p:nvSpPr>
          <p:spPr>
            <a:xfrm>
              <a:off x="5894022" y="2067910"/>
              <a:ext cx="317400" cy="31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18"/>
            <p:cNvSpPr/>
            <p:nvPr/>
          </p:nvSpPr>
          <p:spPr>
            <a:xfrm>
              <a:off x="7495322" y="2067910"/>
              <a:ext cx="317400" cy="31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18"/>
            <p:cNvSpPr/>
            <p:nvPr/>
          </p:nvSpPr>
          <p:spPr>
            <a:xfrm>
              <a:off x="6294347" y="2067935"/>
              <a:ext cx="317400" cy="31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18"/>
            <p:cNvSpPr/>
            <p:nvPr/>
          </p:nvSpPr>
          <p:spPr>
            <a:xfrm>
              <a:off x="6694672" y="2067910"/>
              <a:ext cx="317400" cy="31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118"/>
            <p:cNvSpPr/>
            <p:nvPr/>
          </p:nvSpPr>
          <p:spPr>
            <a:xfrm>
              <a:off x="7094997" y="2067935"/>
              <a:ext cx="317400" cy="31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5" name="Google Shape;1825;p118"/>
          <p:cNvSpPr txBox="1"/>
          <p:nvPr/>
        </p:nvSpPr>
        <p:spPr>
          <a:xfrm>
            <a:off x="1338673" y="1325570"/>
            <a:ext cx="19605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1"/>
                </a:solidFill>
                <a:latin typeface="Josefin Sans"/>
                <a:ea typeface="Josefin Sans"/>
                <a:cs typeface="Josefin Sans"/>
                <a:sym typeface="Josefin Sans"/>
              </a:rPr>
              <a:t>Gender</a:t>
            </a:r>
            <a:endParaRPr sz="2700" b="1">
              <a:solidFill>
                <a:schemeClr val="dk1"/>
              </a:solidFill>
              <a:latin typeface="Josefin Sans"/>
              <a:ea typeface="Josefin Sans"/>
              <a:cs typeface="Josefin Sans"/>
              <a:sym typeface="Josefin Sans"/>
            </a:endParaRPr>
          </a:p>
        </p:txBody>
      </p:sp>
      <p:sp>
        <p:nvSpPr>
          <p:cNvPr id="1826" name="Google Shape;1826;p118"/>
          <p:cNvSpPr txBox="1"/>
          <p:nvPr/>
        </p:nvSpPr>
        <p:spPr>
          <a:xfrm>
            <a:off x="5190573" y="1325504"/>
            <a:ext cx="19605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1"/>
                </a:solidFill>
                <a:latin typeface="Josefin Sans"/>
                <a:ea typeface="Josefin Sans"/>
                <a:cs typeface="Josefin Sans"/>
                <a:sym typeface="Josefin Sans"/>
              </a:rPr>
              <a:t>Age</a:t>
            </a:r>
            <a:endParaRPr sz="2700" b="1">
              <a:solidFill>
                <a:schemeClr val="dk1"/>
              </a:solidFill>
              <a:latin typeface="Josefin Sans"/>
              <a:ea typeface="Josefin Sans"/>
              <a:cs typeface="Josefin Sans"/>
              <a:sym typeface="Josefin Sans"/>
            </a:endParaRPr>
          </a:p>
        </p:txBody>
      </p:sp>
      <p:grpSp>
        <p:nvGrpSpPr>
          <p:cNvPr id="1827" name="Google Shape;1827;p118"/>
          <p:cNvGrpSpPr/>
          <p:nvPr/>
        </p:nvGrpSpPr>
        <p:grpSpPr>
          <a:xfrm>
            <a:off x="1158893" y="3866125"/>
            <a:ext cx="1096500" cy="192300"/>
            <a:chOff x="1449898" y="3942325"/>
            <a:chExt cx="1096500" cy="192300"/>
          </a:xfrm>
        </p:grpSpPr>
        <p:sp>
          <p:nvSpPr>
            <p:cNvPr id="1828" name="Google Shape;1828;p118"/>
            <p:cNvSpPr/>
            <p:nvPr/>
          </p:nvSpPr>
          <p:spPr>
            <a:xfrm>
              <a:off x="1449898" y="3942325"/>
              <a:ext cx="1096500" cy="192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18"/>
            <p:cNvSpPr/>
            <p:nvPr/>
          </p:nvSpPr>
          <p:spPr>
            <a:xfrm>
              <a:off x="1449905" y="3942325"/>
              <a:ext cx="280500" cy="19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0" name="Google Shape;1830;p118"/>
          <p:cNvGrpSpPr/>
          <p:nvPr/>
        </p:nvGrpSpPr>
        <p:grpSpPr>
          <a:xfrm>
            <a:off x="3800155" y="3866125"/>
            <a:ext cx="1096500" cy="192300"/>
            <a:chOff x="4091160" y="3942325"/>
            <a:chExt cx="1096500" cy="192300"/>
          </a:xfrm>
        </p:grpSpPr>
        <p:sp>
          <p:nvSpPr>
            <p:cNvPr id="1831" name="Google Shape;1831;p118"/>
            <p:cNvSpPr/>
            <p:nvPr/>
          </p:nvSpPr>
          <p:spPr>
            <a:xfrm>
              <a:off x="4091160" y="3942325"/>
              <a:ext cx="1096500" cy="192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18"/>
            <p:cNvSpPr/>
            <p:nvPr/>
          </p:nvSpPr>
          <p:spPr>
            <a:xfrm>
              <a:off x="4091171" y="3942325"/>
              <a:ext cx="568200" cy="19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3" name="Google Shape;1833;p118"/>
          <p:cNvSpPr txBox="1"/>
          <p:nvPr/>
        </p:nvSpPr>
        <p:spPr>
          <a:xfrm flipH="1">
            <a:off x="4503473" y="2006713"/>
            <a:ext cx="813600" cy="43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2"/>
                </a:solidFill>
                <a:latin typeface="Open Sans"/>
                <a:ea typeface="Open Sans"/>
                <a:cs typeface="Open Sans"/>
                <a:sym typeface="Open Sans"/>
              </a:rPr>
              <a:t>18 - 35</a:t>
            </a:r>
            <a:endParaRPr sz="1500">
              <a:solidFill>
                <a:schemeClr val="dk2"/>
              </a:solidFill>
              <a:latin typeface="Open Sans"/>
              <a:ea typeface="Open Sans"/>
              <a:cs typeface="Open Sans"/>
              <a:sym typeface="Open Sans"/>
            </a:endParaRPr>
          </a:p>
        </p:txBody>
      </p:sp>
      <p:sp>
        <p:nvSpPr>
          <p:cNvPr id="1834" name="Google Shape;1834;p118"/>
          <p:cNvSpPr txBox="1"/>
          <p:nvPr/>
        </p:nvSpPr>
        <p:spPr>
          <a:xfrm flipH="1">
            <a:off x="4503473" y="2571813"/>
            <a:ext cx="813600" cy="43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2"/>
                </a:solidFill>
                <a:latin typeface="Open Sans"/>
                <a:ea typeface="Open Sans"/>
                <a:cs typeface="Open Sans"/>
                <a:sym typeface="Open Sans"/>
              </a:rPr>
              <a:t>36 - 60</a:t>
            </a:r>
            <a:endParaRPr sz="1500">
              <a:solidFill>
                <a:schemeClr val="dk2"/>
              </a:solidFill>
              <a:latin typeface="Open Sans"/>
              <a:ea typeface="Open Sans"/>
              <a:cs typeface="Open Sans"/>
              <a:sym typeface="Open Sans"/>
            </a:endParaRPr>
          </a:p>
        </p:txBody>
      </p:sp>
      <p:sp>
        <p:nvSpPr>
          <p:cNvPr id="1835" name="Google Shape;1835;p118"/>
          <p:cNvSpPr txBox="1"/>
          <p:nvPr/>
        </p:nvSpPr>
        <p:spPr>
          <a:xfrm flipH="1">
            <a:off x="7235748" y="2006725"/>
            <a:ext cx="854100" cy="43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dk2"/>
                </a:solidFill>
                <a:latin typeface="Josefin Sans"/>
                <a:ea typeface="Josefin Sans"/>
                <a:cs typeface="Josefin Sans"/>
                <a:sym typeface="Josefin Sans"/>
              </a:rPr>
              <a:t>80%</a:t>
            </a:r>
            <a:endParaRPr sz="2400" b="1">
              <a:solidFill>
                <a:schemeClr val="dk2"/>
              </a:solidFill>
              <a:latin typeface="Josefin Sans"/>
              <a:ea typeface="Josefin Sans"/>
              <a:cs typeface="Josefin Sans"/>
              <a:sym typeface="Josefin Sans"/>
            </a:endParaRPr>
          </a:p>
        </p:txBody>
      </p:sp>
      <p:sp>
        <p:nvSpPr>
          <p:cNvPr id="1836" name="Google Shape;1836;p118"/>
          <p:cNvSpPr txBox="1"/>
          <p:nvPr/>
        </p:nvSpPr>
        <p:spPr>
          <a:xfrm flipH="1">
            <a:off x="7235748" y="2571825"/>
            <a:ext cx="854100" cy="43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dk2"/>
                </a:solidFill>
                <a:latin typeface="Josefin Sans"/>
                <a:ea typeface="Josefin Sans"/>
                <a:cs typeface="Josefin Sans"/>
                <a:sym typeface="Josefin Sans"/>
              </a:rPr>
              <a:t>25%</a:t>
            </a:r>
            <a:endParaRPr sz="2400" b="1">
              <a:solidFill>
                <a:schemeClr val="dk2"/>
              </a:solidFill>
              <a:latin typeface="Josefin Sans"/>
              <a:ea typeface="Josefin Sans"/>
              <a:cs typeface="Josefin Sans"/>
              <a:sym typeface="Josefin Sans"/>
            </a:endParaRPr>
          </a:p>
        </p:txBody>
      </p:sp>
      <p:grpSp>
        <p:nvGrpSpPr>
          <p:cNvPr id="1837" name="Google Shape;1837;p118"/>
          <p:cNvGrpSpPr/>
          <p:nvPr/>
        </p:nvGrpSpPr>
        <p:grpSpPr>
          <a:xfrm>
            <a:off x="6440868" y="3866125"/>
            <a:ext cx="1096500" cy="192300"/>
            <a:chOff x="6731873" y="3942325"/>
            <a:chExt cx="1096500" cy="192300"/>
          </a:xfrm>
        </p:grpSpPr>
        <p:sp>
          <p:nvSpPr>
            <p:cNvPr id="1838" name="Google Shape;1838;p118"/>
            <p:cNvSpPr/>
            <p:nvPr/>
          </p:nvSpPr>
          <p:spPr>
            <a:xfrm>
              <a:off x="6731873" y="3942325"/>
              <a:ext cx="1096500" cy="192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18"/>
            <p:cNvSpPr/>
            <p:nvPr/>
          </p:nvSpPr>
          <p:spPr>
            <a:xfrm>
              <a:off x="6731882" y="3942325"/>
              <a:ext cx="943800" cy="192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0" name="Google Shape;1840;p118"/>
          <p:cNvSpPr txBox="1"/>
          <p:nvPr/>
        </p:nvSpPr>
        <p:spPr>
          <a:xfrm flipH="1">
            <a:off x="7537370" y="3742375"/>
            <a:ext cx="854100" cy="43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dk2"/>
                </a:solidFill>
                <a:latin typeface="Josefin Sans"/>
                <a:ea typeface="Josefin Sans"/>
                <a:cs typeface="Josefin Sans"/>
                <a:sym typeface="Josefin Sans"/>
              </a:rPr>
              <a:t>90%</a:t>
            </a:r>
            <a:endParaRPr sz="2400" b="1">
              <a:solidFill>
                <a:schemeClr val="dk2"/>
              </a:solidFill>
              <a:latin typeface="Josefin Sans"/>
              <a:ea typeface="Josefin Sans"/>
              <a:cs typeface="Josefin Sans"/>
              <a:sym typeface="Josefin Sans"/>
            </a:endParaRPr>
          </a:p>
        </p:txBody>
      </p:sp>
      <p:sp>
        <p:nvSpPr>
          <p:cNvPr id="1841" name="Google Shape;1841;p118"/>
          <p:cNvSpPr txBox="1"/>
          <p:nvPr/>
        </p:nvSpPr>
        <p:spPr>
          <a:xfrm flipH="1">
            <a:off x="4896125" y="3742375"/>
            <a:ext cx="854100" cy="43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dk2"/>
                </a:solidFill>
                <a:latin typeface="Josefin Sans"/>
                <a:ea typeface="Josefin Sans"/>
                <a:cs typeface="Josefin Sans"/>
                <a:sym typeface="Josefin Sans"/>
              </a:rPr>
              <a:t>50%</a:t>
            </a:r>
            <a:endParaRPr sz="2400" b="1">
              <a:solidFill>
                <a:schemeClr val="dk2"/>
              </a:solidFill>
              <a:latin typeface="Josefin Sans"/>
              <a:ea typeface="Josefin Sans"/>
              <a:cs typeface="Josefin Sans"/>
              <a:sym typeface="Josefin Sans"/>
            </a:endParaRPr>
          </a:p>
        </p:txBody>
      </p:sp>
      <p:sp>
        <p:nvSpPr>
          <p:cNvPr id="1842" name="Google Shape;1842;p118"/>
          <p:cNvSpPr txBox="1"/>
          <p:nvPr/>
        </p:nvSpPr>
        <p:spPr>
          <a:xfrm flipH="1">
            <a:off x="2255370" y="3742375"/>
            <a:ext cx="854100" cy="43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chemeClr val="dk2"/>
                </a:solidFill>
                <a:latin typeface="Josefin Sans"/>
                <a:ea typeface="Josefin Sans"/>
                <a:cs typeface="Josefin Sans"/>
                <a:sym typeface="Josefin Sans"/>
              </a:rPr>
              <a:t>25%</a:t>
            </a:r>
            <a:endParaRPr sz="2400" b="1">
              <a:solidFill>
                <a:schemeClr val="dk2"/>
              </a:solidFill>
              <a:latin typeface="Josefin Sans"/>
              <a:ea typeface="Josefin Sans"/>
              <a:cs typeface="Josefin Sans"/>
              <a:sym typeface="Josefin Sans"/>
            </a:endParaRPr>
          </a:p>
        </p:txBody>
      </p:sp>
      <p:sp>
        <p:nvSpPr>
          <p:cNvPr id="1843" name="Google Shape;1843;p118"/>
          <p:cNvSpPr txBox="1"/>
          <p:nvPr/>
        </p:nvSpPr>
        <p:spPr>
          <a:xfrm>
            <a:off x="6344675" y="4058425"/>
            <a:ext cx="1781100" cy="47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Venus has a beautiful name</a:t>
            </a:r>
            <a:endParaRPr>
              <a:solidFill>
                <a:schemeClr val="dk2"/>
              </a:solidFill>
              <a:latin typeface="Open Sans"/>
              <a:ea typeface="Open Sans"/>
              <a:cs typeface="Open Sans"/>
              <a:sym typeface="Open Sans"/>
            </a:endParaRPr>
          </a:p>
        </p:txBody>
      </p:sp>
      <p:sp>
        <p:nvSpPr>
          <p:cNvPr id="1844" name="Google Shape;1844;p118"/>
          <p:cNvSpPr txBox="1"/>
          <p:nvPr/>
        </p:nvSpPr>
        <p:spPr>
          <a:xfrm>
            <a:off x="1062700" y="4058425"/>
            <a:ext cx="1781100" cy="47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Saturn is a gas giant and has rings</a:t>
            </a:r>
            <a:endParaRPr>
              <a:solidFill>
                <a:schemeClr val="dk2"/>
              </a:solidFill>
              <a:latin typeface="Open Sans"/>
              <a:ea typeface="Open Sans"/>
              <a:cs typeface="Open Sans"/>
              <a:sym typeface="Open Sans"/>
            </a:endParaRPr>
          </a:p>
        </p:txBody>
      </p:sp>
      <p:sp>
        <p:nvSpPr>
          <p:cNvPr id="1845" name="Google Shape;1845;p118"/>
          <p:cNvSpPr txBox="1"/>
          <p:nvPr/>
        </p:nvSpPr>
        <p:spPr>
          <a:xfrm>
            <a:off x="3714925" y="4058425"/>
            <a:ext cx="1781100" cy="47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Mars is actually a cold place, not hot</a:t>
            </a:r>
            <a:endParaRPr>
              <a:solidFill>
                <a:schemeClr val="dk2"/>
              </a:solidFill>
              <a:latin typeface="Open Sans"/>
              <a:ea typeface="Open Sans"/>
              <a:cs typeface="Open Sans"/>
              <a:sym typeface="Open Sans"/>
            </a:endParaRPr>
          </a:p>
        </p:txBody>
      </p:sp>
      <p:sp>
        <p:nvSpPr>
          <p:cNvPr id="1846" name="Google Shape;1846;p118"/>
          <p:cNvSpPr txBox="1"/>
          <p:nvPr/>
        </p:nvSpPr>
        <p:spPr>
          <a:xfrm>
            <a:off x="3376945" y="3216538"/>
            <a:ext cx="1960500" cy="43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1"/>
                </a:solidFill>
                <a:latin typeface="Josefin Sans"/>
                <a:ea typeface="Josefin Sans"/>
                <a:cs typeface="Josefin Sans"/>
                <a:sym typeface="Josefin Sans"/>
              </a:rPr>
              <a:t>Interest</a:t>
            </a:r>
            <a:endParaRPr sz="2700" b="1">
              <a:solidFill>
                <a:schemeClr val="dk1"/>
              </a:solidFill>
              <a:latin typeface="Josefin Sans"/>
              <a:ea typeface="Josefin Sans"/>
              <a:cs typeface="Josefin Sans"/>
              <a:sym typeface="Josefin Sans"/>
            </a:endParaRPr>
          </a:p>
        </p:txBody>
      </p:sp>
      <p:grpSp>
        <p:nvGrpSpPr>
          <p:cNvPr id="1847" name="Google Shape;1847;p118"/>
          <p:cNvGrpSpPr/>
          <p:nvPr/>
        </p:nvGrpSpPr>
        <p:grpSpPr>
          <a:xfrm>
            <a:off x="1157648" y="2006713"/>
            <a:ext cx="647100" cy="647100"/>
            <a:chOff x="1658400" y="2206113"/>
            <a:chExt cx="647100" cy="647100"/>
          </a:xfrm>
        </p:grpSpPr>
        <p:sp>
          <p:nvSpPr>
            <p:cNvPr id="1848" name="Google Shape;1848;p118"/>
            <p:cNvSpPr/>
            <p:nvPr/>
          </p:nvSpPr>
          <p:spPr>
            <a:xfrm>
              <a:off x="1680750" y="2228463"/>
              <a:ext cx="602400" cy="602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9" name="Google Shape;1849;p118"/>
            <p:cNvGrpSpPr/>
            <p:nvPr/>
          </p:nvGrpSpPr>
          <p:grpSpPr>
            <a:xfrm>
              <a:off x="1857946" y="2385209"/>
              <a:ext cx="253284" cy="289005"/>
              <a:chOff x="-55576850" y="3198125"/>
              <a:chExt cx="279625" cy="319025"/>
            </a:xfrm>
          </p:grpSpPr>
          <p:sp>
            <p:nvSpPr>
              <p:cNvPr id="1850" name="Google Shape;1850;p118"/>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18"/>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18"/>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18"/>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4" name="Google Shape;1854;p118"/>
            <p:cNvSpPr/>
            <p:nvPr/>
          </p:nvSpPr>
          <p:spPr>
            <a:xfrm>
              <a:off x="1658400" y="2206113"/>
              <a:ext cx="647100" cy="647100"/>
            </a:xfrm>
            <a:prstGeom prst="blockArc">
              <a:avLst>
                <a:gd name="adj1" fmla="val 16039359"/>
                <a:gd name="adj2" fmla="val 62298"/>
                <a:gd name="adj3" fmla="val 13755"/>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5" name="Google Shape;1855;p118"/>
          <p:cNvGrpSpPr/>
          <p:nvPr/>
        </p:nvGrpSpPr>
        <p:grpSpPr>
          <a:xfrm>
            <a:off x="2724736" y="2006713"/>
            <a:ext cx="647100" cy="647100"/>
            <a:chOff x="3225488" y="2206113"/>
            <a:chExt cx="647100" cy="647100"/>
          </a:xfrm>
        </p:grpSpPr>
        <p:sp>
          <p:nvSpPr>
            <p:cNvPr id="1856" name="Google Shape;1856;p118"/>
            <p:cNvSpPr/>
            <p:nvPr/>
          </p:nvSpPr>
          <p:spPr>
            <a:xfrm>
              <a:off x="3247850" y="2221890"/>
              <a:ext cx="602400" cy="602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7" name="Google Shape;1857;p118"/>
            <p:cNvGrpSpPr/>
            <p:nvPr/>
          </p:nvGrpSpPr>
          <p:grpSpPr>
            <a:xfrm>
              <a:off x="3403801" y="2385194"/>
              <a:ext cx="290476" cy="289038"/>
              <a:chOff x="-55202750" y="3198925"/>
              <a:chExt cx="318225" cy="316650"/>
            </a:xfrm>
          </p:grpSpPr>
          <p:sp>
            <p:nvSpPr>
              <p:cNvPr id="1858" name="Google Shape;1858;p118"/>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18"/>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0" name="Google Shape;1860;p118"/>
            <p:cNvSpPr/>
            <p:nvPr/>
          </p:nvSpPr>
          <p:spPr>
            <a:xfrm>
              <a:off x="3225488" y="2206113"/>
              <a:ext cx="647100" cy="647100"/>
            </a:xfrm>
            <a:prstGeom prst="blockArc">
              <a:avLst>
                <a:gd name="adj1" fmla="val 16039359"/>
                <a:gd name="adj2" fmla="val 10759007"/>
                <a:gd name="adj3" fmla="val 1581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1" name="Google Shape;1861;p118"/>
          <p:cNvSpPr txBox="1"/>
          <p:nvPr/>
        </p:nvSpPr>
        <p:spPr>
          <a:xfrm flipH="1">
            <a:off x="1054152" y="2736625"/>
            <a:ext cx="854100" cy="28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2"/>
                </a:solidFill>
                <a:latin typeface="Josefin Sans"/>
                <a:ea typeface="Josefin Sans"/>
                <a:cs typeface="Josefin Sans"/>
                <a:sym typeface="Josefin Sans"/>
              </a:rPr>
              <a:t>25%</a:t>
            </a:r>
            <a:endParaRPr sz="2400" b="1">
              <a:solidFill>
                <a:schemeClr val="dk2"/>
              </a:solidFill>
              <a:latin typeface="Josefin Sans"/>
              <a:ea typeface="Josefin Sans"/>
              <a:cs typeface="Josefin Sans"/>
              <a:sym typeface="Josefin Sans"/>
            </a:endParaRPr>
          </a:p>
        </p:txBody>
      </p:sp>
      <p:sp>
        <p:nvSpPr>
          <p:cNvPr id="1862" name="Google Shape;1862;p118"/>
          <p:cNvSpPr txBox="1"/>
          <p:nvPr/>
        </p:nvSpPr>
        <p:spPr>
          <a:xfrm flipH="1">
            <a:off x="2621248" y="2736625"/>
            <a:ext cx="854100" cy="28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2"/>
                </a:solidFill>
                <a:latin typeface="Josefin Sans"/>
                <a:ea typeface="Josefin Sans"/>
                <a:cs typeface="Josefin Sans"/>
                <a:sym typeface="Josefin Sans"/>
              </a:rPr>
              <a:t>75%</a:t>
            </a:r>
            <a:endParaRPr sz="2400" b="1">
              <a:solidFill>
                <a:schemeClr val="dk2"/>
              </a:solidFill>
              <a:latin typeface="Josefin Sans"/>
              <a:ea typeface="Josefin Sans"/>
              <a:cs typeface="Josefin Sans"/>
              <a:sym typeface="Josefin Sans"/>
            </a:endParaRPr>
          </a:p>
        </p:txBody>
      </p:sp>
      <p:grpSp>
        <p:nvGrpSpPr>
          <p:cNvPr id="1863" name="Google Shape;1863;p118"/>
          <p:cNvGrpSpPr/>
          <p:nvPr/>
        </p:nvGrpSpPr>
        <p:grpSpPr>
          <a:xfrm>
            <a:off x="5943659" y="3732899"/>
            <a:ext cx="356837" cy="458768"/>
            <a:chOff x="1770425" y="238125"/>
            <a:chExt cx="4059575" cy="5219200"/>
          </a:xfrm>
        </p:grpSpPr>
        <p:sp>
          <p:nvSpPr>
            <p:cNvPr id="1864" name="Google Shape;1864;p118"/>
            <p:cNvSpPr/>
            <p:nvPr/>
          </p:nvSpPr>
          <p:spPr>
            <a:xfrm>
              <a:off x="3321500" y="4824475"/>
              <a:ext cx="957425" cy="632850"/>
            </a:xfrm>
            <a:custGeom>
              <a:avLst/>
              <a:gdLst/>
              <a:ahLst/>
              <a:cxnLst/>
              <a:rect l="l" t="t" r="r" b="b"/>
              <a:pathLst>
                <a:path w="38297" h="25314" extrusionOk="0">
                  <a:moveTo>
                    <a:pt x="1" y="0"/>
                  </a:moveTo>
                  <a:lnTo>
                    <a:pt x="1" y="19181"/>
                  </a:lnTo>
                  <a:cubicBezTo>
                    <a:pt x="1" y="22573"/>
                    <a:pt x="2741" y="25313"/>
                    <a:pt x="6133" y="25313"/>
                  </a:cubicBezTo>
                  <a:lnTo>
                    <a:pt x="32164" y="25313"/>
                  </a:lnTo>
                  <a:cubicBezTo>
                    <a:pt x="35556" y="25313"/>
                    <a:pt x="38296" y="22573"/>
                    <a:pt x="38296" y="19181"/>
                  </a:cubicBezTo>
                  <a:lnTo>
                    <a:pt x="382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18"/>
            <p:cNvSpPr/>
            <p:nvPr/>
          </p:nvSpPr>
          <p:spPr>
            <a:xfrm>
              <a:off x="3321500" y="3375325"/>
              <a:ext cx="957425" cy="1142550"/>
            </a:xfrm>
            <a:custGeom>
              <a:avLst/>
              <a:gdLst/>
              <a:ahLst/>
              <a:cxnLst/>
              <a:rect l="l" t="t" r="r" b="b"/>
              <a:pathLst>
                <a:path w="38297" h="45702" extrusionOk="0">
                  <a:moveTo>
                    <a:pt x="1" y="1"/>
                  </a:moveTo>
                  <a:lnTo>
                    <a:pt x="1" y="45701"/>
                  </a:lnTo>
                  <a:lnTo>
                    <a:pt x="38296" y="45701"/>
                  </a:lnTo>
                  <a:lnTo>
                    <a:pt x="382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18"/>
            <p:cNvSpPr/>
            <p:nvPr/>
          </p:nvSpPr>
          <p:spPr>
            <a:xfrm>
              <a:off x="3321500" y="1832400"/>
              <a:ext cx="957425" cy="1236325"/>
            </a:xfrm>
            <a:custGeom>
              <a:avLst/>
              <a:gdLst/>
              <a:ahLst/>
              <a:cxnLst/>
              <a:rect l="l" t="t" r="r" b="b"/>
              <a:pathLst>
                <a:path w="38297" h="49453" extrusionOk="0">
                  <a:moveTo>
                    <a:pt x="6133" y="1"/>
                  </a:moveTo>
                  <a:cubicBezTo>
                    <a:pt x="2741" y="1"/>
                    <a:pt x="1" y="2741"/>
                    <a:pt x="1" y="6133"/>
                  </a:cubicBezTo>
                  <a:lnTo>
                    <a:pt x="1" y="49453"/>
                  </a:lnTo>
                  <a:lnTo>
                    <a:pt x="38296" y="49453"/>
                  </a:lnTo>
                  <a:lnTo>
                    <a:pt x="38296" y="6133"/>
                  </a:lnTo>
                  <a:cubicBezTo>
                    <a:pt x="38296" y="2741"/>
                    <a:pt x="35556" y="1"/>
                    <a:pt x="32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18"/>
            <p:cNvSpPr/>
            <p:nvPr/>
          </p:nvSpPr>
          <p:spPr>
            <a:xfrm>
              <a:off x="2568800" y="238125"/>
              <a:ext cx="2462825" cy="1064225"/>
            </a:xfrm>
            <a:custGeom>
              <a:avLst/>
              <a:gdLst/>
              <a:ahLst/>
              <a:cxnLst/>
              <a:rect l="l" t="t" r="r" b="b"/>
              <a:pathLst>
                <a:path w="98513" h="42569" extrusionOk="0">
                  <a:moveTo>
                    <a:pt x="21236" y="0"/>
                  </a:moveTo>
                  <a:cubicBezTo>
                    <a:pt x="9493" y="0"/>
                    <a:pt x="1" y="9525"/>
                    <a:pt x="1" y="21236"/>
                  </a:cubicBezTo>
                  <a:lnTo>
                    <a:pt x="1" y="21333"/>
                  </a:lnTo>
                  <a:cubicBezTo>
                    <a:pt x="1" y="33077"/>
                    <a:pt x="9493" y="42569"/>
                    <a:pt x="21236" y="42569"/>
                  </a:cubicBezTo>
                  <a:lnTo>
                    <a:pt x="77277" y="42569"/>
                  </a:lnTo>
                  <a:cubicBezTo>
                    <a:pt x="89020" y="42569"/>
                    <a:pt x="98513" y="33077"/>
                    <a:pt x="98513" y="21333"/>
                  </a:cubicBezTo>
                  <a:lnTo>
                    <a:pt x="98513" y="21236"/>
                  </a:lnTo>
                  <a:cubicBezTo>
                    <a:pt x="98513" y="9525"/>
                    <a:pt x="89020" y="0"/>
                    <a:pt x="77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118"/>
            <p:cNvSpPr/>
            <p:nvPr/>
          </p:nvSpPr>
          <p:spPr>
            <a:xfrm>
              <a:off x="4585525" y="617325"/>
              <a:ext cx="1244475" cy="1777800"/>
            </a:xfrm>
            <a:custGeom>
              <a:avLst/>
              <a:gdLst/>
              <a:ahLst/>
              <a:cxnLst/>
              <a:rect l="l" t="t" r="r" b="b"/>
              <a:pathLst>
                <a:path w="49779" h="71112" extrusionOk="0">
                  <a:moveTo>
                    <a:pt x="29130" y="0"/>
                  </a:moveTo>
                  <a:lnTo>
                    <a:pt x="29130" y="12265"/>
                  </a:lnTo>
                  <a:lnTo>
                    <a:pt x="37513" y="12265"/>
                  </a:lnTo>
                  <a:lnTo>
                    <a:pt x="37513" y="24530"/>
                  </a:lnTo>
                  <a:lnTo>
                    <a:pt x="0" y="55291"/>
                  </a:lnTo>
                  <a:lnTo>
                    <a:pt x="0" y="71112"/>
                  </a:lnTo>
                  <a:lnTo>
                    <a:pt x="47528" y="32163"/>
                  </a:lnTo>
                  <a:cubicBezTo>
                    <a:pt x="48963" y="30989"/>
                    <a:pt x="49778" y="29260"/>
                    <a:pt x="49778" y="27401"/>
                  </a:cubicBezTo>
                  <a:lnTo>
                    <a:pt x="49778" y="6133"/>
                  </a:lnTo>
                  <a:cubicBezTo>
                    <a:pt x="49778" y="2740"/>
                    <a:pt x="47038" y="0"/>
                    <a:pt x="43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118"/>
            <p:cNvSpPr/>
            <p:nvPr/>
          </p:nvSpPr>
          <p:spPr>
            <a:xfrm>
              <a:off x="1770425" y="617325"/>
              <a:ext cx="1244475" cy="1777800"/>
            </a:xfrm>
            <a:custGeom>
              <a:avLst/>
              <a:gdLst/>
              <a:ahLst/>
              <a:cxnLst/>
              <a:rect l="l" t="t" r="r" b="b"/>
              <a:pathLst>
                <a:path w="49779" h="71112" extrusionOk="0">
                  <a:moveTo>
                    <a:pt x="6133" y="0"/>
                  </a:moveTo>
                  <a:cubicBezTo>
                    <a:pt x="2741" y="0"/>
                    <a:pt x="1" y="2740"/>
                    <a:pt x="1" y="6133"/>
                  </a:cubicBezTo>
                  <a:lnTo>
                    <a:pt x="1" y="27401"/>
                  </a:lnTo>
                  <a:cubicBezTo>
                    <a:pt x="1" y="29260"/>
                    <a:pt x="816" y="30989"/>
                    <a:pt x="2251" y="32163"/>
                  </a:cubicBezTo>
                  <a:lnTo>
                    <a:pt x="49779" y="71112"/>
                  </a:lnTo>
                  <a:lnTo>
                    <a:pt x="49779" y="55291"/>
                  </a:lnTo>
                  <a:lnTo>
                    <a:pt x="12266" y="24530"/>
                  </a:lnTo>
                  <a:lnTo>
                    <a:pt x="12266" y="12265"/>
                  </a:lnTo>
                  <a:lnTo>
                    <a:pt x="20649" y="12265"/>
                  </a:lnTo>
                  <a:lnTo>
                    <a:pt x="206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0" name="Google Shape;1870;p118"/>
          <p:cNvGrpSpPr/>
          <p:nvPr/>
        </p:nvGrpSpPr>
        <p:grpSpPr>
          <a:xfrm>
            <a:off x="3211709" y="3797858"/>
            <a:ext cx="458768" cy="328847"/>
            <a:chOff x="1190625" y="977325"/>
            <a:chExt cx="5219200" cy="3741150"/>
          </a:xfrm>
        </p:grpSpPr>
        <p:sp>
          <p:nvSpPr>
            <p:cNvPr id="1871" name="Google Shape;1871;p118"/>
            <p:cNvSpPr/>
            <p:nvPr/>
          </p:nvSpPr>
          <p:spPr>
            <a:xfrm>
              <a:off x="2141475" y="1209375"/>
              <a:ext cx="838350" cy="793500"/>
            </a:xfrm>
            <a:custGeom>
              <a:avLst/>
              <a:gdLst/>
              <a:ahLst/>
              <a:cxnLst/>
              <a:rect l="l" t="t" r="r" b="b"/>
              <a:pathLst>
                <a:path w="33534" h="31740" extrusionOk="0">
                  <a:moveTo>
                    <a:pt x="16767" y="0"/>
                  </a:moveTo>
                  <a:cubicBezTo>
                    <a:pt x="15169" y="0"/>
                    <a:pt x="13603" y="653"/>
                    <a:pt x="12462" y="1794"/>
                  </a:cubicBezTo>
                  <a:cubicBezTo>
                    <a:pt x="6720" y="7503"/>
                    <a:pt x="2512" y="14418"/>
                    <a:pt x="1" y="21986"/>
                  </a:cubicBezTo>
                  <a:cubicBezTo>
                    <a:pt x="6394" y="23780"/>
                    <a:pt x="12135" y="27205"/>
                    <a:pt x="16735" y="31739"/>
                  </a:cubicBezTo>
                  <a:cubicBezTo>
                    <a:pt x="21367" y="27173"/>
                    <a:pt x="27140" y="23780"/>
                    <a:pt x="33534" y="21953"/>
                  </a:cubicBezTo>
                  <a:cubicBezTo>
                    <a:pt x="31055" y="14418"/>
                    <a:pt x="26847" y="7503"/>
                    <a:pt x="21106" y="1794"/>
                  </a:cubicBezTo>
                  <a:cubicBezTo>
                    <a:pt x="19964" y="653"/>
                    <a:pt x="18398" y="0"/>
                    <a:pt x="16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18"/>
            <p:cNvSpPr/>
            <p:nvPr/>
          </p:nvSpPr>
          <p:spPr>
            <a:xfrm>
              <a:off x="1190625" y="2859925"/>
              <a:ext cx="5219200" cy="1858550"/>
            </a:xfrm>
            <a:custGeom>
              <a:avLst/>
              <a:gdLst/>
              <a:ahLst/>
              <a:cxnLst/>
              <a:rect l="l" t="t" r="r" b="b"/>
              <a:pathLst>
                <a:path w="208768" h="74342" extrusionOk="0">
                  <a:moveTo>
                    <a:pt x="6133" y="1"/>
                  </a:moveTo>
                  <a:cubicBezTo>
                    <a:pt x="2740" y="1"/>
                    <a:pt x="0" y="2741"/>
                    <a:pt x="0" y="6101"/>
                  </a:cubicBezTo>
                  <a:lnTo>
                    <a:pt x="0" y="6884"/>
                  </a:lnTo>
                  <a:cubicBezTo>
                    <a:pt x="0" y="46321"/>
                    <a:pt x="32098" y="74342"/>
                    <a:pt x="71535" y="74342"/>
                  </a:cubicBezTo>
                  <a:lnTo>
                    <a:pt x="137232" y="74342"/>
                  </a:lnTo>
                  <a:cubicBezTo>
                    <a:pt x="176669" y="74342"/>
                    <a:pt x="208767" y="46321"/>
                    <a:pt x="208767" y="6884"/>
                  </a:cubicBezTo>
                  <a:lnTo>
                    <a:pt x="208767" y="6101"/>
                  </a:lnTo>
                  <a:cubicBezTo>
                    <a:pt x="208767" y="2741"/>
                    <a:pt x="206027" y="1"/>
                    <a:pt x="202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18"/>
            <p:cNvSpPr/>
            <p:nvPr/>
          </p:nvSpPr>
          <p:spPr>
            <a:xfrm>
              <a:off x="1524150" y="2018300"/>
              <a:ext cx="853850" cy="535025"/>
            </a:xfrm>
            <a:custGeom>
              <a:avLst/>
              <a:gdLst/>
              <a:ahLst/>
              <a:cxnLst/>
              <a:rect l="l" t="t" r="r" b="b"/>
              <a:pathLst>
                <a:path w="34154" h="21401" extrusionOk="0">
                  <a:moveTo>
                    <a:pt x="7273" y="1"/>
                  </a:moveTo>
                  <a:cubicBezTo>
                    <a:pt x="7132" y="1"/>
                    <a:pt x="6992" y="1"/>
                    <a:pt x="6851" y="2"/>
                  </a:cubicBezTo>
                  <a:cubicBezTo>
                    <a:pt x="2871" y="2"/>
                    <a:pt x="1" y="3819"/>
                    <a:pt x="979" y="7668"/>
                  </a:cubicBezTo>
                  <a:cubicBezTo>
                    <a:pt x="2577" y="13866"/>
                    <a:pt x="5872" y="18302"/>
                    <a:pt x="10276" y="21401"/>
                  </a:cubicBezTo>
                  <a:lnTo>
                    <a:pt x="30076" y="21401"/>
                  </a:lnTo>
                  <a:cubicBezTo>
                    <a:pt x="30761" y="17030"/>
                    <a:pt x="32164" y="12887"/>
                    <a:pt x="34154" y="9136"/>
                  </a:cubicBezTo>
                  <a:cubicBezTo>
                    <a:pt x="27876" y="2440"/>
                    <a:pt x="17881" y="1"/>
                    <a:pt x="7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18"/>
            <p:cNvSpPr/>
            <p:nvPr/>
          </p:nvSpPr>
          <p:spPr>
            <a:xfrm>
              <a:off x="2591625" y="2018325"/>
              <a:ext cx="1004725" cy="535000"/>
            </a:xfrm>
            <a:custGeom>
              <a:avLst/>
              <a:gdLst/>
              <a:ahLst/>
              <a:cxnLst/>
              <a:rect l="l" t="t" r="r" b="b"/>
              <a:pathLst>
                <a:path w="40189" h="21400" extrusionOk="0">
                  <a:moveTo>
                    <a:pt x="32948" y="1"/>
                  </a:moveTo>
                  <a:cubicBezTo>
                    <a:pt x="17405" y="1"/>
                    <a:pt x="3210" y="5191"/>
                    <a:pt x="1" y="21400"/>
                  </a:cubicBezTo>
                  <a:lnTo>
                    <a:pt x="29913" y="21400"/>
                  </a:lnTo>
                  <a:cubicBezTo>
                    <a:pt x="34317" y="18301"/>
                    <a:pt x="37612" y="13865"/>
                    <a:pt x="39210" y="7667"/>
                  </a:cubicBezTo>
                  <a:cubicBezTo>
                    <a:pt x="40189" y="3785"/>
                    <a:pt x="37253" y="1"/>
                    <a:pt x="33241" y="1"/>
                  </a:cubicBezTo>
                  <a:cubicBezTo>
                    <a:pt x="33143" y="1"/>
                    <a:pt x="33046" y="1"/>
                    <a:pt x="329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118"/>
            <p:cNvSpPr/>
            <p:nvPr/>
          </p:nvSpPr>
          <p:spPr>
            <a:xfrm>
              <a:off x="4711100" y="977325"/>
              <a:ext cx="1320325" cy="1576000"/>
            </a:xfrm>
            <a:custGeom>
              <a:avLst/>
              <a:gdLst/>
              <a:ahLst/>
              <a:cxnLst/>
              <a:rect l="l" t="t" r="r" b="b"/>
              <a:pathLst>
                <a:path w="52813" h="63040" extrusionOk="0">
                  <a:moveTo>
                    <a:pt x="31884" y="0"/>
                  </a:moveTo>
                  <a:cubicBezTo>
                    <a:pt x="23951" y="0"/>
                    <a:pt x="16578" y="5113"/>
                    <a:pt x="14093" y="13099"/>
                  </a:cubicBezTo>
                  <a:lnTo>
                    <a:pt x="7047" y="45980"/>
                  </a:lnTo>
                  <a:lnTo>
                    <a:pt x="1" y="63040"/>
                  </a:lnTo>
                  <a:lnTo>
                    <a:pt x="34676" y="63040"/>
                  </a:lnTo>
                  <a:lnTo>
                    <a:pt x="36437" y="55178"/>
                  </a:lnTo>
                  <a:lnTo>
                    <a:pt x="49714" y="24255"/>
                  </a:lnTo>
                  <a:cubicBezTo>
                    <a:pt x="52813" y="14436"/>
                    <a:pt x="47332" y="3933"/>
                    <a:pt x="37481" y="866"/>
                  </a:cubicBezTo>
                  <a:cubicBezTo>
                    <a:pt x="35621" y="279"/>
                    <a:pt x="33737" y="0"/>
                    <a:pt x="318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6" name="Google Shape;1876;p118"/>
          <p:cNvGrpSpPr/>
          <p:nvPr/>
        </p:nvGrpSpPr>
        <p:grpSpPr>
          <a:xfrm>
            <a:off x="752530" y="3732887"/>
            <a:ext cx="244008" cy="458768"/>
            <a:chOff x="2412225" y="238125"/>
            <a:chExt cx="2775975" cy="5219200"/>
          </a:xfrm>
        </p:grpSpPr>
        <p:sp>
          <p:nvSpPr>
            <p:cNvPr id="1877" name="Google Shape;1877;p118"/>
            <p:cNvSpPr/>
            <p:nvPr/>
          </p:nvSpPr>
          <p:spPr>
            <a:xfrm>
              <a:off x="3749650" y="238125"/>
              <a:ext cx="1438550" cy="1927850"/>
            </a:xfrm>
            <a:custGeom>
              <a:avLst/>
              <a:gdLst/>
              <a:ahLst/>
              <a:cxnLst/>
              <a:rect l="l" t="t" r="r" b="b"/>
              <a:pathLst>
                <a:path w="57542" h="77114" extrusionOk="0">
                  <a:moveTo>
                    <a:pt x="6100" y="0"/>
                  </a:moveTo>
                  <a:cubicBezTo>
                    <a:pt x="2708" y="0"/>
                    <a:pt x="0" y="2740"/>
                    <a:pt x="0" y="6133"/>
                  </a:cubicBezTo>
                  <a:lnTo>
                    <a:pt x="0" y="77113"/>
                  </a:lnTo>
                  <a:lnTo>
                    <a:pt x="57542" y="77113"/>
                  </a:lnTo>
                  <a:lnTo>
                    <a:pt x="57542" y="6133"/>
                  </a:lnTo>
                  <a:cubicBezTo>
                    <a:pt x="57542" y="2740"/>
                    <a:pt x="54802" y="0"/>
                    <a:pt x="51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18"/>
            <p:cNvSpPr/>
            <p:nvPr/>
          </p:nvSpPr>
          <p:spPr>
            <a:xfrm>
              <a:off x="3749650" y="2471750"/>
              <a:ext cx="1438550" cy="1020225"/>
            </a:xfrm>
            <a:custGeom>
              <a:avLst/>
              <a:gdLst/>
              <a:ahLst/>
              <a:cxnLst/>
              <a:rect l="l" t="t" r="r" b="b"/>
              <a:pathLst>
                <a:path w="57542" h="40809" extrusionOk="0">
                  <a:moveTo>
                    <a:pt x="0" y="1"/>
                  </a:moveTo>
                  <a:lnTo>
                    <a:pt x="0" y="12038"/>
                  </a:lnTo>
                  <a:cubicBezTo>
                    <a:pt x="0" y="27891"/>
                    <a:pt x="12885" y="40808"/>
                    <a:pt x="28771" y="40808"/>
                  </a:cubicBezTo>
                  <a:cubicBezTo>
                    <a:pt x="44624" y="40808"/>
                    <a:pt x="57542" y="27891"/>
                    <a:pt x="57542" y="12038"/>
                  </a:cubicBezTo>
                  <a:lnTo>
                    <a:pt x="575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118"/>
            <p:cNvSpPr/>
            <p:nvPr/>
          </p:nvSpPr>
          <p:spPr>
            <a:xfrm>
              <a:off x="2412225" y="238125"/>
              <a:ext cx="1031625" cy="904400"/>
            </a:xfrm>
            <a:custGeom>
              <a:avLst/>
              <a:gdLst/>
              <a:ahLst/>
              <a:cxnLst/>
              <a:rect l="l" t="t" r="r" b="b"/>
              <a:pathLst>
                <a:path w="41265" h="36176" extrusionOk="0">
                  <a:moveTo>
                    <a:pt x="6133" y="0"/>
                  </a:moveTo>
                  <a:cubicBezTo>
                    <a:pt x="2741" y="0"/>
                    <a:pt x="1" y="2740"/>
                    <a:pt x="1" y="6133"/>
                  </a:cubicBezTo>
                  <a:lnTo>
                    <a:pt x="1" y="36175"/>
                  </a:lnTo>
                  <a:lnTo>
                    <a:pt x="41265" y="36175"/>
                  </a:lnTo>
                  <a:lnTo>
                    <a:pt x="41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118"/>
            <p:cNvSpPr/>
            <p:nvPr/>
          </p:nvSpPr>
          <p:spPr>
            <a:xfrm>
              <a:off x="2412225" y="1448300"/>
              <a:ext cx="1188200" cy="2043475"/>
            </a:xfrm>
            <a:custGeom>
              <a:avLst/>
              <a:gdLst/>
              <a:ahLst/>
              <a:cxnLst/>
              <a:rect l="l" t="t" r="r" b="b"/>
              <a:pathLst>
                <a:path w="47528" h="81739" extrusionOk="0">
                  <a:moveTo>
                    <a:pt x="1" y="1"/>
                  </a:moveTo>
                  <a:lnTo>
                    <a:pt x="1" y="52976"/>
                  </a:lnTo>
                  <a:cubicBezTo>
                    <a:pt x="69" y="70221"/>
                    <a:pt x="14213" y="81738"/>
                    <a:pt x="29006" y="81738"/>
                  </a:cubicBezTo>
                  <a:cubicBezTo>
                    <a:pt x="35423" y="81738"/>
                    <a:pt x="41962" y="79572"/>
                    <a:pt x="47528" y="74766"/>
                  </a:cubicBezTo>
                  <a:cubicBezTo>
                    <a:pt x="43548" y="68437"/>
                    <a:pt x="41265" y="60967"/>
                    <a:pt x="41265" y="52976"/>
                  </a:cubicBezTo>
                  <a:lnTo>
                    <a:pt x="41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118"/>
            <p:cNvSpPr/>
            <p:nvPr/>
          </p:nvSpPr>
          <p:spPr>
            <a:xfrm>
              <a:off x="2656050" y="3797750"/>
              <a:ext cx="950900" cy="1659575"/>
            </a:xfrm>
            <a:custGeom>
              <a:avLst/>
              <a:gdLst/>
              <a:ahLst/>
              <a:cxnLst/>
              <a:rect l="l" t="t" r="r" b="b"/>
              <a:pathLst>
                <a:path w="38036" h="66383" extrusionOk="0">
                  <a:moveTo>
                    <a:pt x="12918" y="1"/>
                  </a:moveTo>
                  <a:lnTo>
                    <a:pt x="12918" y="54150"/>
                  </a:lnTo>
                  <a:lnTo>
                    <a:pt x="6133" y="54150"/>
                  </a:lnTo>
                  <a:cubicBezTo>
                    <a:pt x="2741" y="54150"/>
                    <a:pt x="1" y="56890"/>
                    <a:pt x="1" y="60282"/>
                  </a:cubicBezTo>
                  <a:cubicBezTo>
                    <a:pt x="1" y="63642"/>
                    <a:pt x="2741" y="66382"/>
                    <a:pt x="6133" y="66382"/>
                  </a:cubicBezTo>
                  <a:lnTo>
                    <a:pt x="31936" y="66382"/>
                  </a:lnTo>
                  <a:cubicBezTo>
                    <a:pt x="35328" y="66382"/>
                    <a:pt x="38036" y="63642"/>
                    <a:pt x="38036" y="60282"/>
                  </a:cubicBezTo>
                  <a:cubicBezTo>
                    <a:pt x="38036" y="56890"/>
                    <a:pt x="35328" y="54150"/>
                    <a:pt x="31936" y="54150"/>
                  </a:cubicBezTo>
                  <a:lnTo>
                    <a:pt x="25151" y="54150"/>
                  </a:lnTo>
                  <a:lnTo>
                    <a:pt x="251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18"/>
            <p:cNvSpPr/>
            <p:nvPr/>
          </p:nvSpPr>
          <p:spPr>
            <a:xfrm>
              <a:off x="3993475" y="3797750"/>
              <a:ext cx="950900" cy="1659575"/>
            </a:xfrm>
            <a:custGeom>
              <a:avLst/>
              <a:gdLst/>
              <a:ahLst/>
              <a:cxnLst/>
              <a:rect l="l" t="t" r="r" b="b"/>
              <a:pathLst>
                <a:path w="38036" h="66383" extrusionOk="0">
                  <a:moveTo>
                    <a:pt x="12885" y="1"/>
                  </a:moveTo>
                  <a:lnTo>
                    <a:pt x="12885" y="54150"/>
                  </a:lnTo>
                  <a:lnTo>
                    <a:pt x="6100" y="54150"/>
                  </a:lnTo>
                  <a:cubicBezTo>
                    <a:pt x="2708" y="54150"/>
                    <a:pt x="0" y="56890"/>
                    <a:pt x="0" y="60282"/>
                  </a:cubicBezTo>
                  <a:cubicBezTo>
                    <a:pt x="0" y="63642"/>
                    <a:pt x="2708" y="66382"/>
                    <a:pt x="6100" y="66382"/>
                  </a:cubicBezTo>
                  <a:lnTo>
                    <a:pt x="31903" y="66382"/>
                  </a:lnTo>
                  <a:cubicBezTo>
                    <a:pt x="35295" y="66382"/>
                    <a:pt x="38035" y="63642"/>
                    <a:pt x="38035" y="60282"/>
                  </a:cubicBezTo>
                  <a:cubicBezTo>
                    <a:pt x="38035" y="56890"/>
                    <a:pt x="35295" y="54150"/>
                    <a:pt x="31903" y="54150"/>
                  </a:cubicBezTo>
                  <a:lnTo>
                    <a:pt x="25118" y="54150"/>
                  </a:lnTo>
                  <a:lnTo>
                    <a:pt x="25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12"/>
                                        </p:tgtEl>
                                        <p:attrNameLst>
                                          <p:attrName>style.visibility</p:attrName>
                                        </p:attrNameLst>
                                      </p:cBhvr>
                                      <p:to>
                                        <p:strVal val="visible"/>
                                      </p:to>
                                    </p:set>
                                    <p:animEffect transition="in" filter="fade">
                                      <p:cBhvr>
                                        <p:cTn id="7" dur="1000"/>
                                        <p:tgtEl>
                                          <p:spTgt spid="181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813"/>
                                        </p:tgtEl>
                                        <p:attrNameLst>
                                          <p:attrName>style.visibility</p:attrName>
                                        </p:attrNameLst>
                                      </p:cBhvr>
                                      <p:to>
                                        <p:strVal val="visible"/>
                                      </p:to>
                                    </p:set>
                                    <p:animEffect transition="in" filter="fade">
                                      <p:cBhvr>
                                        <p:cTn id="11" dur="1000"/>
                                        <p:tgtEl>
                                          <p:spTgt spid="1813"/>
                                        </p:tgtEl>
                                      </p:cBhvr>
                                    </p:animEffect>
                                  </p:childTnLst>
                                </p:cTn>
                              </p:par>
                              <p:par>
                                <p:cTn id="12" presetID="10" presetClass="entr" presetSubtype="0" fill="hold" nodeType="withEffect">
                                  <p:stCondLst>
                                    <p:cond delay="0"/>
                                  </p:stCondLst>
                                  <p:childTnLst>
                                    <p:set>
                                      <p:cBhvr>
                                        <p:cTn id="13" dur="1" fill="hold">
                                          <p:stCondLst>
                                            <p:cond delay="0"/>
                                          </p:stCondLst>
                                        </p:cTn>
                                        <p:tgtEl>
                                          <p:spTgt spid="1819"/>
                                        </p:tgtEl>
                                        <p:attrNameLst>
                                          <p:attrName>style.visibility</p:attrName>
                                        </p:attrNameLst>
                                      </p:cBhvr>
                                      <p:to>
                                        <p:strVal val="visible"/>
                                      </p:to>
                                    </p:set>
                                    <p:animEffect transition="in" filter="fade">
                                      <p:cBhvr>
                                        <p:cTn id="14" dur="1000"/>
                                        <p:tgtEl>
                                          <p:spTgt spid="1819"/>
                                        </p:tgtEl>
                                      </p:cBhvr>
                                    </p:animEffect>
                                  </p:childTnLst>
                                </p:cTn>
                              </p:par>
                              <p:par>
                                <p:cTn id="15" presetID="10" presetClass="entr" presetSubtype="0" fill="hold" nodeType="withEffect">
                                  <p:stCondLst>
                                    <p:cond delay="0"/>
                                  </p:stCondLst>
                                  <p:childTnLst>
                                    <p:set>
                                      <p:cBhvr>
                                        <p:cTn id="16" dur="1" fill="hold">
                                          <p:stCondLst>
                                            <p:cond delay="0"/>
                                          </p:stCondLst>
                                        </p:cTn>
                                        <p:tgtEl>
                                          <p:spTgt spid="1825"/>
                                        </p:tgtEl>
                                        <p:attrNameLst>
                                          <p:attrName>style.visibility</p:attrName>
                                        </p:attrNameLst>
                                      </p:cBhvr>
                                      <p:to>
                                        <p:strVal val="visible"/>
                                      </p:to>
                                    </p:set>
                                    <p:animEffect transition="in" filter="fade">
                                      <p:cBhvr>
                                        <p:cTn id="17" dur="1000"/>
                                        <p:tgtEl>
                                          <p:spTgt spid="1825"/>
                                        </p:tgtEl>
                                      </p:cBhvr>
                                    </p:animEffect>
                                  </p:childTnLst>
                                </p:cTn>
                              </p:par>
                              <p:par>
                                <p:cTn id="18" presetID="10" presetClass="entr" presetSubtype="0" fill="hold" nodeType="withEffect">
                                  <p:stCondLst>
                                    <p:cond delay="0"/>
                                  </p:stCondLst>
                                  <p:childTnLst>
                                    <p:set>
                                      <p:cBhvr>
                                        <p:cTn id="19" dur="1" fill="hold">
                                          <p:stCondLst>
                                            <p:cond delay="0"/>
                                          </p:stCondLst>
                                        </p:cTn>
                                        <p:tgtEl>
                                          <p:spTgt spid="1826"/>
                                        </p:tgtEl>
                                        <p:attrNameLst>
                                          <p:attrName>style.visibility</p:attrName>
                                        </p:attrNameLst>
                                      </p:cBhvr>
                                      <p:to>
                                        <p:strVal val="visible"/>
                                      </p:to>
                                    </p:set>
                                    <p:animEffect transition="in" filter="fade">
                                      <p:cBhvr>
                                        <p:cTn id="20" dur="1000"/>
                                        <p:tgtEl>
                                          <p:spTgt spid="1826"/>
                                        </p:tgtEl>
                                      </p:cBhvr>
                                    </p:animEffect>
                                  </p:childTnLst>
                                </p:cTn>
                              </p:par>
                              <p:par>
                                <p:cTn id="21" presetID="10" presetClass="entr" presetSubtype="0" fill="hold" nodeType="withEffect">
                                  <p:stCondLst>
                                    <p:cond delay="0"/>
                                  </p:stCondLst>
                                  <p:childTnLst>
                                    <p:set>
                                      <p:cBhvr>
                                        <p:cTn id="22" dur="1" fill="hold">
                                          <p:stCondLst>
                                            <p:cond delay="0"/>
                                          </p:stCondLst>
                                        </p:cTn>
                                        <p:tgtEl>
                                          <p:spTgt spid="1827"/>
                                        </p:tgtEl>
                                        <p:attrNameLst>
                                          <p:attrName>style.visibility</p:attrName>
                                        </p:attrNameLst>
                                      </p:cBhvr>
                                      <p:to>
                                        <p:strVal val="visible"/>
                                      </p:to>
                                    </p:set>
                                    <p:animEffect transition="in" filter="fade">
                                      <p:cBhvr>
                                        <p:cTn id="23" dur="1000"/>
                                        <p:tgtEl>
                                          <p:spTgt spid="1827"/>
                                        </p:tgtEl>
                                      </p:cBhvr>
                                    </p:animEffect>
                                  </p:childTnLst>
                                </p:cTn>
                              </p:par>
                              <p:par>
                                <p:cTn id="24" presetID="10" presetClass="entr" presetSubtype="0" fill="hold" nodeType="withEffect">
                                  <p:stCondLst>
                                    <p:cond delay="0"/>
                                  </p:stCondLst>
                                  <p:childTnLst>
                                    <p:set>
                                      <p:cBhvr>
                                        <p:cTn id="25" dur="1" fill="hold">
                                          <p:stCondLst>
                                            <p:cond delay="0"/>
                                          </p:stCondLst>
                                        </p:cTn>
                                        <p:tgtEl>
                                          <p:spTgt spid="1830"/>
                                        </p:tgtEl>
                                        <p:attrNameLst>
                                          <p:attrName>style.visibility</p:attrName>
                                        </p:attrNameLst>
                                      </p:cBhvr>
                                      <p:to>
                                        <p:strVal val="visible"/>
                                      </p:to>
                                    </p:set>
                                    <p:animEffect transition="in" filter="fade">
                                      <p:cBhvr>
                                        <p:cTn id="26" dur="1000"/>
                                        <p:tgtEl>
                                          <p:spTgt spid="1830"/>
                                        </p:tgtEl>
                                      </p:cBhvr>
                                    </p:animEffect>
                                  </p:childTnLst>
                                </p:cTn>
                              </p:par>
                              <p:par>
                                <p:cTn id="27" presetID="10" presetClass="entr" presetSubtype="0" fill="hold" nodeType="withEffect">
                                  <p:stCondLst>
                                    <p:cond delay="0"/>
                                  </p:stCondLst>
                                  <p:childTnLst>
                                    <p:set>
                                      <p:cBhvr>
                                        <p:cTn id="28" dur="1" fill="hold">
                                          <p:stCondLst>
                                            <p:cond delay="0"/>
                                          </p:stCondLst>
                                        </p:cTn>
                                        <p:tgtEl>
                                          <p:spTgt spid="1833"/>
                                        </p:tgtEl>
                                        <p:attrNameLst>
                                          <p:attrName>style.visibility</p:attrName>
                                        </p:attrNameLst>
                                      </p:cBhvr>
                                      <p:to>
                                        <p:strVal val="visible"/>
                                      </p:to>
                                    </p:set>
                                    <p:animEffect transition="in" filter="fade">
                                      <p:cBhvr>
                                        <p:cTn id="29" dur="1000"/>
                                        <p:tgtEl>
                                          <p:spTgt spid="1833"/>
                                        </p:tgtEl>
                                      </p:cBhvr>
                                    </p:animEffect>
                                  </p:childTnLst>
                                </p:cTn>
                              </p:par>
                              <p:par>
                                <p:cTn id="30" presetID="10" presetClass="entr" presetSubtype="0" fill="hold" nodeType="withEffect">
                                  <p:stCondLst>
                                    <p:cond delay="0"/>
                                  </p:stCondLst>
                                  <p:childTnLst>
                                    <p:set>
                                      <p:cBhvr>
                                        <p:cTn id="31" dur="1" fill="hold">
                                          <p:stCondLst>
                                            <p:cond delay="0"/>
                                          </p:stCondLst>
                                        </p:cTn>
                                        <p:tgtEl>
                                          <p:spTgt spid="1834"/>
                                        </p:tgtEl>
                                        <p:attrNameLst>
                                          <p:attrName>style.visibility</p:attrName>
                                        </p:attrNameLst>
                                      </p:cBhvr>
                                      <p:to>
                                        <p:strVal val="visible"/>
                                      </p:to>
                                    </p:set>
                                    <p:animEffect transition="in" filter="fade">
                                      <p:cBhvr>
                                        <p:cTn id="32" dur="1000"/>
                                        <p:tgtEl>
                                          <p:spTgt spid="1834"/>
                                        </p:tgtEl>
                                      </p:cBhvr>
                                    </p:animEffect>
                                  </p:childTnLst>
                                </p:cTn>
                              </p:par>
                              <p:par>
                                <p:cTn id="33" presetID="10" presetClass="entr" presetSubtype="0" fill="hold" nodeType="withEffect">
                                  <p:stCondLst>
                                    <p:cond delay="0"/>
                                  </p:stCondLst>
                                  <p:childTnLst>
                                    <p:set>
                                      <p:cBhvr>
                                        <p:cTn id="34" dur="1" fill="hold">
                                          <p:stCondLst>
                                            <p:cond delay="0"/>
                                          </p:stCondLst>
                                        </p:cTn>
                                        <p:tgtEl>
                                          <p:spTgt spid="1835"/>
                                        </p:tgtEl>
                                        <p:attrNameLst>
                                          <p:attrName>style.visibility</p:attrName>
                                        </p:attrNameLst>
                                      </p:cBhvr>
                                      <p:to>
                                        <p:strVal val="visible"/>
                                      </p:to>
                                    </p:set>
                                    <p:animEffect transition="in" filter="fade">
                                      <p:cBhvr>
                                        <p:cTn id="35" dur="1000"/>
                                        <p:tgtEl>
                                          <p:spTgt spid="1835"/>
                                        </p:tgtEl>
                                      </p:cBhvr>
                                    </p:animEffect>
                                  </p:childTnLst>
                                </p:cTn>
                              </p:par>
                              <p:par>
                                <p:cTn id="36" presetID="10" presetClass="entr" presetSubtype="0" fill="hold" nodeType="withEffect">
                                  <p:stCondLst>
                                    <p:cond delay="0"/>
                                  </p:stCondLst>
                                  <p:childTnLst>
                                    <p:set>
                                      <p:cBhvr>
                                        <p:cTn id="37" dur="1" fill="hold">
                                          <p:stCondLst>
                                            <p:cond delay="0"/>
                                          </p:stCondLst>
                                        </p:cTn>
                                        <p:tgtEl>
                                          <p:spTgt spid="1836"/>
                                        </p:tgtEl>
                                        <p:attrNameLst>
                                          <p:attrName>style.visibility</p:attrName>
                                        </p:attrNameLst>
                                      </p:cBhvr>
                                      <p:to>
                                        <p:strVal val="visible"/>
                                      </p:to>
                                    </p:set>
                                    <p:animEffect transition="in" filter="fade">
                                      <p:cBhvr>
                                        <p:cTn id="38" dur="1000"/>
                                        <p:tgtEl>
                                          <p:spTgt spid="1836"/>
                                        </p:tgtEl>
                                      </p:cBhvr>
                                    </p:animEffect>
                                  </p:childTnLst>
                                </p:cTn>
                              </p:par>
                              <p:par>
                                <p:cTn id="39" presetID="10" presetClass="entr" presetSubtype="0" fill="hold" nodeType="withEffect">
                                  <p:stCondLst>
                                    <p:cond delay="0"/>
                                  </p:stCondLst>
                                  <p:childTnLst>
                                    <p:set>
                                      <p:cBhvr>
                                        <p:cTn id="40" dur="1" fill="hold">
                                          <p:stCondLst>
                                            <p:cond delay="0"/>
                                          </p:stCondLst>
                                        </p:cTn>
                                        <p:tgtEl>
                                          <p:spTgt spid="1837"/>
                                        </p:tgtEl>
                                        <p:attrNameLst>
                                          <p:attrName>style.visibility</p:attrName>
                                        </p:attrNameLst>
                                      </p:cBhvr>
                                      <p:to>
                                        <p:strVal val="visible"/>
                                      </p:to>
                                    </p:set>
                                    <p:animEffect transition="in" filter="fade">
                                      <p:cBhvr>
                                        <p:cTn id="41" dur="1000"/>
                                        <p:tgtEl>
                                          <p:spTgt spid="1837"/>
                                        </p:tgtEl>
                                      </p:cBhvr>
                                    </p:animEffect>
                                  </p:childTnLst>
                                </p:cTn>
                              </p:par>
                              <p:par>
                                <p:cTn id="42" presetID="10" presetClass="entr" presetSubtype="0" fill="hold" nodeType="withEffect">
                                  <p:stCondLst>
                                    <p:cond delay="0"/>
                                  </p:stCondLst>
                                  <p:childTnLst>
                                    <p:set>
                                      <p:cBhvr>
                                        <p:cTn id="43" dur="1" fill="hold">
                                          <p:stCondLst>
                                            <p:cond delay="0"/>
                                          </p:stCondLst>
                                        </p:cTn>
                                        <p:tgtEl>
                                          <p:spTgt spid="1840"/>
                                        </p:tgtEl>
                                        <p:attrNameLst>
                                          <p:attrName>style.visibility</p:attrName>
                                        </p:attrNameLst>
                                      </p:cBhvr>
                                      <p:to>
                                        <p:strVal val="visible"/>
                                      </p:to>
                                    </p:set>
                                    <p:animEffect transition="in" filter="fade">
                                      <p:cBhvr>
                                        <p:cTn id="44" dur="1000"/>
                                        <p:tgtEl>
                                          <p:spTgt spid="1840"/>
                                        </p:tgtEl>
                                      </p:cBhvr>
                                    </p:animEffect>
                                  </p:childTnLst>
                                </p:cTn>
                              </p:par>
                              <p:par>
                                <p:cTn id="45" presetID="10" presetClass="entr" presetSubtype="0" fill="hold" nodeType="withEffect">
                                  <p:stCondLst>
                                    <p:cond delay="0"/>
                                  </p:stCondLst>
                                  <p:childTnLst>
                                    <p:set>
                                      <p:cBhvr>
                                        <p:cTn id="46" dur="1" fill="hold">
                                          <p:stCondLst>
                                            <p:cond delay="0"/>
                                          </p:stCondLst>
                                        </p:cTn>
                                        <p:tgtEl>
                                          <p:spTgt spid="1841"/>
                                        </p:tgtEl>
                                        <p:attrNameLst>
                                          <p:attrName>style.visibility</p:attrName>
                                        </p:attrNameLst>
                                      </p:cBhvr>
                                      <p:to>
                                        <p:strVal val="visible"/>
                                      </p:to>
                                    </p:set>
                                    <p:animEffect transition="in" filter="fade">
                                      <p:cBhvr>
                                        <p:cTn id="47" dur="1000"/>
                                        <p:tgtEl>
                                          <p:spTgt spid="1841"/>
                                        </p:tgtEl>
                                      </p:cBhvr>
                                    </p:animEffect>
                                  </p:childTnLst>
                                </p:cTn>
                              </p:par>
                              <p:par>
                                <p:cTn id="48" presetID="10" presetClass="entr" presetSubtype="0" fill="hold" nodeType="withEffect">
                                  <p:stCondLst>
                                    <p:cond delay="0"/>
                                  </p:stCondLst>
                                  <p:childTnLst>
                                    <p:set>
                                      <p:cBhvr>
                                        <p:cTn id="49" dur="1" fill="hold">
                                          <p:stCondLst>
                                            <p:cond delay="0"/>
                                          </p:stCondLst>
                                        </p:cTn>
                                        <p:tgtEl>
                                          <p:spTgt spid="1842"/>
                                        </p:tgtEl>
                                        <p:attrNameLst>
                                          <p:attrName>style.visibility</p:attrName>
                                        </p:attrNameLst>
                                      </p:cBhvr>
                                      <p:to>
                                        <p:strVal val="visible"/>
                                      </p:to>
                                    </p:set>
                                    <p:animEffect transition="in" filter="fade">
                                      <p:cBhvr>
                                        <p:cTn id="50" dur="1000"/>
                                        <p:tgtEl>
                                          <p:spTgt spid="1842"/>
                                        </p:tgtEl>
                                      </p:cBhvr>
                                    </p:animEffect>
                                  </p:childTnLst>
                                </p:cTn>
                              </p:par>
                              <p:par>
                                <p:cTn id="51" presetID="10" presetClass="entr" presetSubtype="0" fill="hold" nodeType="withEffect">
                                  <p:stCondLst>
                                    <p:cond delay="0"/>
                                  </p:stCondLst>
                                  <p:childTnLst>
                                    <p:set>
                                      <p:cBhvr>
                                        <p:cTn id="52" dur="1" fill="hold">
                                          <p:stCondLst>
                                            <p:cond delay="0"/>
                                          </p:stCondLst>
                                        </p:cTn>
                                        <p:tgtEl>
                                          <p:spTgt spid="1843"/>
                                        </p:tgtEl>
                                        <p:attrNameLst>
                                          <p:attrName>style.visibility</p:attrName>
                                        </p:attrNameLst>
                                      </p:cBhvr>
                                      <p:to>
                                        <p:strVal val="visible"/>
                                      </p:to>
                                    </p:set>
                                    <p:animEffect transition="in" filter="fade">
                                      <p:cBhvr>
                                        <p:cTn id="53" dur="1000"/>
                                        <p:tgtEl>
                                          <p:spTgt spid="1843"/>
                                        </p:tgtEl>
                                      </p:cBhvr>
                                    </p:animEffect>
                                  </p:childTnLst>
                                </p:cTn>
                              </p:par>
                              <p:par>
                                <p:cTn id="54" presetID="10" presetClass="entr" presetSubtype="0" fill="hold" nodeType="withEffect">
                                  <p:stCondLst>
                                    <p:cond delay="0"/>
                                  </p:stCondLst>
                                  <p:childTnLst>
                                    <p:set>
                                      <p:cBhvr>
                                        <p:cTn id="55" dur="1" fill="hold">
                                          <p:stCondLst>
                                            <p:cond delay="0"/>
                                          </p:stCondLst>
                                        </p:cTn>
                                        <p:tgtEl>
                                          <p:spTgt spid="1844"/>
                                        </p:tgtEl>
                                        <p:attrNameLst>
                                          <p:attrName>style.visibility</p:attrName>
                                        </p:attrNameLst>
                                      </p:cBhvr>
                                      <p:to>
                                        <p:strVal val="visible"/>
                                      </p:to>
                                    </p:set>
                                    <p:animEffect transition="in" filter="fade">
                                      <p:cBhvr>
                                        <p:cTn id="56" dur="1000"/>
                                        <p:tgtEl>
                                          <p:spTgt spid="1844"/>
                                        </p:tgtEl>
                                      </p:cBhvr>
                                    </p:animEffect>
                                  </p:childTnLst>
                                </p:cTn>
                              </p:par>
                              <p:par>
                                <p:cTn id="57" presetID="10" presetClass="entr" presetSubtype="0" fill="hold" nodeType="withEffect">
                                  <p:stCondLst>
                                    <p:cond delay="0"/>
                                  </p:stCondLst>
                                  <p:childTnLst>
                                    <p:set>
                                      <p:cBhvr>
                                        <p:cTn id="58" dur="1" fill="hold">
                                          <p:stCondLst>
                                            <p:cond delay="0"/>
                                          </p:stCondLst>
                                        </p:cTn>
                                        <p:tgtEl>
                                          <p:spTgt spid="1845"/>
                                        </p:tgtEl>
                                        <p:attrNameLst>
                                          <p:attrName>style.visibility</p:attrName>
                                        </p:attrNameLst>
                                      </p:cBhvr>
                                      <p:to>
                                        <p:strVal val="visible"/>
                                      </p:to>
                                    </p:set>
                                    <p:animEffect transition="in" filter="fade">
                                      <p:cBhvr>
                                        <p:cTn id="59" dur="1000"/>
                                        <p:tgtEl>
                                          <p:spTgt spid="1845"/>
                                        </p:tgtEl>
                                      </p:cBhvr>
                                    </p:animEffect>
                                  </p:childTnLst>
                                </p:cTn>
                              </p:par>
                              <p:par>
                                <p:cTn id="60" presetID="10" presetClass="entr" presetSubtype="0" fill="hold" nodeType="withEffect">
                                  <p:stCondLst>
                                    <p:cond delay="0"/>
                                  </p:stCondLst>
                                  <p:childTnLst>
                                    <p:set>
                                      <p:cBhvr>
                                        <p:cTn id="61" dur="1" fill="hold">
                                          <p:stCondLst>
                                            <p:cond delay="0"/>
                                          </p:stCondLst>
                                        </p:cTn>
                                        <p:tgtEl>
                                          <p:spTgt spid="1846"/>
                                        </p:tgtEl>
                                        <p:attrNameLst>
                                          <p:attrName>style.visibility</p:attrName>
                                        </p:attrNameLst>
                                      </p:cBhvr>
                                      <p:to>
                                        <p:strVal val="visible"/>
                                      </p:to>
                                    </p:set>
                                    <p:animEffect transition="in" filter="fade">
                                      <p:cBhvr>
                                        <p:cTn id="62" dur="1000"/>
                                        <p:tgtEl>
                                          <p:spTgt spid="1846"/>
                                        </p:tgtEl>
                                      </p:cBhvr>
                                    </p:animEffect>
                                  </p:childTnLst>
                                </p:cTn>
                              </p:par>
                              <p:par>
                                <p:cTn id="63" presetID="10" presetClass="entr" presetSubtype="0" fill="hold" nodeType="withEffect">
                                  <p:stCondLst>
                                    <p:cond delay="0"/>
                                  </p:stCondLst>
                                  <p:childTnLst>
                                    <p:set>
                                      <p:cBhvr>
                                        <p:cTn id="64" dur="1" fill="hold">
                                          <p:stCondLst>
                                            <p:cond delay="0"/>
                                          </p:stCondLst>
                                        </p:cTn>
                                        <p:tgtEl>
                                          <p:spTgt spid="1847"/>
                                        </p:tgtEl>
                                        <p:attrNameLst>
                                          <p:attrName>style.visibility</p:attrName>
                                        </p:attrNameLst>
                                      </p:cBhvr>
                                      <p:to>
                                        <p:strVal val="visible"/>
                                      </p:to>
                                    </p:set>
                                    <p:animEffect transition="in" filter="fade">
                                      <p:cBhvr>
                                        <p:cTn id="65" dur="1000"/>
                                        <p:tgtEl>
                                          <p:spTgt spid="1847"/>
                                        </p:tgtEl>
                                      </p:cBhvr>
                                    </p:animEffect>
                                  </p:childTnLst>
                                </p:cTn>
                              </p:par>
                              <p:par>
                                <p:cTn id="66" presetID="10" presetClass="entr" presetSubtype="0" fill="hold" nodeType="withEffect">
                                  <p:stCondLst>
                                    <p:cond delay="0"/>
                                  </p:stCondLst>
                                  <p:childTnLst>
                                    <p:set>
                                      <p:cBhvr>
                                        <p:cTn id="67" dur="1" fill="hold">
                                          <p:stCondLst>
                                            <p:cond delay="0"/>
                                          </p:stCondLst>
                                        </p:cTn>
                                        <p:tgtEl>
                                          <p:spTgt spid="1855"/>
                                        </p:tgtEl>
                                        <p:attrNameLst>
                                          <p:attrName>style.visibility</p:attrName>
                                        </p:attrNameLst>
                                      </p:cBhvr>
                                      <p:to>
                                        <p:strVal val="visible"/>
                                      </p:to>
                                    </p:set>
                                    <p:animEffect transition="in" filter="fade">
                                      <p:cBhvr>
                                        <p:cTn id="68" dur="1000"/>
                                        <p:tgtEl>
                                          <p:spTgt spid="1855"/>
                                        </p:tgtEl>
                                      </p:cBhvr>
                                    </p:animEffect>
                                  </p:childTnLst>
                                </p:cTn>
                              </p:par>
                              <p:par>
                                <p:cTn id="69" presetID="10" presetClass="entr" presetSubtype="0" fill="hold" nodeType="withEffect">
                                  <p:stCondLst>
                                    <p:cond delay="0"/>
                                  </p:stCondLst>
                                  <p:childTnLst>
                                    <p:set>
                                      <p:cBhvr>
                                        <p:cTn id="70" dur="1" fill="hold">
                                          <p:stCondLst>
                                            <p:cond delay="0"/>
                                          </p:stCondLst>
                                        </p:cTn>
                                        <p:tgtEl>
                                          <p:spTgt spid="1861"/>
                                        </p:tgtEl>
                                        <p:attrNameLst>
                                          <p:attrName>style.visibility</p:attrName>
                                        </p:attrNameLst>
                                      </p:cBhvr>
                                      <p:to>
                                        <p:strVal val="visible"/>
                                      </p:to>
                                    </p:set>
                                    <p:animEffect transition="in" filter="fade">
                                      <p:cBhvr>
                                        <p:cTn id="71" dur="1000"/>
                                        <p:tgtEl>
                                          <p:spTgt spid="1861"/>
                                        </p:tgtEl>
                                      </p:cBhvr>
                                    </p:animEffect>
                                  </p:childTnLst>
                                </p:cTn>
                              </p:par>
                              <p:par>
                                <p:cTn id="72" presetID="10" presetClass="entr" presetSubtype="0" fill="hold" nodeType="withEffect">
                                  <p:stCondLst>
                                    <p:cond delay="0"/>
                                  </p:stCondLst>
                                  <p:childTnLst>
                                    <p:set>
                                      <p:cBhvr>
                                        <p:cTn id="73" dur="1" fill="hold">
                                          <p:stCondLst>
                                            <p:cond delay="0"/>
                                          </p:stCondLst>
                                        </p:cTn>
                                        <p:tgtEl>
                                          <p:spTgt spid="1862"/>
                                        </p:tgtEl>
                                        <p:attrNameLst>
                                          <p:attrName>style.visibility</p:attrName>
                                        </p:attrNameLst>
                                      </p:cBhvr>
                                      <p:to>
                                        <p:strVal val="visible"/>
                                      </p:to>
                                    </p:set>
                                    <p:animEffect transition="in" filter="fade">
                                      <p:cBhvr>
                                        <p:cTn id="74" dur="1000"/>
                                        <p:tgtEl>
                                          <p:spTgt spid="1862"/>
                                        </p:tgtEl>
                                      </p:cBhvr>
                                    </p:animEffect>
                                  </p:childTnLst>
                                </p:cTn>
                              </p:par>
                              <p:par>
                                <p:cTn id="75" presetID="10" presetClass="entr" presetSubtype="0" fill="hold" nodeType="withEffect">
                                  <p:stCondLst>
                                    <p:cond delay="0"/>
                                  </p:stCondLst>
                                  <p:childTnLst>
                                    <p:set>
                                      <p:cBhvr>
                                        <p:cTn id="76" dur="1" fill="hold">
                                          <p:stCondLst>
                                            <p:cond delay="0"/>
                                          </p:stCondLst>
                                        </p:cTn>
                                        <p:tgtEl>
                                          <p:spTgt spid="1863"/>
                                        </p:tgtEl>
                                        <p:attrNameLst>
                                          <p:attrName>style.visibility</p:attrName>
                                        </p:attrNameLst>
                                      </p:cBhvr>
                                      <p:to>
                                        <p:strVal val="visible"/>
                                      </p:to>
                                    </p:set>
                                    <p:animEffect transition="in" filter="fade">
                                      <p:cBhvr>
                                        <p:cTn id="77" dur="1000"/>
                                        <p:tgtEl>
                                          <p:spTgt spid="1863"/>
                                        </p:tgtEl>
                                      </p:cBhvr>
                                    </p:animEffect>
                                  </p:childTnLst>
                                </p:cTn>
                              </p:par>
                              <p:par>
                                <p:cTn id="78" presetID="10" presetClass="entr" presetSubtype="0" fill="hold" nodeType="withEffect">
                                  <p:stCondLst>
                                    <p:cond delay="0"/>
                                  </p:stCondLst>
                                  <p:childTnLst>
                                    <p:set>
                                      <p:cBhvr>
                                        <p:cTn id="79" dur="1" fill="hold">
                                          <p:stCondLst>
                                            <p:cond delay="0"/>
                                          </p:stCondLst>
                                        </p:cTn>
                                        <p:tgtEl>
                                          <p:spTgt spid="1870"/>
                                        </p:tgtEl>
                                        <p:attrNameLst>
                                          <p:attrName>style.visibility</p:attrName>
                                        </p:attrNameLst>
                                      </p:cBhvr>
                                      <p:to>
                                        <p:strVal val="visible"/>
                                      </p:to>
                                    </p:set>
                                    <p:animEffect transition="in" filter="fade">
                                      <p:cBhvr>
                                        <p:cTn id="80" dur="1000"/>
                                        <p:tgtEl>
                                          <p:spTgt spid="1870"/>
                                        </p:tgtEl>
                                      </p:cBhvr>
                                    </p:animEffect>
                                  </p:childTnLst>
                                </p:cTn>
                              </p:par>
                              <p:par>
                                <p:cTn id="81" presetID="10" presetClass="entr" presetSubtype="0" fill="hold" nodeType="withEffect">
                                  <p:stCondLst>
                                    <p:cond delay="0"/>
                                  </p:stCondLst>
                                  <p:childTnLst>
                                    <p:set>
                                      <p:cBhvr>
                                        <p:cTn id="82" dur="1" fill="hold">
                                          <p:stCondLst>
                                            <p:cond delay="0"/>
                                          </p:stCondLst>
                                        </p:cTn>
                                        <p:tgtEl>
                                          <p:spTgt spid="1876"/>
                                        </p:tgtEl>
                                        <p:attrNameLst>
                                          <p:attrName>style.visibility</p:attrName>
                                        </p:attrNameLst>
                                      </p:cBhvr>
                                      <p:to>
                                        <p:strVal val="visible"/>
                                      </p:to>
                                    </p:set>
                                    <p:animEffect transition="in" filter="fade">
                                      <p:cBhvr>
                                        <p:cTn id="83" dur="1000"/>
                                        <p:tgtEl>
                                          <p:spTgt spid="18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886"/>
        <p:cNvGrpSpPr/>
        <p:nvPr/>
      </p:nvGrpSpPr>
      <p:grpSpPr>
        <a:xfrm>
          <a:off x="0" y="0"/>
          <a:ext cx="0" cy="0"/>
          <a:chOff x="0" y="0"/>
          <a:chExt cx="0" cy="0"/>
        </a:xfrm>
      </p:grpSpPr>
      <p:sp>
        <p:nvSpPr>
          <p:cNvPr id="1887" name="Google Shape;1887;p119"/>
          <p:cNvSpPr txBox="1">
            <a:spLocks noGrp="1"/>
          </p:cNvSpPr>
          <p:nvPr>
            <p:ph type="title"/>
          </p:nvPr>
        </p:nvSpPr>
        <p:spPr>
          <a:xfrm>
            <a:off x="2693850" y="363275"/>
            <a:ext cx="3756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Testimonial</a:t>
            </a:r>
            <a:endParaRPr/>
          </a:p>
        </p:txBody>
      </p:sp>
      <p:sp>
        <p:nvSpPr>
          <p:cNvPr id="1888" name="Google Shape;1888;p119"/>
          <p:cNvSpPr txBox="1">
            <a:spLocks noGrp="1"/>
          </p:cNvSpPr>
          <p:nvPr>
            <p:ph type="subTitle" idx="1"/>
          </p:nvPr>
        </p:nvSpPr>
        <p:spPr>
          <a:xfrm>
            <a:off x="4655852" y="1414900"/>
            <a:ext cx="3045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John James, 36</a:t>
            </a:r>
            <a:endParaRPr/>
          </a:p>
        </p:txBody>
      </p:sp>
      <p:sp>
        <p:nvSpPr>
          <p:cNvPr id="1889" name="Google Shape;1889;p119"/>
          <p:cNvSpPr txBox="1">
            <a:spLocks noGrp="1"/>
          </p:cNvSpPr>
          <p:nvPr>
            <p:ph type="subTitle" idx="2"/>
          </p:nvPr>
        </p:nvSpPr>
        <p:spPr>
          <a:xfrm>
            <a:off x="4958476" y="1734025"/>
            <a:ext cx="2439900" cy="104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but it’s hot, even hotter than Mercury”</a:t>
            </a:r>
            <a:endParaRPr/>
          </a:p>
        </p:txBody>
      </p:sp>
      <p:sp>
        <p:nvSpPr>
          <p:cNvPr id="1890" name="Google Shape;1890;p119"/>
          <p:cNvSpPr txBox="1">
            <a:spLocks noGrp="1"/>
          </p:cNvSpPr>
          <p:nvPr>
            <p:ph type="subTitle" idx="3"/>
          </p:nvPr>
        </p:nvSpPr>
        <p:spPr>
          <a:xfrm>
            <a:off x="1442838" y="1414900"/>
            <a:ext cx="3045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Jenna Doe, 25</a:t>
            </a:r>
            <a:endParaRPr/>
          </a:p>
        </p:txBody>
      </p:sp>
      <p:sp>
        <p:nvSpPr>
          <p:cNvPr id="1891" name="Google Shape;1891;p119"/>
          <p:cNvSpPr txBox="1">
            <a:spLocks noGrp="1"/>
          </p:cNvSpPr>
          <p:nvPr>
            <p:ph type="subTitle" idx="4"/>
          </p:nvPr>
        </p:nvSpPr>
        <p:spPr>
          <a:xfrm>
            <a:off x="1745688" y="1734025"/>
            <a:ext cx="2439900" cy="104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the closest planet to the Sun and it’s only a bit larger than the Moon”</a:t>
            </a:r>
            <a:endParaRPr/>
          </a:p>
        </p:txBody>
      </p:sp>
      <p:sp>
        <p:nvSpPr>
          <p:cNvPr id="1892" name="Google Shape;1892;p119"/>
          <p:cNvSpPr txBox="1">
            <a:spLocks noGrp="1"/>
          </p:cNvSpPr>
          <p:nvPr>
            <p:ph type="subTitle" idx="5"/>
          </p:nvPr>
        </p:nvSpPr>
        <p:spPr>
          <a:xfrm>
            <a:off x="4655812" y="3160150"/>
            <a:ext cx="3045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Helena Smith, 58</a:t>
            </a:r>
            <a:endParaRPr/>
          </a:p>
        </p:txBody>
      </p:sp>
      <p:sp>
        <p:nvSpPr>
          <p:cNvPr id="1893" name="Google Shape;1893;p119"/>
          <p:cNvSpPr txBox="1">
            <a:spLocks noGrp="1"/>
          </p:cNvSpPr>
          <p:nvPr>
            <p:ph type="subTitle" idx="6"/>
          </p:nvPr>
        </p:nvSpPr>
        <p:spPr>
          <a:xfrm>
            <a:off x="4958476" y="3479274"/>
            <a:ext cx="2439900" cy="104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composed mostly of hydrogen and helium”</a:t>
            </a:r>
            <a:endParaRPr/>
          </a:p>
        </p:txBody>
      </p:sp>
      <p:sp>
        <p:nvSpPr>
          <p:cNvPr id="1894" name="Google Shape;1894;p119"/>
          <p:cNvSpPr txBox="1">
            <a:spLocks noGrp="1"/>
          </p:cNvSpPr>
          <p:nvPr>
            <p:ph type="subTitle" idx="7"/>
          </p:nvPr>
        </p:nvSpPr>
        <p:spPr>
          <a:xfrm>
            <a:off x="1442838" y="3160150"/>
            <a:ext cx="30453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Fred Blogs, 31</a:t>
            </a:r>
            <a:endParaRPr b="0">
              <a:solidFill>
                <a:srgbClr val="5A2B66"/>
              </a:solidFill>
              <a:latin typeface="Bebas Neue"/>
              <a:ea typeface="Bebas Neue"/>
              <a:cs typeface="Bebas Neue"/>
              <a:sym typeface="Bebas Neue"/>
            </a:endParaRPr>
          </a:p>
        </p:txBody>
      </p:sp>
      <p:sp>
        <p:nvSpPr>
          <p:cNvPr id="1895" name="Google Shape;1895;p119"/>
          <p:cNvSpPr txBox="1">
            <a:spLocks noGrp="1"/>
          </p:cNvSpPr>
          <p:nvPr>
            <p:ph type="subTitle" idx="8"/>
          </p:nvPr>
        </p:nvSpPr>
        <p:spPr>
          <a:xfrm>
            <a:off x="1745688" y="3479274"/>
            <a:ext cx="2439900" cy="104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 not hot. It’s full of iron oxide dust”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87"/>
                                        </p:tgtEl>
                                        <p:attrNameLst>
                                          <p:attrName>style.visibility</p:attrName>
                                        </p:attrNameLst>
                                      </p:cBhvr>
                                      <p:to>
                                        <p:strVal val="visible"/>
                                      </p:to>
                                    </p:set>
                                    <p:animEffect transition="in" filter="fade">
                                      <p:cBhvr>
                                        <p:cTn id="7" dur="1000"/>
                                        <p:tgtEl>
                                          <p:spTgt spid="188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888"/>
                                        </p:tgtEl>
                                        <p:attrNameLst>
                                          <p:attrName>style.visibility</p:attrName>
                                        </p:attrNameLst>
                                      </p:cBhvr>
                                      <p:to>
                                        <p:strVal val="visible"/>
                                      </p:to>
                                    </p:set>
                                    <p:animEffect transition="in" filter="fade">
                                      <p:cBhvr>
                                        <p:cTn id="11" dur="1000"/>
                                        <p:tgtEl>
                                          <p:spTgt spid="1888"/>
                                        </p:tgtEl>
                                      </p:cBhvr>
                                    </p:animEffect>
                                  </p:childTnLst>
                                </p:cTn>
                              </p:par>
                              <p:par>
                                <p:cTn id="12" presetID="10" presetClass="entr" presetSubtype="0" fill="hold" nodeType="withEffect">
                                  <p:stCondLst>
                                    <p:cond delay="0"/>
                                  </p:stCondLst>
                                  <p:childTnLst>
                                    <p:set>
                                      <p:cBhvr>
                                        <p:cTn id="13" dur="1" fill="hold">
                                          <p:stCondLst>
                                            <p:cond delay="0"/>
                                          </p:stCondLst>
                                        </p:cTn>
                                        <p:tgtEl>
                                          <p:spTgt spid="1889"/>
                                        </p:tgtEl>
                                        <p:attrNameLst>
                                          <p:attrName>style.visibility</p:attrName>
                                        </p:attrNameLst>
                                      </p:cBhvr>
                                      <p:to>
                                        <p:strVal val="visible"/>
                                      </p:to>
                                    </p:set>
                                    <p:animEffect transition="in" filter="fade">
                                      <p:cBhvr>
                                        <p:cTn id="14" dur="1000"/>
                                        <p:tgtEl>
                                          <p:spTgt spid="1889"/>
                                        </p:tgtEl>
                                      </p:cBhvr>
                                    </p:animEffect>
                                  </p:childTnLst>
                                </p:cTn>
                              </p:par>
                              <p:par>
                                <p:cTn id="15" presetID="10" presetClass="entr" presetSubtype="0" fill="hold" nodeType="withEffect">
                                  <p:stCondLst>
                                    <p:cond delay="0"/>
                                  </p:stCondLst>
                                  <p:childTnLst>
                                    <p:set>
                                      <p:cBhvr>
                                        <p:cTn id="16" dur="1" fill="hold">
                                          <p:stCondLst>
                                            <p:cond delay="0"/>
                                          </p:stCondLst>
                                        </p:cTn>
                                        <p:tgtEl>
                                          <p:spTgt spid="1890"/>
                                        </p:tgtEl>
                                        <p:attrNameLst>
                                          <p:attrName>style.visibility</p:attrName>
                                        </p:attrNameLst>
                                      </p:cBhvr>
                                      <p:to>
                                        <p:strVal val="visible"/>
                                      </p:to>
                                    </p:set>
                                    <p:animEffect transition="in" filter="fade">
                                      <p:cBhvr>
                                        <p:cTn id="17" dur="1000"/>
                                        <p:tgtEl>
                                          <p:spTgt spid="1890"/>
                                        </p:tgtEl>
                                      </p:cBhvr>
                                    </p:animEffect>
                                  </p:childTnLst>
                                </p:cTn>
                              </p:par>
                              <p:par>
                                <p:cTn id="18" presetID="10" presetClass="entr" presetSubtype="0" fill="hold" nodeType="withEffect">
                                  <p:stCondLst>
                                    <p:cond delay="0"/>
                                  </p:stCondLst>
                                  <p:childTnLst>
                                    <p:set>
                                      <p:cBhvr>
                                        <p:cTn id="19" dur="1" fill="hold">
                                          <p:stCondLst>
                                            <p:cond delay="0"/>
                                          </p:stCondLst>
                                        </p:cTn>
                                        <p:tgtEl>
                                          <p:spTgt spid="1891"/>
                                        </p:tgtEl>
                                        <p:attrNameLst>
                                          <p:attrName>style.visibility</p:attrName>
                                        </p:attrNameLst>
                                      </p:cBhvr>
                                      <p:to>
                                        <p:strVal val="visible"/>
                                      </p:to>
                                    </p:set>
                                    <p:animEffect transition="in" filter="fade">
                                      <p:cBhvr>
                                        <p:cTn id="20" dur="1000"/>
                                        <p:tgtEl>
                                          <p:spTgt spid="1891"/>
                                        </p:tgtEl>
                                      </p:cBhvr>
                                    </p:animEffect>
                                  </p:childTnLst>
                                </p:cTn>
                              </p:par>
                              <p:par>
                                <p:cTn id="21" presetID="10" presetClass="entr" presetSubtype="0" fill="hold" nodeType="withEffect">
                                  <p:stCondLst>
                                    <p:cond delay="0"/>
                                  </p:stCondLst>
                                  <p:childTnLst>
                                    <p:set>
                                      <p:cBhvr>
                                        <p:cTn id="22" dur="1" fill="hold">
                                          <p:stCondLst>
                                            <p:cond delay="0"/>
                                          </p:stCondLst>
                                        </p:cTn>
                                        <p:tgtEl>
                                          <p:spTgt spid="1892"/>
                                        </p:tgtEl>
                                        <p:attrNameLst>
                                          <p:attrName>style.visibility</p:attrName>
                                        </p:attrNameLst>
                                      </p:cBhvr>
                                      <p:to>
                                        <p:strVal val="visible"/>
                                      </p:to>
                                    </p:set>
                                    <p:animEffect transition="in" filter="fade">
                                      <p:cBhvr>
                                        <p:cTn id="23" dur="1000"/>
                                        <p:tgtEl>
                                          <p:spTgt spid="1892"/>
                                        </p:tgtEl>
                                      </p:cBhvr>
                                    </p:animEffect>
                                  </p:childTnLst>
                                </p:cTn>
                              </p:par>
                              <p:par>
                                <p:cTn id="24" presetID="10" presetClass="entr" presetSubtype="0" fill="hold" nodeType="withEffect">
                                  <p:stCondLst>
                                    <p:cond delay="0"/>
                                  </p:stCondLst>
                                  <p:childTnLst>
                                    <p:set>
                                      <p:cBhvr>
                                        <p:cTn id="25" dur="1" fill="hold">
                                          <p:stCondLst>
                                            <p:cond delay="0"/>
                                          </p:stCondLst>
                                        </p:cTn>
                                        <p:tgtEl>
                                          <p:spTgt spid="1893"/>
                                        </p:tgtEl>
                                        <p:attrNameLst>
                                          <p:attrName>style.visibility</p:attrName>
                                        </p:attrNameLst>
                                      </p:cBhvr>
                                      <p:to>
                                        <p:strVal val="visible"/>
                                      </p:to>
                                    </p:set>
                                    <p:animEffect transition="in" filter="fade">
                                      <p:cBhvr>
                                        <p:cTn id="26" dur="1000"/>
                                        <p:tgtEl>
                                          <p:spTgt spid="1893"/>
                                        </p:tgtEl>
                                      </p:cBhvr>
                                    </p:animEffect>
                                  </p:childTnLst>
                                </p:cTn>
                              </p:par>
                              <p:par>
                                <p:cTn id="27" presetID="10" presetClass="entr" presetSubtype="0" fill="hold" nodeType="withEffect">
                                  <p:stCondLst>
                                    <p:cond delay="0"/>
                                  </p:stCondLst>
                                  <p:childTnLst>
                                    <p:set>
                                      <p:cBhvr>
                                        <p:cTn id="28" dur="1" fill="hold">
                                          <p:stCondLst>
                                            <p:cond delay="0"/>
                                          </p:stCondLst>
                                        </p:cTn>
                                        <p:tgtEl>
                                          <p:spTgt spid="1894"/>
                                        </p:tgtEl>
                                        <p:attrNameLst>
                                          <p:attrName>style.visibility</p:attrName>
                                        </p:attrNameLst>
                                      </p:cBhvr>
                                      <p:to>
                                        <p:strVal val="visible"/>
                                      </p:to>
                                    </p:set>
                                    <p:animEffect transition="in" filter="fade">
                                      <p:cBhvr>
                                        <p:cTn id="29" dur="1000"/>
                                        <p:tgtEl>
                                          <p:spTgt spid="1894"/>
                                        </p:tgtEl>
                                      </p:cBhvr>
                                    </p:animEffect>
                                  </p:childTnLst>
                                </p:cTn>
                              </p:par>
                              <p:par>
                                <p:cTn id="30" presetID="10" presetClass="entr" presetSubtype="0" fill="hold" nodeType="withEffect">
                                  <p:stCondLst>
                                    <p:cond delay="0"/>
                                  </p:stCondLst>
                                  <p:childTnLst>
                                    <p:set>
                                      <p:cBhvr>
                                        <p:cTn id="31" dur="1" fill="hold">
                                          <p:stCondLst>
                                            <p:cond delay="0"/>
                                          </p:stCondLst>
                                        </p:cTn>
                                        <p:tgtEl>
                                          <p:spTgt spid="1895"/>
                                        </p:tgtEl>
                                        <p:attrNameLst>
                                          <p:attrName>style.visibility</p:attrName>
                                        </p:attrNameLst>
                                      </p:cBhvr>
                                      <p:to>
                                        <p:strVal val="visible"/>
                                      </p:to>
                                    </p:set>
                                    <p:animEffect transition="in" filter="fade">
                                      <p:cBhvr>
                                        <p:cTn id="32" dur="1000"/>
                                        <p:tgtEl>
                                          <p:spTgt spid="18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899"/>
        <p:cNvGrpSpPr/>
        <p:nvPr/>
      </p:nvGrpSpPr>
      <p:grpSpPr>
        <a:xfrm>
          <a:off x="0" y="0"/>
          <a:ext cx="0" cy="0"/>
          <a:chOff x="0" y="0"/>
          <a:chExt cx="0" cy="0"/>
        </a:xfrm>
      </p:grpSpPr>
      <p:sp>
        <p:nvSpPr>
          <p:cNvPr id="1900" name="Google Shape;1900;p120"/>
          <p:cNvSpPr txBox="1">
            <a:spLocks noGrp="1"/>
          </p:cNvSpPr>
          <p:nvPr>
            <p:ph type="subTitle" idx="1"/>
          </p:nvPr>
        </p:nvSpPr>
        <p:spPr>
          <a:xfrm>
            <a:off x="3328941" y="1904475"/>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John Stone</a:t>
            </a:r>
            <a:endParaRPr/>
          </a:p>
        </p:txBody>
      </p:sp>
      <p:sp>
        <p:nvSpPr>
          <p:cNvPr id="1901" name="Google Shape;1901;p120"/>
          <p:cNvSpPr txBox="1">
            <a:spLocks noGrp="1"/>
          </p:cNvSpPr>
          <p:nvPr>
            <p:ph type="subTitle" idx="2"/>
          </p:nvPr>
        </p:nvSpPr>
        <p:spPr>
          <a:xfrm>
            <a:off x="3610941" y="2223600"/>
            <a:ext cx="1922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1902" name="Google Shape;1902;p120"/>
          <p:cNvSpPr txBox="1">
            <a:spLocks noGrp="1"/>
          </p:cNvSpPr>
          <p:nvPr>
            <p:ph type="subTitle" idx="3"/>
          </p:nvPr>
        </p:nvSpPr>
        <p:spPr>
          <a:xfrm>
            <a:off x="812063" y="1904475"/>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Claire Blair</a:t>
            </a:r>
            <a:endParaRPr/>
          </a:p>
        </p:txBody>
      </p:sp>
      <p:sp>
        <p:nvSpPr>
          <p:cNvPr id="1903" name="Google Shape;1903;p120"/>
          <p:cNvSpPr txBox="1">
            <a:spLocks noGrp="1"/>
          </p:cNvSpPr>
          <p:nvPr>
            <p:ph type="subTitle" idx="4"/>
          </p:nvPr>
        </p:nvSpPr>
        <p:spPr>
          <a:xfrm>
            <a:off x="1094063" y="2223600"/>
            <a:ext cx="1922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a:t>
            </a:r>
            <a:endParaRPr/>
          </a:p>
        </p:txBody>
      </p:sp>
      <p:sp>
        <p:nvSpPr>
          <p:cNvPr id="1904" name="Google Shape;1904;p120"/>
          <p:cNvSpPr txBox="1">
            <a:spLocks noGrp="1"/>
          </p:cNvSpPr>
          <p:nvPr>
            <p:ph type="subTitle" idx="5"/>
          </p:nvPr>
        </p:nvSpPr>
        <p:spPr>
          <a:xfrm>
            <a:off x="3328941" y="350970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Kate Poe</a:t>
            </a:r>
            <a:endParaRPr/>
          </a:p>
        </p:txBody>
      </p:sp>
      <p:sp>
        <p:nvSpPr>
          <p:cNvPr id="1905" name="Google Shape;1905;p120"/>
          <p:cNvSpPr txBox="1">
            <a:spLocks noGrp="1"/>
          </p:cNvSpPr>
          <p:nvPr>
            <p:ph type="subTitle" idx="6"/>
          </p:nvPr>
        </p:nvSpPr>
        <p:spPr>
          <a:xfrm>
            <a:off x="3610941" y="3828828"/>
            <a:ext cx="1922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far away from Earth”</a:t>
            </a:r>
            <a:endParaRPr/>
          </a:p>
        </p:txBody>
      </p:sp>
      <p:sp>
        <p:nvSpPr>
          <p:cNvPr id="1906" name="Google Shape;1906;p120"/>
          <p:cNvSpPr txBox="1">
            <a:spLocks noGrp="1"/>
          </p:cNvSpPr>
          <p:nvPr>
            <p:ph type="subTitle" idx="7"/>
          </p:nvPr>
        </p:nvSpPr>
        <p:spPr>
          <a:xfrm>
            <a:off x="812063" y="350970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Bob Charlton</a:t>
            </a:r>
            <a:endParaRPr/>
          </a:p>
        </p:txBody>
      </p:sp>
      <p:sp>
        <p:nvSpPr>
          <p:cNvPr id="1907" name="Google Shape;1907;p120"/>
          <p:cNvSpPr txBox="1">
            <a:spLocks noGrp="1"/>
          </p:cNvSpPr>
          <p:nvPr>
            <p:ph type="subTitle" idx="8"/>
          </p:nvPr>
        </p:nvSpPr>
        <p:spPr>
          <a:xfrm>
            <a:off x="1094063" y="3828828"/>
            <a:ext cx="1922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rings”</a:t>
            </a:r>
            <a:endParaRPr/>
          </a:p>
        </p:txBody>
      </p:sp>
      <p:sp>
        <p:nvSpPr>
          <p:cNvPr id="1908" name="Google Shape;1908;p120"/>
          <p:cNvSpPr txBox="1">
            <a:spLocks noGrp="1"/>
          </p:cNvSpPr>
          <p:nvPr>
            <p:ph type="subTitle" idx="9"/>
          </p:nvPr>
        </p:nvSpPr>
        <p:spPr>
          <a:xfrm>
            <a:off x="5845816" y="1904475"/>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Mike Mills</a:t>
            </a:r>
            <a:endParaRPr/>
          </a:p>
        </p:txBody>
      </p:sp>
      <p:sp>
        <p:nvSpPr>
          <p:cNvPr id="1909" name="Google Shape;1909;p120"/>
          <p:cNvSpPr txBox="1">
            <a:spLocks noGrp="1"/>
          </p:cNvSpPr>
          <p:nvPr>
            <p:ph type="subTitle" idx="13"/>
          </p:nvPr>
        </p:nvSpPr>
        <p:spPr>
          <a:xfrm>
            <a:off x="6127816" y="2223600"/>
            <a:ext cx="1922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a:t>
            </a:r>
            <a:endParaRPr/>
          </a:p>
        </p:txBody>
      </p:sp>
      <p:sp>
        <p:nvSpPr>
          <p:cNvPr id="1910" name="Google Shape;1910;p120"/>
          <p:cNvSpPr txBox="1">
            <a:spLocks noGrp="1"/>
          </p:cNvSpPr>
          <p:nvPr>
            <p:ph type="subTitle" idx="14"/>
          </p:nvPr>
        </p:nvSpPr>
        <p:spPr>
          <a:xfrm>
            <a:off x="5845816" y="350970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Lilly Roberts</a:t>
            </a:r>
            <a:endParaRPr/>
          </a:p>
        </p:txBody>
      </p:sp>
      <p:sp>
        <p:nvSpPr>
          <p:cNvPr id="1911" name="Google Shape;1911;p120"/>
          <p:cNvSpPr txBox="1">
            <a:spLocks noGrp="1"/>
          </p:cNvSpPr>
          <p:nvPr>
            <p:ph type="subTitle" idx="15"/>
          </p:nvPr>
        </p:nvSpPr>
        <p:spPr>
          <a:xfrm>
            <a:off x="6127816" y="3828828"/>
            <a:ext cx="1922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1912" name="Google Shape;1912;p120"/>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Josefin Sans"/>
                <a:ea typeface="Josefin Sans"/>
                <a:cs typeface="Josefin Sans"/>
                <a:sym typeface="Josefin Sans"/>
              </a:rPr>
              <a:t>Testimonials</a:t>
            </a:r>
            <a:endParaRPr>
              <a:latin typeface="Josefin Sans"/>
              <a:ea typeface="Josefin Sans"/>
              <a:cs typeface="Josefin Sans"/>
              <a:sym typeface="Josefi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12"/>
                                        </p:tgtEl>
                                        <p:attrNameLst>
                                          <p:attrName>style.visibility</p:attrName>
                                        </p:attrNameLst>
                                      </p:cBhvr>
                                      <p:to>
                                        <p:strVal val="visible"/>
                                      </p:to>
                                    </p:set>
                                    <p:animEffect transition="in" filter="fade">
                                      <p:cBhvr>
                                        <p:cTn id="7" dur="1000"/>
                                        <p:tgtEl>
                                          <p:spTgt spid="1912"/>
                                        </p:tgtEl>
                                      </p:cBhvr>
                                    </p:animEffect>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1900"/>
                                        </p:tgtEl>
                                        <p:attrNameLst>
                                          <p:attrName>style.visibility</p:attrName>
                                        </p:attrNameLst>
                                      </p:cBhvr>
                                      <p:to>
                                        <p:strVal val="visible"/>
                                      </p:to>
                                    </p:set>
                                    <p:anim calcmode="lin" valueType="num">
                                      <p:cBhvr additive="base">
                                        <p:cTn id="11" dur="1000"/>
                                        <p:tgtEl>
                                          <p:spTgt spid="1900"/>
                                        </p:tgtEl>
                                        <p:attrNameLst>
                                          <p:attrName>ppt_x</p:attrName>
                                        </p:attrNameLst>
                                      </p:cBhvr>
                                      <p:tavLst>
                                        <p:tav tm="0">
                                          <p:val>
                                            <p:strVal val="#ppt_x-1"/>
                                          </p:val>
                                        </p:tav>
                                        <p:tav tm="100000">
                                          <p:val>
                                            <p:strVal val="#ppt_x"/>
                                          </p:val>
                                        </p:tav>
                                      </p:tavLst>
                                    </p:anim>
                                  </p:childTnLst>
                                </p:cTn>
                              </p:par>
                              <p:par>
                                <p:cTn id="12" presetID="2" presetClass="entr" presetSubtype="8" fill="hold" nodeType="withEffect">
                                  <p:stCondLst>
                                    <p:cond delay="0"/>
                                  </p:stCondLst>
                                  <p:childTnLst>
                                    <p:set>
                                      <p:cBhvr>
                                        <p:cTn id="13" dur="1" fill="hold">
                                          <p:stCondLst>
                                            <p:cond delay="0"/>
                                          </p:stCondLst>
                                        </p:cTn>
                                        <p:tgtEl>
                                          <p:spTgt spid="1901"/>
                                        </p:tgtEl>
                                        <p:attrNameLst>
                                          <p:attrName>style.visibility</p:attrName>
                                        </p:attrNameLst>
                                      </p:cBhvr>
                                      <p:to>
                                        <p:strVal val="visible"/>
                                      </p:to>
                                    </p:set>
                                    <p:anim calcmode="lin" valueType="num">
                                      <p:cBhvr additive="base">
                                        <p:cTn id="14" dur="1000"/>
                                        <p:tgtEl>
                                          <p:spTgt spid="1901"/>
                                        </p:tgtEl>
                                        <p:attrNameLst>
                                          <p:attrName>ppt_x</p:attrName>
                                        </p:attrNameLst>
                                      </p:cBhvr>
                                      <p:tavLst>
                                        <p:tav tm="0">
                                          <p:val>
                                            <p:strVal val="#ppt_x-1"/>
                                          </p:val>
                                        </p:tav>
                                        <p:tav tm="100000">
                                          <p:val>
                                            <p:strVal val="#ppt_x"/>
                                          </p:val>
                                        </p:tav>
                                      </p:tavLst>
                                    </p:anim>
                                  </p:childTnLst>
                                </p:cTn>
                              </p:par>
                              <p:par>
                                <p:cTn id="15" presetID="2" presetClass="entr" presetSubtype="8" fill="hold" nodeType="withEffect">
                                  <p:stCondLst>
                                    <p:cond delay="0"/>
                                  </p:stCondLst>
                                  <p:childTnLst>
                                    <p:set>
                                      <p:cBhvr>
                                        <p:cTn id="16" dur="1" fill="hold">
                                          <p:stCondLst>
                                            <p:cond delay="0"/>
                                          </p:stCondLst>
                                        </p:cTn>
                                        <p:tgtEl>
                                          <p:spTgt spid="1902"/>
                                        </p:tgtEl>
                                        <p:attrNameLst>
                                          <p:attrName>style.visibility</p:attrName>
                                        </p:attrNameLst>
                                      </p:cBhvr>
                                      <p:to>
                                        <p:strVal val="visible"/>
                                      </p:to>
                                    </p:set>
                                    <p:anim calcmode="lin" valueType="num">
                                      <p:cBhvr additive="base">
                                        <p:cTn id="17" dur="1000"/>
                                        <p:tgtEl>
                                          <p:spTgt spid="1902"/>
                                        </p:tgtEl>
                                        <p:attrNameLst>
                                          <p:attrName>ppt_x</p:attrName>
                                        </p:attrNameLst>
                                      </p:cBhvr>
                                      <p:tavLst>
                                        <p:tav tm="0">
                                          <p:val>
                                            <p:strVal val="#ppt_x-1"/>
                                          </p:val>
                                        </p:tav>
                                        <p:tav tm="100000">
                                          <p:val>
                                            <p:strVal val="#ppt_x"/>
                                          </p:val>
                                        </p:tav>
                                      </p:tavLst>
                                    </p:anim>
                                  </p:childTnLst>
                                </p:cTn>
                              </p:par>
                              <p:par>
                                <p:cTn id="18" presetID="2" presetClass="entr" presetSubtype="8" fill="hold" nodeType="withEffect">
                                  <p:stCondLst>
                                    <p:cond delay="0"/>
                                  </p:stCondLst>
                                  <p:childTnLst>
                                    <p:set>
                                      <p:cBhvr>
                                        <p:cTn id="19" dur="1" fill="hold">
                                          <p:stCondLst>
                                            <p:cond delay="0"/>
                                          </p:stCondLst>
                                        </p:cTn>
                                        <p:tgtEl>
                                          <p:spTgt spid="1903"/>
                                        </p:tgtEl>
                                        <p:attrNameLst>
                                          <p:attrName>style.visibility</p:attrName>
                                        </p:attrNameLst>
                                      </p:cBhvr>
                                      <p:to>
                                        <p:strVal val="visible"/>
                                      </p:to>
                                    </p:set>
                                    <p:anim calcmode="lin" valueType="num">
                                      <p:cBhvr additive="base">
                                        <p:cTn id="20" dur="1000"/>
                                        <p:tgtEl>
                                          <p:spTgt spid="1903"/>
                                        </p:tgtEl>
                                        <p:attrNameLst>
                                          <p:attrName>ppt_x</p:attrName>
                                        </p:attrNameLst>
                                      </p:cBhvr>
                                      <p:tavLst>
                                        <p:tav tm="0">
                                          <p:val>
                                            <p:strVal val="#ppt_x-1"/>
                                          </p:val>
                                        </p:tav>
                                        <p:tav tm="100000">
                                          <p:val>
                                            <p:strVal val="#ppt_x"/>
                                          </p:val>
                                        </p:tav>
                                      </p:tavLst>
                                    </p:anim>
                                  </p:childTnLst>
                                </p:cTn>
                              </p:par>
                              <p:par>
                                <p:cTn id="21" presetID="2" presetClass="entr" presetSubtype="8" fill="hold" nodeType="withEffect">
                                  <p:stCondLst>
                                    <p:cond delay="0"/>
                                  </p:stCondLst>
                                  <p:childTnLst>
                                    <p:set>
                                      <p:cBhvr>
                                        <p:cTn id="22" dur="1" fill="hold">
                                          <p:stCondLst>
                                            <p:cond delay="0"/>
                                          </p:stCondLst>
                                        </p:cTn>
                                        <p:tgtEl>
                                          <p:spTgt spid="1904"/>
                                        </p:tgtEl>
                                        <p:attrNameLst>
                                          <p:attrName>style.visibility</p:attrName>
                                        </p:attrNameLst>
                                      </p:cBhvr>
                                      <p:to>
                                        <p:strVal val="visible"/>
                                      </p:to>
                                    </p:set>
                                    <p:anim calcmode="lin" valueType="num">
                                      <p:cBhvr additive="base">
                                        <p:cTn id="23" dur="1000"/>
                                        <p:tgtEl>
                                          <p:spTgt spid="1904"/>
                                        </p:tgtEl>
                                        <p:attrNameLst>
                                          <p:attrName>ppt_x</p:attrName>
                                        </p:attrNameLst>
                                      </p:cBhvr>
                                      <p:tavLst>
                                        <p:tav tm="0">
                                          <p:val>
                                            <p:strVal val="#ppt_x-1"/>
                                          </p:val>
                                        </p:tav>
                                        <p:tav tm="100000">
                                          <p:val>
                                            <p:strVal val="#ppt_x"/>
                                          </p:val>
                                        </p:tav>
                                      </p:tavLst>
                                    </p:anim>
                                  </p:childTnLst>
                                </p:cTn>
                              </p:par>
                              <p:par>
                                <p:cTn id="24" presetID="2" presetClass="entr" presetSubtype="8" fill="hold" nodeType="withEffect">
                                  <p:stCondLst>
                                    <p:cond delay="0"/>
                                  </p:stCondLst>
                                  <p:childTnLst>
                                    <p:set>
                                      <p:cBhvr>
                                        <p:cTn id="25" dur="1" fill="hold">
                                          <p:stCondLst>
                                            <p:cond delay="0"/>
                                          </p:stCondLst>
                                        </p:cTn>
                                        <p:tgtEl>
                                          <p:spTgt spid="1905"/>
                                        </p:tgtEl>
                                        <p:attrNameLst>
                                          <p:attrName>style.visibility</p:attrName>
                                        </p:attrNameLst>
                                      </p:cBhvr>
                                      <p:to>
                                        <p:strVal val="visible"/>
                                      </p:to>
                                    </p:set>
                                    <p:anim calcmode="lin" valueType="num">
                                      <p:cBhvr additive="base">
                                        <p:cTn id="26" dur="1000"/>
                                        <p:tgtEl>
                                          <p:spTgt spid="1905"/>
                                        </p:tgtEl>
                                        <p:attrNameLst>
                                          <p:attrName>ppt_x</p:attrName>
                                        </p:attrNameLst>
                                      </p:cBhvr>
                                      <p:tavLst>
                                        <p:tav tm="0">
                                          <p:val>
                                            <p:strVal val="#ppt_x-1"/>
                                          </p:val>
                                        </p:tav>
                                        <p:tav tm="100000">
                                          <p:val>
                                            <p:strVal val="#ppt_x"/>
                                          </p:val>
                                        </p:tav>
                                      </p:tavLst>
                                    </p:anim>
                                  </p:childTnLst>
                                </p:cTn>
                              </p:par>
                              <p:par>
                                <p:cTn id="27" presetID="2" presetClass="entr" presetSubtype="8" fill="hold" nodeType="withEffect">
                                  <p:stCondLst>
                                    <p:cond delay="0"/>
                                  </p:stCondLst>
                                  <p:childTnLst>
                                    <p:set>
                                      <p:cBhvr>
                                        <p:cTn id="28" dur="1" fill="hold">
                                          <p:stCondLst>
                                            <p:cond delay="0"/>
                                          </p:stCondLst>
                                        </p:cTn>
                                        <p:tgtEl>
                                          <p:spTgt spid="1906"/>
                                        </p:tgtEl>
                                        <p:attrNameLst>
                                          <p:attrName>style.visibility</p:attrName>
                                        </p:attrNameLst>
                                      </p:cBhvr>
                                      <p:to>
                                        <p:strVal val="visible"/>
                                      </p:to>
                                    </p:set>
                                    <p:anim calcmode="lin" valueType="num">
                                      <p:cBhvr additive="base">
                                        <p:cTn id="29" dur="1000"/>
                                        <p:tgtEl>
                                          <p:spTgt spid="1906"/>
                                        </p:tgtEl>
                                        <p:attrNameLst>
                                          <p:attrName>ppt_x</p:attrName>
                                        </p:attrNameLst>
                                      </p:cBhvr>
                                      <p:tavLst>
                                        <p:tav tm="0">
                                          <p:val>
                                            <p:strVal val="#ppt_x-1"/>
                                          </p:val>
                                        </p:tav>
                                        <p:tav tm="100000">
                                          <p:val>
                                            <p:strVal val="#ppt_x"/>
                                          </p:val>
                                        </p:tav>
                                      </p:tavLst>
                                    </p:anim>
                                  </p:childTnLst>
                                </p:cTn>
                              </p:par>
                              <p:par>
                                <p:cTn id="30" presetID="2" presetClass="entr" presetSubtype="8" fill="hold" nodeType="withEffect">
                                  <p:stCondLst>
                                    <p:cond delay="0"/>
                                  </p:stCondLst>
                                  <p:childTnLst>
                                    <p:set>
                                      <p:cBhvr>
                                        <p:cTn id="31" dur="1" fill="hold">
                                          <p:stCondLst>
                                            <p:cond delay="0"/>
                                          </p:stCondLst>
                                        </p:cTn>
                                        <p:tgtEl>
                                          <p:spTgt spid="1907"/>
                                        </p:tgtEl>
                                        <p:attrNameLst>
                                          <p:attrName>style.visibility</p:attrName>
                                        </p:attrNameLst>
                                      </p:cBhvr>
                                      <p:to>
                                        <p:strVal val="visible"/>
                                      </p:to>
                                    </p:set>
                                    <p:anim calcmode="lin" valueType="num">
                                      <p:cBhvr additive="base">
                                        <p:cTn id="32" dur="1000"/>
                                        <p:tgtEl>
                                          <p:spTgt spid="1907"/>
                                        </p:tgtEl>
                                        <p:attrNameLst>
                                          <p:attrName>ppt_x</p:attrName>
                                        </p:attrNameLst>
                                      </p:cBhvr>
                                      <p:tavLst>
                                        <p:tav tm="0">
                                          <p:val>
                                            <p:strVal val="#ppt_x-1"/>
                                          </p:val>
                                        </p:tav>
                                        <p:tav tm="100000">
                                          <p:val>
                                            <p:strVal val="#ppt_x"/>
                                          </p:val>
                                        </p:tav>
                                      </p:tavLst>
                                    </p:anim>
                                  </p:childTnLst>
                                </p:cTn>
                              </p:par>
                              <p:par>
                                <p:cTn id="33" presetID="2" presetClass="entr" presetSubtype="8" fill="hold" nodeType="withEffect">
                                  <p:stCondLst>
                                    <p:cond delay="0"/>
                                  </p:stCondLst>
                                  <p:childTnLst>
                                    <p:set>
                                      <p:cBhvr>
                                        <p:cTn id="34" dur="1" fill="hold">
                                          <p:stCondLst>
                                            <p:cond delay="0"/>
                                          </p:stCondLst>
                                        </p:cTn>
                                        <p:tgtEl>
                                          <p:spTgt spid="1908"/>
                                        </p:tgtEl>
                                        <p:attrNameLst>
                                          <p:attrName>style.visibility</p:attrName>
                                        </p:attrNameLst>
                                      </p:cBhvr>
                                      <p:to>
                                        <p:strVal val="visible"/>
                                      </p:to>
                                    </p:set>
                                    <p:anim calcmode="lin" valueType="num">
                                      <p:cBhvr additive="base">
                                        <p:cTn id="35" dur="1000"/>
                                        <p:tgtEl>
                                          <p:spTgt spid="1908"/>
                                        </p:tgtEl>
                                        <p:attrNameLst>
                                          <p:attrName>ppt_x</p:attrName>
                                        </p:attrNameLst>
                                      </p:cBhvr>
                                      <p:tavLst>
                                        <p:tav tm="0">
                                          <p:val>
                                            <p:strVal val="#ppt_x-1"/>
                                          </p:val>
                                        </p:tav>
                                        <p:tav tm="100000">
                                          <p:val>
                                            <p:strVal val="#ppt_x"/>
                                          </p:val>
                                        </p:tav>
                                      </p:tavLst>
                                    </p:anim>
                                  </p:childTnLst>
                                </p:cTn>
                              </p:par>
                              <p:par>
                                <p:cTn id="36" presetID="2" presetClass="entr" presetSubtype="8" fill="hold" nodeType="withEffect">
                                  <p:stCondLst>
                                    <p:cond delay="0"/>
                                  </p:stCondLst>
                                  <p:childTnLst>
                                    <p:set>
                                      <p:cBhvr>
                                        <p:cTn id="37" dur="1" fill="hold">
                                          <p:stCondLst>
                                            <p:cond delay="0"/>
                                          </p:stCondLst>
                                        </p:cTn>
                                        <p:tgtEl>
                                          <p:spTgt spid="1909"/>
                                        </p:tgtEl>
                                        <p:attrNameLst>
                                          <p:attrName>style.visibility</p:attrName>
                                        </p:attrNameLst>
                                      </p:cBhvr>
                                      <p:to>
                                        <p:strVal val="visible"/>
                                      </p:to>
                                    </p:set>
                                    <p:anim calcmode="lin" valueType="num">
                                      <p:cBhvr additive="base">
                                        <p:cTn id="38" dur="1000"/>
                                        <p:tgtEl>
                                          <p:spTgt spid="1909"/>
                                        </p:tgtEl>
                                        <p:attrNameLst>
                                          <p:attrName>ppt_x</p:attrName>
                                        </p:attrNameLst>
                                      </p:cBhvr>
                                      <p:tavLst>
                                        <p:tav tm="0">
                                          <p:val>
                                            <p:strVal val="#ppt_x-1"/>
                                          </p:val>
                                        </p:tav>
                                        <p:tav tm="100000">
                                          <p:val>
                                            <p:strVal val="#ppt_x"/>
                                          </p:val>
                                        </p:tav>
                                      </p:tavLst>
                                    </p:anim>
                                  </p:childTnLst>
                                </p:cTn>
                              </p:par>
                              <p:par>
                                <p:cTn id="39" presetID="2" presetClass="entr" presetSubtype="8" fill="hold" nodeType="withEffect">
                                  <p:stCondLst>
                                    <p:cond delay="0"/>
                                  </p:stCondLst>
                                  <p:childTnLst>
                                    <p:set>
                                      <p:cBhvr>
                                        <p:cTn id="40" dur="1" fill="hold">
                                          <p:stCondLst>
                                            <p:cond delay="0"/>
                                          </p:stCondLst>
                                        </p:cTn>
                                        <p:tgtEl>
                                          <p:spTgt spid="1910"/>
                                        </p:tgtEl>
                                        <p:attrNameLst>
                                          <p:attrName>style.visibility</p:attrName>
                                        </p:attrNameLst>
                                      </p:cBhvr>
                                      <p:to>
                                        <p:strVal val="visible"/>
                                      </p:to>
                                    </p:set>
                                    <p:anim calcmode="lin" valueType="num">
                                      <p:cBhvr additive="base">
                                        <p:cTn id="41" dur="1000"/>
                                        <p:tgtEl>
                                          <p:spTgt spid="1910"/>
                                        </p:tgtEl>
                                        <p:attrNameLst>
                                          <p:attrName>ppt_x</p:attrName>
                                        </p:attrNameLst>
                                      </p:cBhvr>
                                      <p:tavLst>
                                        <p:tav tm="0">
                                          <p:val>
                                            <p:strVal val="#ppt_x-1"/>
                                          </p:val>
                                        </p:tav>
                                        <p:tav tm="100000">
                                          <p:val>
                                            <p:strVal val="#ppt_x"/>
                                          </p:val>
                                        </p:tav>
                                      </p:tavLst>
                                    </p:anim>
                                  </p:childTnLst>
                                </p:cTn>
                              </p:par>
                              <p:par>
                                <p:cTn id="42" presetID="2" presetClass="entr" presetSubtype="8" fill="hold" nodeType="withEffect">
                                  <p:stCondLst>
                                    <p:cond delay="0"/>
                                  </p:stCondLst>
                                  <p:childTnLst>
                                    <p:set>
                                      <p:cBhvr>
                                        <p:cTn id="43" dur="1" fill="hold">
                                          <p:stCondLst>
                                            <p:cond delay="0"/>
                                          </p:stCondLst>
                                        </p:cTn>
                                        <p:tgtEl>
                                          <p:spTgt spid="1911"/>
                                        </p:tgtEl>
                                        <p:attrNameLst>
                                          <p:attrName>style.visibility</p:attrName>
                                        </p:attrNameLst>
                                      </p:cBhvr>
                                      <p:to>
                                        <p:strVal val="visible"/>
                                      </p:to>
                                    </p:set>
                                    <p:anim calcmode="lin" valueType="num">
                                      <p:cBhvr additive="base">
                                        <p:cTn id="44" dur="1000"/>
                                        <p:tgtEl>
                                          <p:spTgt spid="191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916"/>
        <p:cNvGrpSpPr/>
        <p:nvPr/>
      </p:nvGrpSpPr>
      <p:grpSpPr>
        <a:xfrm>
          <a:off x="0" y="0"/>
          <a:ext cx="0" cy="0"/>
          <a:chOff x="0" y="0"/>
          <a:chExt cx="0" cy="0"/>
        </a:xfrm>
      </p:grpSpPr>
      <p:sp>
        <p:nvSpPr>
          <p:cNvPr id="1917" name="Google Shape;1917;p121"/>
          <p:cNvSpPr txBox="1">
            <a:spLocks noGrp="1"/>
          </p:cNvSpPr>
          <p:nvPr>
            <p:ph type="title"/>
          </p:nvPr>
        </p:nvSpPr>
        <p:spPr>
          <a:xfrm>
            <a:off x="2129125" y="363275"/>
            <a:ext cx="4885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Quality improvement measures</a:t>
            </a:r>
            <a:endParaRPr/>
          </a:p>
        </p:txBody>
      </p:sp>
      <p:graphicFrame>
        <p:nvGraphicFramePr>
          <p:cNvPr id="1918" name="Google Shape;1918;p121"/>
          <p:cNvGraphicFramePr/>
          <p:nvPr/>
        </p:nvGraphicFramePr>
        <p:xfrm>
          <a:off x="1532650" y="1636350"/>
          <a:ext cx="3000000" cy="3000000"/>
        </p:xfrm>
        <a:graphic>
          <a:graphicData uri="http://schemas.openxmlformats.org/drawingml/2006/table">
            <a:tbl>
              <a:tblPr>
                <a:noFill/>
                <a:tableStyleId>{9C881968-A242-40C9-95AA-8B06707AE9F3}</a:tableStyleId>
              </a:tblPr>
              <a:tblGrid>
                <a:gridCol w="1407150">
                  <a:extLst>
                    <a:ext uri="{9D8B030D-6E8A-4147-A177-3AD203B41FA5}">
                      <a16:colId xmlns:a16="http://schemas.microsoft.com/office/drawing/2014/main" val="20000"/>
                    </a:ext>
                  </a:extLst>
                </a:gridCol>
                <a:gridCol w="1167900">
                  <a:extLst>
                    <a:ext uri="{9D8B030D-6E8A-4147-A177-3AD203B41FA5}">
                      <a16:colId xmlns:a16="http://schemas.microsoft.com/office/drawing/2014/main" val="20001"/>
                    </a:ext>
                  </a:extLst>
                </a:gridCol>
                <a:gridCol w="1167900">
                  <a:extLst>
                    <a:ext uri="{9D8B030D-6E8A-4147-A177-3AD203B41FA5}">
                      <a16:colId xmlns:a16="http://schemas.microsoft.com/office/drawing/2014/main" val="20002"/>
                    </a:ext>
                  </a:extLst>
                </a:gridCol>
                <a:gridCol w="1167900">
                  <a:extLst>
                    <a:ext uri="{9D8B030D-6E8A-4147-A177-3AD203B41FA5}">
                      <a16:colId xmlns:a16="http://schemas.microsoft.com/office/drawing/2014/main" val="20003"/>
                    </a:ext>
                  </a:extLst>
                </a:gridCol>
                <a:gridCol w="1167900">
                  <a:extLst>
                    <a:ext uri="{9D8B030D-6E8A-4147-A177-3AD203B41FA5}">
                      <a16:colId xmlns:a16="http://schemas.microsoft.com/office/drawing/2014/main" val="20004"/>
                    </a:ext>
                  </a:extLst>
                </a:gridCol>
              </a:tblGrid>
              <a:tr h="407200">
                <a:tc>
                  <a:txBody>
                    <a:bodyPr/>
                    <a:lstStyle/>
                    <a:p>
                      <a:pPr marL="0" lvl="0" indent="0" algn="ctr" rtl="0">
                        <a:spcBef>
                          <a:spcPts val="0"/>
                        </a:spcBef>
                        <a:spcAft>
                          <a:spcPts val="0"/>
                        </a:spcAft>
                        <a:buNone/>
                      </a:pPr>
                      <a:endParaRPr sz="2000">
                        <a:solidFill>
                          <a:schemeClr val="dk1"/>
                        </a:solidFill>
                        <a:latin typeface="Bebas Neue"/>
                        <a:ea typeface="Bebas Neue"/>
                        <a:cs typeface="Bebas Neue"/>
                        <a:sym typeface="Bebas Neue"/>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000" b="1">
                          <a:solidFill>
                            <a:schemeClr val="dk1"/>
                          </a:solidFill>
                          <a:latin typeface="Josefin Sans"/>
                          <a:ea typeface="Josefin Sans"/>
                          <a:cs typeface="Josefin Sans"/>
                          <a:sym typeface="Josefin Sans"/>
                        </a:rPr>
                        <a:t>Venus</a:t>
                      </a:r>
                      <a:endParaRPr sz="2000" b="1">
                        <a:solidFill>
                          <a:schemeClr val="dk1"/>
                        </a:solidFill>
                        <a:latin typeface="Josefin Sans"/>
                        <a:ea typeface="Josefin Sans"/>
                        <a:cs typeface="Josefin Sans"/>
                        <a:sym typeface="Josefin Sans"/>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2000" b="1">
                          <a:solidFill>
                            <a:schemeClr val="dk1"/>
                          </a:solidFill>
                          <a:latin typeface="Josefin Sans"/>
                          <a:ea typeface="Josefin Sans"/>
                          <a:cs typeface="Josefin Sans"/>
                          <a:sym typeface="Josefin Sans"/>
                        </a:rPr>
                        <a:t>Saturn</a:t>
                      </a:r>
                      <a:endParaRPr sz="2000" b="1">
                        <a:solidFill>
                          <a:schemeClr val="dk1"/>
                        </a:solidFill>
                        <a:latin typeface="Josefin Sans"/>
                        <a:ea typeface="Josefin Sans"/>
                        <a:cs typeface="Josefin Sans"/>
                        <a:sym typeface="Josefin Sans"/>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2000" b="1">
                          <a:solidFill>
                            <a:schemeClr val="dk1"/>
                          </a:solidFill>
                          <a:latin typeface="Josefin Sans"/>
                          <a:ea typeface="Josefin Sans"/>
                          <a:cs typeface="Josefin Sans"/>
                          <a:sym typeface="Josefin Sans"/>
                        </a:rPr>
                        <a:t>Jupiter</a:t>
                      </a:r>
                      <a:endParaRPr sz="2000" b="1">
                        <a:solidFill>
                          <a:schemeClr val="dk1"/>
                        </a:solidFill>
                        <a:latin typeface="Josefin Sans"/>
                        <a:ea typeface="Josefin Sans"/>
                        <a:cs typeface="Josefin Sans"/>
                        <a:sym typeface="Josefin Sans"/>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2000" b="1">
                          <a:solidFill>
                            <a:schemeClr val="dk1"/>
                          </a:solidFill>
                          <a:latin typeface="Josefin Sans"/>
                          <a:ea typeface="Josefin Sans"/>
                          <a:cs typeface="Josefin Sans"/>
                          <a:sym typeface="Josefin Sans"/>
                        </a:rPr>
                        <a:t>Mars</a:t>
                      </a:r>
                      <a:endParaRPr sz="2000" b="1">
                        <a:solidFill>
                          <a:schemeClr val="dk1"/>
                        </a:solidFill>
                        <a:latin typeface="Josefin Sans"/>
                        <a:ea typeface="Josefin Sans"/>
                        <a:cs typeface="Josefin Sans"/>
                        <a:sym typeface="Josefin Sans"/>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571625">
                <a:tc>
                  <a:txBody>
                    <a:bodyPr/>
                    <a:lstStyle/>
                    <a:p>
                      <a:pPr marL="0" lvl="0" indent="0" algn="ctr" rtl="0">
                        <a:spcBef>
                          <a:spcPts val="0"/>
                        </a:spcBef>
                        <a:spcAft>
                          <a:spcPts val="0"/>
                        </a:spcAft>
                        <a:buNone/>
                      </a:pPr>
                      <a:r>
                        <a:rPr lang="en" sz="1800" b="1">
                          <a:solidFill>
                            <a:schemeClr val="lt1"/>
                          </a:solidFill>
                          <a:latin typeface="Josefin Sans"/>
                          <a:ea typeface="Josefin Sans"/>
                          <a:cs typeface="Josefin Sans"/>
                          <a:sym typeface="Josefin Sans"/>
                        </a:rPr>
                        <a:t>Measure 1</a:t>
                      </a:r>
                      <a:endParaRPr sz="1800" b="1">
                        <a:solidFill>
                          <a:schemeClr val="lt1"/>
                        </a:solidFill>
                        <a:latin typeface="Josefin Sans"/>
                        <a:ea typeface="Josefin Sans"/>
                        <a:cs typeface="Josefin Sans"/>
                        <a:sym typeface="Josefin Sa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1"/>
                  </a:ext>
                </a:extLst>
              </a:tr>
              <a:tr h="571625">
                <a:tc>
                  <a:txBody>
                    <a:bodyPr/>
                    <a:lstStyle/>
                    <a:p>
                      <a:pPr marL="0" lvl="0" indent="0" algn="ctr" rtl="0">
                        <a:spcBef>
                          <a:spcPts val="0"/>
                        </a:spcBef>
                        <a:spcAft>
                          <a:spcPts val="0"/>
                        </a:spcAft>
                        <a:buNone/>
                      </a:pPr>
                      <a:r>
                        <a:rPr lang="en" sz="1800" b="1">
                          <a:solidFill>
                            <a:schemeClr val="lt1"/>
                          </a:solidFill>
                          <a:latin typeface="Josefin Sans"/>
                          <a:ea typeface="Josefin Sans"/>
                          <a:cs typeface="Josefin Sans"/>
                          <a:sym typeface="Josefin Sans"/>
                        </a:rPr>
                        <a:t>Measure 2</a:t>
                      </a:r>
                      <a:endParaRPr sz="1800" b="1">
                        <a:solidFill>
                          <a:schemeClr val="lt1"/>
                        </a:solidFill>
                        <a:latin typeface="Josefin Sans"/>
                        <a:ea typeface="Josefin Sans"/>
                        <a:cs typeface="Josefin Sans"/>
                        <a:sym typeface="Josefin Sa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2"/>
                  </a:ext>
                </a:extLst>
              </a:tr>
              <a:tr h="571625">
                <a:tc>
                  <a:txBody>
                    <a:bodyPr/>
                    <a:lstStyle/>
                    <a:p>
                      <a:pPr marL="0" lvl="0" indent="0" algn="ctr" rtl="0">
                        <a:spcBef>
                          <a:spcPts val="0"/>
                        </a:spcBef>
                        <a:spcAft>
                          <a:spcPts val="0"/>
                        </a:spcAft>
                        <a:buNone/>
                      </a:pPr>
                      <a:r>
                        <a:rPr lang="en" sz="1800" b="1">
                          <a:solidFill>
                            <a:schemeClr val="lt1"/>
                          </a:solidFill>
                          <a:latin typeface="Josefin Sans"/>
                          <a:ea typeface="Josefin Sans"/>
                          <a:cs typeface="Josefin Sans"/>
                          <a:sym typeface="Josefin Sans"/>
                        </a:rPr>
                        <a:t>Measure 3</a:t>
                      </a:r>
                      <a:endParaRPr sz="1800" b="1">
                        <a:solidFill>
                          <a:schemeClr val="lt1"/>
                        </a:solidFill>
                        <a:latin typeface="Josefin Sans"/>
                        <a:ea typeface="Josefin Sans"/>
                        <a:cs typeface="Josefin Sans"/>
                        <a:sym typeface="Josefin Sa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3"/>
                  </a:ext>
                </a:extLst>
              </a:tr>
              <a:tr h="571625">
                <a:tc>
                  <a:txBody>
                    <a:bodyPr/>
                    <a:lstStyle/>
                    <a:p>
                      <a:pPr marL="0" lvl="0" indent="0" algn="ctr" rtl="0">
                        <a:spcBef>
                          <a:spcPts val="0"/>
                        </a:spcBef>
                        <a:spcAft>
                          <a:spcPts val="0"/>
                        </a:spcAft>
                        <a:buNone/>
                      </a:pPr>
                      <a:r>
                        <a:rPr lang="en" sz="1800" b="1">
                          <a:solidFill>
                            <a:schemeClr val="lt1"/>
                          </a:solidFill>
                          <a:latin typeface="Josefin Sans"/>
                          <a:ea typeface="Josefin Sans"/>
                          <a:cs typeface="Josefin Sans"/>
                          <a:sym typeface="Josefin Sans"/>
                        </a:rPr>
                        <a:t>Measure 4</a:t>
                      </a:r>
                      <a:endParaRPr sz="1800" b="1">
                        <a:solidFill>
                          <a:schemeClr val="lt1"/>
                        </a:solidFill>
                        <a:latin typeface="Josefin Sans"/>
                        <a:ea typeface="Josefin Sans"/>
                        <a:cs typeface="Josefin Sans"/>
                        <a:sym typeface="Josefin Sa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4"/>
                  </a:ext>
                </a:extLst>
              </a:tr>
            </a:tbl>
          </a:graphicData>
        </a:graphic>
      </p:graphicFrame>
      <p:grpSp>
        <p:nvGrpSpPr>
          <p:cNvPr id="1919" name="Google Shape;1919;p121"/>
          <p:cNvGrpSpPr/>
          <p:nvPr/>
        </p:nvGrpSpPr>
        <p:grpSpPr>
          <a:xfrm>
            <a:off x="3319618" y="2210799"/>
            <a:ext cx="382473" cy="382473"/>
            <a:chOff x="1492675" y="4992125"/>
            <a:chExt cx="481825" cy="481825"/>
          </a:xfrm>
        </p:grpSpPr>
        <p:sp>
          <p:nvSpPr>
            <p:cNvPr id="1920" name="Google Shape;1920;p121"/>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21" name="Google Shape;1921;p121"/>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22" name="Google Shape;1922;p121"/>
          <p:cNvGrpSpPr/>
          <p:nvPr/>
        </p:nvGrpSpPr>
        <p:grpSpPr>
          <a:xfrm>
            <a:off x="3319620" y="2786087"/>
            <a:ext cx="382473" cy="382473"/>
            <a:chOff x="2085525" y="4992125"/>
            <a:chExt cx="481825" cy="481825"/>
          </a:xfrm>
        </p:grpSpPr>
        <p:sp>
          <p:nvSpPr>
            <p:cNvPr id="1923" name="Google Shape;1923;p121"/>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24" name="Google Shape;1924;p121"/>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25" name="Google Shape;1925;p121"/>
          <p:cNvGrpSpPr/>
          <p:nvPr/>
        </p:nvGrpSpPr>
        <p:grpSpPr>
          <a:xfrm>
            <a:off x="3319618" y="3361362"/>
            <a:ext cx="382473" cy="382473"/>
            <a:chOff x="1492675" y="4992125"/>
            <a:chExt cx="481825" cy="481825"/>
          </a:xfrm>
        </p:grpSpPr>
        <p:sp>
          <p:nvSpPr>
            <p:cNvPr id="1926" name="Google Shape;1926;p121"/>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27" name="Google Shape;1927;p121"/>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28" name="Google Shape;1928;p121"/>
          <p:cNvGrpSpPr/>
          <p:nvPr/>
        </p:nvGrpSpPr>
        <p:grpSpPr>
          <a:xfrm>
            <a:off x="3319620" y="3936662"/>
            <a:ext cx="382473" cy="382473"/>
            <a:chOff x="2085525" y="4992125"/>
            <a:chExt cx="481825" cy="481825"/>
          </a:xfrm>
        </p:grpSpPr>
        <p:sp>
          <p:nvSpPr>
            <p:cNvPr id="1929" name="Google Shape;1929;p121"/>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30" name="Google Shape;1930;p121"/>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31" name="Google Shape;1931;p121"/>
          <p:cNvGrpSpPr/>
          <p:nvPr/>
        </p:nvGrpSpPr>
        <p:grpSpPr>
          <a:xfrm>
            <a:off x="5674218" y="2210799"/>
            <a:ext cx="382473" cy="382473"/>
            <a:chOff x="1492675" y="4992125"/>
            <a:chExt cx="481825" cy="481825"/>
          </a:xfrm>
        </p:grpSpPr>
        <p:sp>
          <p:nvSpPr>
            <p:cNvPr id="1932" name="Google Shape;1932;p121"/>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33" name="Google Shape;1933;p121"/>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34" name="Google Shape;1934;p121"/>
          <p:cNvGrpSpPr/>
          <p:nvPr/>
        </p:nvGrpSpPr>
        <p:grpSpPr>
          <a:xfrm>
            <a:off x="5674220" y="2786087"/>
            <a:ext cx="382473" cy="382473"/>
            <a:chOff x="2085525" y="4992125"/>
            <a:chExt cx="481825" cy="481825"/>
          </a:xfrm>
        </p:grpSpPr>
        <p:sp>
          <p:nvSpPr>
            <p:cNvPr id="1935" name="Google Shape;1935;p121"/>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36" name="Google Shape;1936;p121"/>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37" name="Google Shape;1937;p121"/>
          <p:cNvGrpSpPr/>
          <p:nvPr/>
        </p:nvGrpSpPr>
        <p:grpSpPr>
          <a:xfrm>
            <a:off x="5674218" y="3361362"/>
            <a:ext cx="382473" cy="382473"/>
            <a:chOff x="1492675" y="4992125"/>
            <a:chExt cx="481825" cy="481825"/>
          </a:xfrm>
        </p:grpSpPr>
        <p:sp>
          <p:nvSpPr>
            <p:cNvPr id="1938" name="Google Shape;1938;p121"/>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39" name="Google Shape;1939;p121"/>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40" name="Google Shape;1940;p121"/>
          <p:cNvGrpSpPr/>
          <p:nvPr/>
        </p:nvGrpSpPr>
        <p:grpSpPr>
          <a:xfrm>
            <a:off x="5674220" y="3936662"/>
            <a:ext cx="382473" cy="382473"/>
            <a:chOff x="2085525" y="4992125"/>
            <a:chExt cx="481825" cy="481825"/>
          </a:xfrm>
        </p:grpSpPr>
        <p:sp>
          <p:nvSpPr>
            <p:cNvPr id="1941" name="Google Shape;1941;p121"/>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42" name="Google Shape;1942;p121"/>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43" name="Google Shape;1943;p121"/>
          <p:cNvGrpSpPr/>
          <p:nvPr/>
        </p:nvGrpSpPr>
        <p:grpSpPr>
          <a:xfrm>
            <a:off x="4496920" y="2210787"/>
            <a:ext cx="382473" cy="382473"/>
            <a:chOff x="2085525" y="4992125"/>
            <a:chExt cx="481825" cy="481825"/>
          </a:xfrm>
        </p:grpSpPr>
        <p:sp>
          <p:nvSpPr>
            <p:cNvPr id="1944" name="Google Shape;1944;p121"/>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45" name="Google Shape;1945;p121"/>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46" name="Google Shape;1946;p121"/>
          <p:cNvGrpSpPr/>
          <p:nvPr/>
        </p:nvGrpSpPr>
        <p:grpSpPr>
          <a:xfrm>
            <a:off x="4496918" y="2786074"/>
            <a:ext cx="382473" cy="382473"/>
            <a:chOff x="1492675" y="4992125"/>
            <a:chExt cx="481825" cy="481825"/>
          </a:xfrm>
        </p:grpSpPr>
        <p:sp>
          <p:nvSpPr>
            <p:cNvPr id="1947" name="Google Shape;1947;p121"/>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48" name="Google Shape;1948;p121"/>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49" name="Google Shape;1949;p121"/>
          <p:cNvGrpSpPr/>
          <p:nvPr/>
        </p:nvGrpSpPr>
        <p:grpSpPr>
          <a:xfrm>
            <a:off x="4496920" y="3361374"/>
            <a:ext cx="382473" cy="382473"/>
            <a:chOff x="2085525" y="4992125"/>
            <a:chExt cx="481825" cy="481825"/>
          </a:xfrm>
        </p:grpSpPr>
        <p:sp>
          <p:nvSpPr>
            <p:cNvPr id="1950" name="Google Shape;1950;p121"/>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51" name="Google Shape;1951;p121"/>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52" name="Google Shape;1952;p121"/>
          <p:cNvGrpSpPr/>
          <p:nvPr/>
        </p:nvGrpSpPr>
        <p:grpSpPr>
          <a:xfrm>
            <a:off x="4496918" y="3936649"/>
            <a:ext cx="382473" cy="382473"/>
            <a:chOff x="1492675" y="4992125"/>
            <a:chExt cx="481825" cy="481825"/>
          </a:xfrm>
        </p:grpSpPr>
        <p:sp>
          <p:nvSpPr>
            <p:cNvPr id="1953" name="Google Shape;1953;p121"/>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54" name="Google Shape;1954;p121"/>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55" name="Google Shape;1955;p121"/>
          <p:cNvGrpSpPr/>
          <p:nvPr/>
        </p:nvGrpSpPr>
        <p:grpSpPr>
          <a:xfrm>
            <a:off x="6843545" y="2210787"/>
            <a:ext cx="382473" cy="382473"/>
            <a:chOff x="2085525" y="4992125"/>
            <a:chExt cx="481825" cy="481825"/>
          </a:xfrm>
        </p:grpSpPr>
        <p:sp>
          <p:nvSpPr>
            <p:cNvPr id="1956" name="Google Shape;1956;p121"/>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57" name="Google Shape;1957;p121"/>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58" name="Google Shape;1958;p121"/>
          <p:cNvGrpSpPr/>
          <p:nvPr/>
        </p:nvGrpSpPr>
        <p:grpSpPr>
          <a:xfrm>
            <a:off x="6843543" y="2786074"/>
            <a:ext cx="382473" cy="382473"/>
            <a:chOff x="1492675" y="4992125"/>
            <a:chExt cx="481825" cy="481825"/>
          </a:xfrm>
        </p:grpSpPr>
        <p:sp>
          <p:nvSpPr>
            <p:cNvPr id="1959" name="Google Shape;1959;p121"/>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60" name="Google Shape;1960;p121"/>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61" name="Google Shape;1961;p121"/>
          <p:cNvGrpSpPr/>
          <p:nvPr/>
        </p:nvGrpSpPr>
        <p:grpSpPr>
          <a:xfrm>
            <a:off x="6843545" y="3361374"/>
            <a:ext cx="382473" cy="382473"/>
            <a:chOff x="2085525" y="4992125"/>
            <a:chExt cx="481825" cy="481825"/>
          </a:xfrm>
        </p:grpSpPr>
        <p:sp>
          <p:nvSpPr>
            <p:cNvPr id="1962" name="Google Shape;1962;p121"/>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63" name="Google Shape;1963;p121"/>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64" name="Google Shape;1964;p121"/>
          <p:cNvGrpSpPr/>
          <p:nvPr/>
        </p:nvGrpSpPr>
        <p:grpSpPr>
          <a:xfrm>
            <a:off x="6843543" y="3936649"/>
            <a:ext cx="382473" cy="382473"/>
            <a:chOff x="1492675" y="4992125"/>
            <a:chExt cx="481825" cy="481825"/>
          </a:xfrm>
        </p:grpSpPr>
        <p:sp>
          <p:nvSpPr>
            <p:cNvPr id="1965" name="Google Shape;1965;p121"/>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66" name="Google Shape;1966;p121"/>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17"/>
                                        </p:tgtEl>
                                        <p:attrNameLst>
                                          <p:attrName>style.visibility</p:attrName>
                                        </p:attrNameLst>
                                      </p:cBhvr>
                                      <p:to>
                                        <p:strVal val="visible"/>
                                      </p:to>
                                    </p:set>
                                    <p:animEffect transition="in" filter="fade">
                                      <p:cBhvr>
                                        <p:cTn id="7" dur="1000"/>
                                        <p:tgtEl>
                                          <p:spTgt spid="191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18"/>
                                        </p:tgtEl>
                                        <p:attrNameLst>
                                          <p:attrName>style.visibility</p:attrName>
                                        </p:attrNameLst>
                                      </p:cBhvr>
                                      <p:to>
                                        <p:strVal val="visible"/>
                                      </p:to>
                                    </p:set>
                                    <p:animEffect transition="in" filter="fade">
                                      <p:cBhvr>
                                        <p:cTn id="11" dur="1000"/>
                                        <p:tgtEl>
                                          <p:spTgt spid="1918"/>
                                        </p:tgtEl>
                                      </p:cBhvr>
                                    </p:animEffect>
                                  </p:childTnLst>
                                </p:cTn>
                              </p:par>
                              <p:par>
                                <p:cTn id="12" presetID="10" presetClass="entr" presetSubtype="0" fill="hold" nodeType="withEffect">
                                  <p:stCondLst>
                                    <p:cond delay="0"/>
                                  </p:stCondLst>
                                  <p:childTnLst>
                                    <p:set>
                                      <p:cBhvr>
                                        <p:cTn id="13" dur="1" fill="hold">
                                          <p:stCondLst>
                                            <p:cond delay="0"/>
                                          </p:stCondLst>
                                        </p:cTn>
                                        <p:tgtEl>
                                          <p:spTgt spid="1919"/>
                                        </p:tgtEl>
                                        <p:attrNameLst>
                                          <p:attrName>style.visibility</p:attrName>
                                        </p:attrNameLst>
                                      </p:cBhvr>
                                      <p:to>
                                        <p:strVal val="visible"/>
                                      </p:to>
                                    </p:set>
                                    <p:animEffect transition="in" filter="fade">
                                      <p:cBhvr>
                                        <p:cTn id="14" dur="1000"/>
                                        <p:tgtEl>
                                          <p:spTgt spid="1919"/>
                                        </p:tgtEl>
                                      </p:cBhvr>
                                    </p:animEffect>
                                  </p:childTnLst>
                                </p:cTn>
                              </p:par>
                              <p:par>
                                <p:cTn id="15" presetID="10" presetClass="entr" presetSubtype="0" fill="hold" nodeType="withEffect">
                                  <p:stCondLst>
                                    <p:cond delay="0"/>
                                  </p:stCondLst>
                                  <p:childTnLst>
                                    <p:set>
                                      <p:cBhvr>
                                        <p:cTn id="16" dur="1" fill="hold">
                                          <p:stCondLst>
                                            <p:cond delay="0"/>
                                          </p:stCondLst>
                                        </p:cTn>
                                        <p:tgtEl>
                                          <p:spTgt spid="1922"/>
                                        </p:tgtEl>
                                        <p:attrNameLst>
                                          <p:attrName>style.visibility</p:attrName>
                                        </p:attrNameLst>
                                      </p:cBhvr>
                                      <p:to>
                                        <p:strVal val="visible"/>
                                      </p:to>
                                    </p:set>
                                    <p:animEffect transition="in" filter="fade">
                                      <p:cBhvr>
                                        <p:cTn id="17" dur="1000"/>
                                        <p:tgtEl>
                                          <p:spTgt spid="1922"/>
                                        </p:tgtEl>
                                      </p:cBhvr>
                                    </p:animEffect>
                                  </p:childTnLst>
                                </p:cTn>
                              </p:par>
                              <p:par>
                                <p:cTn id="18" presetID="10" presetClass="entr" presetSubtype="0" fill="hold" nodeType="withEffect">
                                  <p:stCondLst>
                                    <p:cond delay="0"/>
                                  </p:stCondLst>
                                  <p:childTnLst>
                                    <p:set>
                                      <p:cBhvr>
                                        <p:cTn id="19" dur="1" fill="hold">
                                          <p:stCondLst>
                                            <p:cond delay="0"/>
                                          </p:stCondLst>
                                        </p:cTn>
                                        <p:tgtEl>
                                          <p:spTgt spid="1925"/>
                                        </p:tgtEl>
                                        <p:attrNameLst>
                                          <p:attrName>style.visibility</p:attrName>
                                        </p:attrNameLst>
                                      </p:cBhvr>
                                      <p:to>
                                        <p:strVal val="visible"/>
                                      </p:to>
                                    </p:set>
                                    <p:animEffect transition="in" filter="fade">
                                      <p:cBhvr>
                                        <p:cTn id="20" dur="1000"/>
                                        <p:tgtEl>
                                          <p:spTgt spid="1925"/>
                                        </p:tgtEl>
                                      </p:cBhvr>
                                    </p:animEffect>
                                  </p:childTnLst>
                                </p:cTn>
                              </p:par>
                              <p:par>
                                <p:cTn id="21" presetID="10" presetClass="entr" presetSubtype="0" fill="hold" nodeType="withEffect">
                                  <p:stCondLst>
                                    <p:cond delay="0"/>
                                  </p:stCondLst>
                                  <p:childTnLst>
                                    <p:set>
                                      <p:cBhvr>
                                        <p:cTn id="22" dur="1" fill="hold">
                                          <p:stCondLst>
                                            <p:cond delay="0"/>
                                          </p:stCondLst>
                                        </p:cTn>
                                        <p:tgtEl>
                                          <p:spTgt spid="1928"/>
                                        </p:tgtEl>
                                        <p:attrNameLst>
                                          <p:attrName>style.visibility</p:attrName>
                                        </p:attrNameLst>
                                      </p:cBhvr>
                                      <p:to>
                                        <p:strVal val="visible"/>
                                      </p:to>
                                    </p:set>
                                    <p:animEffect transition="in" filter="fade">
                                      <p:cBhvr>
                                        <p:cTn id="23" dur="1000"/>
                                        <p:tgtEl>
                                          <p:spTgt spid="1928"/>
                                        </p:tgtEl>
                                      </p:cBhvr>
                                    </p:animEffect>
                                  </p:childTnLst>
                                </p:cTn>
                              </p:par>
                              <p:par>
                                <p:cTn id="24" presetID="10" presetClass="entr" presetSubtype="0" fill="hold" nodeType="withEffect">
                                  <p:stCondLst>
                                    <p:cond delay="0"/>
                                  </p:stCondLst>
                                  <p:childTnLst>
                                    <p:set>
                                      <p:cBhvr>
                                        <p:cTn id="25" dur="1" fill="hold">
                                          <p:stCondLst>
                                            <p:cond delay="0"/>
                                          </p:stCondLst>
                                        </p:cTn>
                                        <p:tgtEl>
                                          <p:spTgt spid="1931"/>
                                        </p:tgtEl>
                                        <p:attrNameLst>
                                          <p:attrName>style.visibility</p:attrName>
                                        </p:attrNameLst>
                                      </p:cBhvr>
                                      <p:to>
                                        <p:strVal val="visible"/>
                                      </p:to>
                                    </p:set>
                                    <p:animEffect transition="in" filter="fade">
                                      <p:cBhvr>
                                        <p:cTn id="26" dur="1000"/>
                                        <p:tgtEl>
                                          <p:spTgt spid="1931"/>
                                        </p:tgtEl>
                                      </p:cBhvr>
                                    </p:animEffect>
                                  </p:childTnLst>
                                </p:cTn>
                              </p:par>
                              <p:par>
                                <p:cTn id="27" presetID="10" presetClass="entr" presetSubtype="0" fill="hold" nodeType="withEffect">
                                  <p:stCondLst>
                                    <p:cond delay="0"/>
                                  </p:stCondLst>
                                  <p:childTnLst>
                                    <p:set>
                                      <p:cBhvr>
                                        <p:cTn id="28" dur="1" fill="hold">
                                          <p:stCondLst>
                                            <p:cond delay="0"/>
                                          </p:stCondLst>
                                        </p:cTn>
                                        <p:tgtEl>
                                          <p:spTgt spid="1934"/>
                                        </p:tgtEl>
                                        <p:attrNameLst>
                                          <p:attrName>style.visibility</p:attrName>
                                        </p:attrNameLst>
                                      </p:cBhvr>
                                      <p:to>
                                        <p:strVal val="visible"/>
                                      </p:to>
                                    </p:set>
                                    <p:animEffect transition="in" filter="fade">
                                      <p:cBhvr>
                                        <p:cTn id="29" dur="1000"/>
                                        <p:tgtEl>
                                          <p:spTgt spid="1934"/>
                                        </p:tgtEl>
                                      </p:cBhvr>
                                    </p:animEffect>
                                  </p:childTnLst>
                                </p:cTn>
                              </p:par>
                              <p:par>
                                <p:cTn id="30" presetID="10" presetClass="entr" presetSubtype="0" fill="hold" nodeType="withEffect">
                                  <p:stCondLst>
                                    <p:cond delay="0"/>
                                  </p:stCondLst>
                                  <p:childTnLst>
                                    <p:set>
                                      <p:cBhvr>
                                        <p:cTn id="31" dur="1" fill="hold">
                                          <p:stCondLst>
                                            <p:cond delay="0"/>
                                          </p:stCondLst>
                                        </p:cTn>
                                        <p:tgtEl>
                                          <p:spTgt spid="1937"/>
                                        </p:tgtEl>
                                        <p:attrNameLst>
                                          <p:attrName>style.visibility</p:attrName>
                                        </p:attrNameLst>
                                      </p:cBhvr>
                                      <p:to>
                                        <p:strVal val="visible"/>
                                      </p:to>
                                    </p:set>
                                    <p:animEffect transition="in" filter="fade">
                                      <p:cBhvr>
                                        <p:cTn id="32" dur="1000"/>
                                        <p:tgtEl>
                                          <p:spTgt spid="1937"/>
                                        </p:tgtEl>
                                      </p:cBhvr>
                                    </p:animEffect>
                                  </p:childTnLst>
                                </p:cTn>
                              </p:par>
                              <p:par>
                                <p:cTn id="33" presetID="10" presetClass="entr" presetSubtype="0" fill="hold" nodeType="withEffect">
                                  <p:stCondLst>
                                    <p:cond delay="0"/>
                                  </p:stCondLst>
                                  <p:childTnLst>
                                    <p:set>
                                      <p:cBhvr>
                                        <p:cTn id="34" dur="1" fill="hold">
                                          <p:stCondLst>
                                            <p:cond delay="0"/>
                                          </p:stCondLst>
                                        </p:cTn>
                                        <p:tgtEl>
                                          <p:spTgt spid="1940"/>
                                        </p:tgtEl>
                                        <p:attrNameLst>
                                          <p:attrName>style.visibility</p:attrName>
                                        </p:attrNameLst>
                                      </p:cBhvr>
                                      <p:to>
                                        <p:strVal val="visible"/>
                                      </p:to>
                                    </p:set>
                                    <p:animEffect transition="in" filter="fade">
                                      <p:cBhvr>
                                        <p:cTn id="35" dur="1000"/>
                                        <p:tgtEl>
                                          <p:spTgt spid="1940"/>
                                        </p:tgtEl>
                                      </p:cBhvr>
                                    </p:animEffect>
                                  </p:childTnLst>
                                </p:cTn>
                              </p:par>
                              <p:par>
                                <p:cTn id="36" presetID="10" presetClass="entr" presetSubtype="0" fill="hold" nodeType="withEffect">
                                  <p:stCondLst>
                                    <p:cond delay="0"/>
                                  </p:stCondLst>
                                  <p:childTnLst>
                                    <p:set>
                                      <p:cBhvr>
                                        <p:cTn id="37" dur="1" fill="hold">
                                          <p:stCondLst>
                                            <p:cond delay="0"/>
                                          </p:stCondLst>
                                        </p:cTn>
                                        <p:tgtEl>
                                          <p:spTgt spid="1943"/>
                                        </p:tgtEl>
                                        <p:attrNameLst>
                                          <p:attrName>style.visibility</p:attrName>
                                        </p:attrNameLst>
                                      </p:cBhvr>
                                      <p:to>
                                        <p:strVal val="visible"/>
                                      </p:to>
                                    </p:set>
                                    <p:animEffect transition="in" filter="fade">
                                      <p:cBhvr>
                                        <p:cTn id="38" dur="1000"/>
                                        <p:tgtEl>
                                          <p:spTgt spid="1943"/>
                                        </p:tgtEl>
                                      </p:cBhvr>
                                    </p:animEffect>
                                  </p:childTnLst>
                                </p:cTn>
                              </p:par>
                              <p:par>
                                <p:cTn id="39" presetID="10" presetClass="entr" presetSubtype="0" fill="hold" nodeType="withEffect">
                                  <p:stCondLst>
                                    <p:cond delay="0"/>
                                  </p:stCondLst>
                                  <p:childTnLst>
                                    <p:set>
                                      <p:cBhvr>
                                        <p:cTn id="40" dur="1" fill="hold">
                                          <p:stCondLst>
                                            <p:cond delay="0"/>
                                          </p:stCondLst>
                                        </p:cTn>
                                        <p:tgtEl>
                                          <p:spTgt spid="1946"/>
                                        </p:tgtEl>
                                        <p:attrNameLst>
                                          <p:attrName>style.visibility</p:attrName>
                                        </p:attrNameLst>
                                      </p:cBhvr>
                                      <p:to>
                                        <p:strVal val="visible"/>
                                      </p:to>
                                    </p:set>
                                    <p:animEffect transition="in" filter="fade">
                                      <p:cBhvr>
                                        <p:cTn id="41" dur="1000"/>
                                        <p:tgtEl>
                                          <p:spTgt spid="1946"/>
                                        </p:tgtEl>
                                      </p:cBhvr>
                                    </p:animEffect>
                                  </p:childTnLst>
                                </p:cTn>
                              </p:par>
                              <p:par>
                                <p:cTn id="42" presetID="10" presetClass="entr" presetSubtype="0" fill="hold" nodeType="withEffect">
                                  <p:stCondLst>
                                    <p:cond delay="0"/>
                                  </p:stCondLst>
                                  <p:childTnLst>
                                    <p:set>
                                      <p:cBhvr>
                                        <p:cTn id="43" dur="1" fill="hold">
                                          <p:stCondLst>
                                            <p:cond delay="0"/>
                                          </p:stCondLst>
                                        </p:cTn>
                                        <p:tgtEl>
                                          <p:spTgt spid="1949"/>
                                        </p:tgtEl>
                                        <p:attrNameLst>
                                          <p:attrName>style.visibility</p:attrName>
                                        </p:attrNameLst>
                                      </p:cBhvr>
                                      <p:to>
                                        <p:strVal val="visible"/>
                                      </p:to>
                                    </p:set>
                                    <p:animEffect transition="in" filter="fade">
                                      <p:cBhvr>
                                        <p:cTn id="44" dur="1000"/>
                                        <p:tgtEl>
                                          <p:spTgt spid="1949"/>
                                        </p:tgtEl>
                                      </p:cBhvr>
                                    </p:animEffect>
                                  </p:childTnLst>
                                </p:cTn>
                              </p:par>
                              <p:par>
                                <p:cTn id="45" presetID="10" presetClass="entr" presetSubtype="0" fill="hold" nodeType="withEffect">
                                  <p:stCondLst>
                                    <p:cond delay="0"/>
                                  </p:stCondLst>
                                  <p:childTnLst>
                                    <p:set>
                                      <p:cBhvr>
                                        <p:cTn id="46" dur="1" fill="hold">
                                          <p:stCondLst>
                                            <p:cond delay="0"/>
                                          </p:stCondLst>
                                        </p:cTn>
                                        <p:tgtEl>
                                          <p:spTgt spid="1952"/>
                                        </p:tgtEl>
                                        <p:attrNameLst>
                                          <p:attrName>style.visibility</p:attrName>
                                        </p:attrNameLst>
                                      </p:cBhvr>
                                      <p:to>
                                        <p:strVal val="visible"/>
                                      </p:to>
                                    </p:set>
                                    <p:animEffect transition="in" filter="fade">
                                      <p:cBhvr>
                                        <p:cTn id="47" dur="1000"/>
                                        <p:tgtEl>
                                          <p:spTgt spid="1952"/>
                                        </p:tgtEl>
                                      </p:cBhvr>
                                    </p:animEffect>
                                  </p:childTnLst>
                                </p:cTn>
                              </p:par>
                              <p:par>
                                <p:cTn id="48" presetID="10" presetClass="entr" presetSubtype="0" fill="hold" nodeType="withEffect">
                                  <p:stCondLst>
                                    <p:cond delay="0"/>
                                  </p:stCondLst>
                                  <p:childTnLst>
                                    <p:set>
                                      <p:cBhvr>
                                        <p:cTn id="49" dur="1" fill="hold">
                                          <p:stCondLst>
                                            <p:cond delay="0"/>
                                          </p:stCondLst>
                                        </p:cTn>
                                        <p:tgtEl>
                                          <p:spTgt spid="1955"/>
                                        </p:tgtEl>
                                        <p:attrNameLst>
                                          <p:attrName>style.visibility</p:attrName>
                                        </p:attrNameLst>
                                      </p:cBhvr>
                                      <p:to>
                                        <p:strVal val="visible"/>
                                      </p:to>
                                    </p:set>
                                    <p:animEffect transition="in" filter="fade">
                                      <p:cBhvr>
                                        <p:cTn id="50" dur="1000"/>
                                        <p:tgtEl>
                                          <p:spTgt spid="1955"/>
                                        </p:tgtEl>
                                      </p:cBhvr>
                                    </p:animEffect>
                                  </p:childTnLst>
                                </p:cTn>
                              </p:par>
                              <p:par>
                                <p:cTn id="51" presetID="10" presetClass="entr" presetSubtype="0" fill="hold" nodeType="withEffect">
                                  <p:stCondLst>
                                    <p:cond delay="0"/>
                                  </p:stCondLst>
                                  <p:childTnLst>
                                    <p:set>
                                      <p:cBhvr>
                                        <p:cTn id="52" dur="1" fill="hold">
                                          <p:stCondLst>
                                            <p:cond delay="0"/>
                                          </p:stCondLst>
                                        </p:cTn>
                                        <p:tgtEl>
                                          <p:spTgt spid="1958"/>
                                        </p:tgtEl>
                                        <p:attrNameLst>
                                          <p:attrName>style.visibility</p:attrName>
                                        </p:attrNameLst>
                                      </p:cBhvr>
                                      <p:to>
                                        <p:strVal val="visible"/>
                                      </p:to>
                                    </p:set>
                                    <p:animEffect transition="in" filter="fade">
                                      <p:cBhvr>
                                        <p:cTn id="53" dur="1000"/>
                                        <p:tgtEl>
                                          <p:spTgt spid="1958"/>
                                        </p:tgtEl>
                                      </p:cBhvr>
                                    </p:animEffect>
                                  </p:childTnLst>
                                </p:cTn>
                              </p:par>
                              <p:par>
                                <p:cTn id="54" presetID="10" presetClass="entr" presetSubtype="0" fill="hold" nodeType="withEffect">
                                  <p:stCondLst>
                                    <p:cond delay="0"/>
                                  </p:stCondLst>
                                  <p:childTnLst>
                                    <p:set>
                                      <p:cBhvr>
                                        <p:cTn id="55" dur="1" fill="hold">
                                          <p:stCondLst>
                                            <p:cond delay="0"/>
                                          </p:stCondLst>
                                        </p:cTn>
                                        <p:tgtEl>
                                          <p:spTgt spid="1961"/>
                                        </p:tgtEl>
                                        <p:attrNameLst>
                                          <p:attrName>style.visibility</p:attrName>
                                        </p:attrNameLst>
                                      </p:cBhvr>
                                      <p:to>
                                        <p:strVal val="visible"/>
                                      </p:to>
                                    </p:set>
                                    <p:animEffect transition="in" filter="fade">
                                      <p:cBhvr>
                                        <p:cTn id="56" dur="1000"/>
                                        <p:tgtEl>
                                          <p:spTgt spid="1961"/>
                                        </p:tgtEl>
                                      </p:cBhvr>
                                    </p:animEffect>
                                  </p:childTnLst>
                                </p:cTn>
                              </p:par>
                              <p:par>
                                <p:cTn id="57" presetID="10" presetClass="entr" presetSubtype="0" fill="hold" nodeType="withEffect">
                                  <p:stCondLst>
                                    <p:cond delay="0"/>
                                  </p:stCondLst>
                                  <p:childTnLst>
                                    <p:set>
                                      <p:cBhvr>
                                        <p:cTn id="58" dur="1" fill="hold">
                                          <p:stCondLst>
                                            <p:cond delay="0"/>
                                          </p:stCondLst>
                                        </p:cTn>
                                        <p:tgtEl>
                                          <p:spTgt spid="1964"/>
                                        </p:tgtEl>
                                        <p:attrNameLst>
                                          <p:attrName>style.visibility</p:attrName>
                                        </p:attrNameLst>
                                      </p:cBhvr>
                                      <p:to>
                                        <p:strVal val="visible"/>
                                      </p:to>
                                    </p:set>
                                    <p:animEffect transition="in" filter="fade">
                                      <p:cBhvr>
                                        <p:cTn id="59" dur="1000"/>
                                        <p:tgtEl>
                                          <p:spTgt spid="19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27" name="Заголовок 1026">
            <a:extLst>
              <a:ext uri="{FF2B5EF4-FFF2-40B4-BE49-F238E27FC236}">
                <a16:creationId xmlns:a16="http://schemas.microsoft.com/office/drawing/2014/main" id="{C4D9300A-7FEF-48DD-849F-34A676C5D1BD}"/>
              </a:ext>
            </a:extLst>
          </p:cNvPr>
          <p:cNvSpPr>
            <a:spLocks noGrp="1"/>
          </p:cNvSpPr>
          <p:nvPr>
            <p:ph type="title"/>
          </p:nvPr>
        </p:nvSpPr>
        <p:spPr/>
        <p:txBody>
          <a:bodyPr/>
          <a:lstStyle/>
          <a:p>
            <a:endParaRPr lang="ru-RU"/>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970"/>
        <p:cNvGrpSpPr/>
        <p:nvPr/>
      </p:nvGrpSpPr>
      <p:grpSpPr>
        <a:xfrm>
          <a:off x="0" y="0"/>
          <a:ext cx="0" cy="0"/>
          <a:chOff x="0" y="0"/>
          <a:chExt cx="0" cy="0"/>
        </a:xfrm>
      </p:grpSpPr>
      <p:graphicFrame>
        <p:nvGraphicFramePr>
          <p:cNvPr id="1971" name="Google Shape;1971;p122"/>
          <p:cNvGraphicFramePr/>
          <p:nvPr/>
        </p:nvGraphicFramePr>
        <p:xfrm>
          <a:off x="768838" y="1276350"/>
          <a:ext cx="3000000" cy="3000000"/>
        </p:xfrm>
        <a:graphic>
          <a:graphicData uri="http://schemas.openxmlformats.org/drawingml/2006/table">
            <a:tbl>
              <a:tblPr>
                <a:noFill/>
                <a:tableStyleId>{9C881968-A242-40C9-95AA-8B06707AE9F3}</a:tableStyleId>
              </a:tblPr>
              <a:tblGrid>
                <a:gridCol w="1351825">
                  <a:extLst>
                    <a:ext uri="{9D8B030D-6E8A-4147-A177-3AD203B41FA5}">
                      <a16:colId xmlns:a16="http://schemas.microsoft.com/office/drawing/2014/main" val="20000"/>
                    </a:ext>
                  </a:extLst>
                </a:gridCol>
                <a:gridCol w="625450">
                  <a:extLst>
                    <a:ext uri="{9D8B030D-6E8A-4147-A177-3AD203B41FA5}">
                      <a16:colId xmlns:a16="http://schemas.microsoft.com/office/drawing/2014/main" val="20001"/>
                    </a:ext>
                  </a:extLst>
                </a:gridCol>
                <a:gridCol w="625450">
                  <a:extLst>
                    <a:ext uri="{9D8B030D-6E8A-4147-A177-3AD203B41FA5}">
                      <a16:colId xmlns:a16="http://schemas.microsoft.com/office/drawing/2014/main" val="20002"/>
                    </a:ext>
                  </a:extLst>
                </a:gridCol>
                <a:gridCol w="625450">
                  <a:extLst>
                    <a:ext uri="{9D8B030D-6E8A-4147-A177-3AD203B41FA5}">
                      <a16:colId xmlns:a16="http://schemas.microsoft.com/office/drawing/2014/main" val="20003"/>
                    </a:ext>
                  </a:extLst>
                </a:gridCol>
                <a:gridCol w="625450">
                  <a:extLst>
                    <a:ext uri="{9D8B030D-6E8A-4147-A177-3AD203B41FA5}">
                      <a16:colId xmlns:a16="http://schemas.microsoft.com/office/drawing/2014/main" val="20004"/>
                    </a:ext>
                  </a:extLst>
                </a:gridCol>
                <a:gridCol w="625450">
                  <a:extLst>
                    <a:ext uri="{9D8B030D-6E8A-4147-A177-3AD203B41FA5}">
                      <a16:colId xmlns:a16="http://schemas.microsoft.com/office/drawing/2014/main" val="20005"/>
                    </a:ext>
                  </a:extLst>
                </a:gridCol>
                <a:gridCol w="625450">
                  <a:extLst>
                    <a:ext uri="{9D8B030D-6E8A-4147-A177-3AD203B41FA5}">
                      <a16:colId xmlns:a16="http://schemas.microsoft.com/office/drawing/2014/main" val="20006"/>
                    </a:ext>
                  </a:extLst>
                </a:gridCol>
                <a:gridCol w="625450">
                  <a:extLst>
                    <a:ext uri="{9D8B030D-6E8A-4147-A177-3AD203B41FA5}">
                      <a16:colId xmlns:a16="http://schemas.microsoft.com/office/drawing/2014/main" val="20007"/>
                    </a:ext>
                  </a:extLst>
                </a:gridCol>
                <a:gridCol w="625450">
                  <a:extLst>
                    <a:ext uri="{9D8B030D-6E8A-4147-A177-3AD203B41FA5}">
                      <a16:colId xmlns:a16="http://schemas.microsoft.com/office/drawing/2014/main" val="20008"/>
                    </a:ext>
                  </a:extLst>
                </a:gridCol>
                <a:gridCol w="625450">
                  <a:extLst>
                    <a:ext uri="{9D8B030D-6E8A-4147-A177-3AD203B41FA5}">
                      <a16:colId xmlns:a16="http://schemas.microsoft.com/office/drawing/2014/main" val="20009"/>
                    </a:ext>
                  </a:extLst>
                </a:gridCol>
                <a:gridCol w="625450">
                  <a:extLst>
                    <a:ext uri="{9D8B030D-6E8A-4147-A177-3AD203B41FA5}">
                      <a16:colId xmlns:a16="http://schemas.microsoft.com/office/drawing/2014/main" val="20010"/>
                    </a:ext>
                  </a:extLst>
                </a:gridCol>
              </a:tblGrid>
              <a:tr h="425375">
                <a:tc rowSpan="2">
                  <a:txBody>
                    <a:bodyPr/>
                    <a:lstStyle/>
                    <a:p>
                      <a:pPr marL="0" lvl="0" indent="0" algn="ctr" rtl="0">
                        <a:spcBef>
                          <a:spcPts val="0"/>
                        </a:spcBef>
                        <a:spcAft>
                          <a:spcPts val="0"/>
                        </a:spcAft>
                        <a:buNone/>
                      </a:pPr>
                      <a:r>
                        <a:rPr lang="en" sz="2700" b="1">
                          <a:solidFill>
                            <a:schemeClr val="lt1"/>
                          </a:solidFill>
                          <a:latin typeface="Josefin Sans"/>
                          <a:ea typeface="Josefin Sans"/>
                          <a:cs typeface="Josefin Sans"/>
                          <a:sym typeface="Josefin Sans"/>
                        </a:rPr>
                        <a:t>Task</a:t>
                      </a:r>
                      <a:endParaRPr sz="2700" b="1">
                        <a:solidFill>
                          <a:schemeClr val="lt1"/>
                        </a:solidFill>
                        <a:latin typeface="Josefin Sans"/>
                        <a:ea typeface="Josefin Sans"/>
                        <a:cs typeface="Josefin Sans"/>
                        <a:sym typeface="Josefin Sans"/>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solidFill>
                      <a:schemeClr val="dk2"/>
                    </a:solidFill>
                  </a:tcPr>
                </a:tc>
                <a:tc gridSpan="5">
                  <a:txBody>
                    <a:bodyPr/>
                    <a:lstStyle/>
                    <a:p>
                      <a:pPr marL="0" lvl="0" indent="0" algn="ctr" rtl="0">
                        <a:spcBef>
                          <a:spcPts val="0"/>
                        </a:spcBef>
                        <a:spcAft>
                          <a:spcPts val="0"/>
                        </a:spcAft>
                        <a:buNone/>
                      </a:pPr>
                      <a:r>
                        <a:rPr lang="en" sz="2700" b="1">
                          <a:solidFill>
                            <a:schemeClr val="dk1"/>
                          </a:solidFill>
                          <a:latin typeface="Josefin Sans"/>
                          <a:ea typeface="Josefin Sans"/>
                          <a:cs typeface="Josefin Sans"/>
                          <a:sym typeface="Josefin Sans"/>
                        </a:rPr>
                        <a:t>Week 1</a:t>
                      </a:r>
                      <a:endParaRPr sz="2700" b="1">
                        <a:solidFill>
                          <a:schemeClr val="dk1"/>
                        </a:solidFill>
                        <a:latin typeface="Josefin Sans"/>
                        <a:ea typeface="Josefin Sans"/>
                        <a:cs typeface="Josefin Sans"/>
                        <a:sym typeface="Josefin Sans"/>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solidFill>
                      <a:schemeClr val="accent2"/>
                    </a:solid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gridSpan="5">
                  <a:txBody>
                    <a:bodyPr/>
                    <a:lstStyle/>
                    <a:p>
                      <a:pPr marL="0" lvl="0" indent="0" algn="ctr" rtl="0">
                        <a:spcBef>
                          <a:spcPts val="0"/>
                        </a:spcBef>
                        <a:spcAft>
                          <a:spcPts val="0"/>
                        </a:spcAft>
                        <a:buNone/>
                      </a:pPr>
                      <a:r>
                        <a:rPr lang="en" sz="2700" b="1">
                          <a:solidFill>
                            <a:schemeClr val="dk1"/>
                          </a:solidFill>
                          <a:latin typeface="Josefin Sans"/>
                          <a:ea typeface="Josefin Sans"/>
                          <a:cs typeface="Josefin Sans"/>
                          <a:sym typeface="Josefin Sans"/>
                        </a:rPr>
                        <a:t>Week 2</a:t>
                      </a:r>
                      <a:endParaRPr sz="2700" b="1">
                        <a:solidFill>
                          <a:schemeClr val="dk1"/>
                        </a:solidFill>
                        <a:latin typeface="Josefin Sans"/>
                        <a:ea typeface="Josefin Sans"/>
                        <a:cs typeface="Josefin Sans"/>
                        <a:sym typeface="Josefin Sans"/>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solidFill>
                      <a:schemeClr val="accent2"/>
                    </a:solid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0"/>
                  </a:ext>
                </a:extLst>
              </a:tr>
              <a:tr h="425375">
                <a:tc vMerge="1">
                  <a:txBody>
                    <a:bodyPr/>
                    <a:lstStyle/>
                    <a:p>
                      <a:endParaRPr lang="ru-RU"/>
                    </a:p>
                  </a:txBody>
                  <a:tcPr/>
                </a:tc>
                <a:tc>
                  <a:txBody>
                    <a:bodyPr/>
                    <a:lstStyle/>
                    <a:p>
                      <a:pPr marL="0" lvl="0" indent="0" algn="ctr" rtl="0">
                        <a:spcBef>
                          <a:spcPts val="0"/>
                        </a:spcBef>
                        <a:spcAft>
                          <a:spcPts val="0"/>
                        </a:spcAft>
                        <a:buNone/>
                      </a:pPr>
                      <a:r>
                        <a:rPr lang="en">
                          <a:solidFill>
                            <a:schemeClr val="dk1"/>
                          </a:solidFill>
                          <a:latin typeface="Open Sans"/>
                          <a:ea typeface="Open Sans"/>
                          <a:cs typeface="Open Sans"/>
                          <a:sym typeface="Open Sans"/>
                        </a:rPr>
                        <a:t>Mon</a:t>
                      </a:r>
                      <a:endParaRPr>
                        <a:solidFill>
                          <a:schemeClr val="dk1"/>
                        </a:solidFill>
                        <a:latin typeface="Open Sans"/>
                        <a:ea typeface="Open Sans"/>
                        <a:cs typeface="Open Sans"/>
                        <a:sym typeface="Open Sans"/>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dk1"/>
                          </a:solidFill>
                          <a:latin typeface="Open Sans"/>
                          <a:ea typeface="Open Sans"/>
                          <a:cs typeface="Open Sans"/>
                          <a:sym typeface="Open Sans"/>
                        </a:rPr>
                        <a:t>Tue</a:t>
                      </a:r>
                      <a:endParaRPr>
                        <a:solidFill>
                          <a:schemeClr val="dk1"/>
                        </a:solidFill>
                        <a:latin typeface="Open Sans"/>
                        <a:ea typeface="Open Sans"/>
                        <a:cs typeface="Open Sans"/>
                        <a:sym typeface="Open Sans"/>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dk1"/>
                          </a:solidFill>
                          <a:latin typeface="Open Sans"/>
                          <a:ea typeface="Open Sans"/>
                          <a:cs typeface="Open Sans"/>
                          <a:sym typeface="Open Sans"/>
                        </a:rPr>
                        <a:t>Wed</a:t>
                      </a:r>
                      <a:endParaRPr>
                        <a:solidFill>
                          <a:schemeClr val="dk1"/>
                        </a:solidFill>
                        <a:latin typeface="Open Sans"/>
                        <a:ea typeface="Open Sans"/>
                        <a:cs typeface="Open Sans"/>
                        <a:sym typeface="Open Sans"/>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dk1"/>
                          </a:solidFill>
                          <a:latin typeface="Open Sans"/>
                          <a:ea typeface="Open Sans"/>
                          <a:cs typeface="Open Sans"/>
                          <a:sym typeface="Open Sans"/>
                        </a:rPr>
                        <a:t>Thu</a:t>
                      </a:r>
                      <a:endParaRPr>
                        <a:solidFill>
                          <a:schemeClr val="dk1"/>
                        </a:solidFill>
                        <a:latin typeface="Open Sans"/>
                        <a:ea typeface="Open Sans"/>
                        <a:cs typeface="Open Sans"/>
                        <a:sym typeface="Open Sans"/>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dk1"/>
                          </a:solidFill>
                          <a:latin typeface="Open Sans"/>
                          <a:ea typeface="Open Sans"/>
                          <a:cs typeface="Open Sans"/>
                          <a:sym typeface="Open Sans"/>
                        </a:rPr>
                        <a:t>Fri</a:t>
                      </a:r>
                      <a:endParaRPr>
                        <a:solidFill>
                          <a:schemeClr val="dk1"/>
                        </a:solidFill>
                        <a:latin typeface="Open Sans"/>
                        <a:ea typeface="Open Sans"/>
                        <a:cs typeface="Open Sans"/>
                        <a:sym typeface="Open Sans"/>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dk1"/>
                          </a:solidFill>
                          <a:latin typeface="Open Sans"/>
                          <a:ea typeface="Open Sans"/>
                          <a:cs typeface="Open Sans"/>
                          <a:sym typeface="Open Sans"/>
                        </a:rPr>
                        <a:t>Mon</a:t>
                      </a:r>
                      <a:endParaRPr>
                        <a:solidFill>
                          <a:schemeClr val="dk1"/>
                        </a:solidFill>
                        <a:latin typeface="Open Sans"/>
                        <a:ea typeface="Open Sans"/>
                        <a:cs typeface="Open Sans"/>
                        <a:sym typeface="Open Sans"/>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dk1"/>
                          </a:solidFill>
                          <a:latin typeface="Open Sans"/>
                          <a:ea typeface="Open Sans"/>
                          <a:cs typeface="Open Sans"/>
                          <a:sym typeface="Open Sans"/>
                        </a:rPr>
                        <a:t>Tue</a:t>
                      </a:r>
                      <a:endParaRPr>
                        <a:solidFill>
                          <a:schemeClr val="dk1"/>
                        </a:solidFill>
                        <a:latin typeface="Open Sans"/>
                        <a:ea typeface="Open Sans"/>
                        <a:cs typeface="Open Sans"/>
                        <a:sym typeface="Open Sans"/>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dk1"/>
                          </a:solidFill>
                          <a:latin typeface="Open Sans"/>
                          <a:ea typeface="Open Sans"/>
                          <a:cs typeface="Open Sans"/>
                          <a:sym typeface="Open Sans"/>
                        </a:rPr>
                        <a:t>Wed</a:t>
                      </a:r>
                      <a:endParaRPr>
                        <a:solidFill>
                          <a:schemeClr val="dk1"/>
                        </a:solidFill>
                        <a:latin typeface="Open Sans"/>
                        <a:ea typeface="Open Sans"/>
                        <a:cs typeface="Open Sans"/>
                        <a:sym typeface="Open Sans"/>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dk1"/>
                          </a:solidFill>
                          <a:latin typeface="Open Sans"/>
                          <a:ea typeface="Open Sans"/>
                          <a:cs typeface="Open Sans"/>
                          <a:sym typeface="Open Sans"/>
                        </a:rPr>
                        <a:t>Thu</a:t>
                      </a:r>
                      <a:endParaRPr>
                        <a:solidFill>
                          <a:schemeClr val="dk1"/>
                        </a:solidFill>
                        <a:latin typeface="Open Sans"/>
                        <a:ea typeface="Open Sans"/>
                        <a:cs typeface="Open Sans"/>
                        <a:sym typeface="Open Sans"/>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dk1"/>
                          </a:solidFill>
                          <a:latin typeface="Open Sans"/>
                          <a:ea typeface="Open Sans"/>
                          <a:cs typeface="Open Sans"/>
                          <a:sym typeface="Open Sans"/>
                        </a:rPr>
                        <a:t>Fri</a:t>
                      </a:r>
                      <a:endParaRPr>
                        <a:solidFill>
                          <a:schemeClr val="dk1"/>
                        </a:solidFill>
                        <a:latin typeface="Open Sans"/>
                        <a:ea typeface="Open Sans"/>
                        <a:cs typeface="Open Sans"/>
                        <a:sym typeface="Open Sans"/>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solidFill>
                      <a:schemeClr val="accent2"/>
                    </a:solidFill>
                  </a:tcPr>
                </a:tc>
                <a:extLst>
                  <a:ext uri="{0D108BD9-81ED-4DB2-BD59-A6C34878D82A}">
                    <a16:rowId xmlns:a16="http://schemas.microsoft.com/office/drawing/2014/main" val="10001"/>
                  </a:ext>
                </a:extLst>
              </a:tr>
              <a:tr h="425375">
                <a:tc>
                  <a:txBody>
                    <a:bodyPr/>
                    <a:lstStyle/>
                    <a:p>
                      <a:pPr marL="0" lvl="0" indent="0" algn="ctr" rtl="0">
                        <a:spcBef>
                          <a:spcPts val="0"/>
                        </a:spcBef>
                        <a:spcAft>
                          <a:spcPts val="0"/>
                        </a:spcAft>
                        <a:buNone/>
                      </a:pPr>
                      <a:r>
                        <a:rPr lang="en" sz="2700" b="1">
                          <a:solidFill>
                            <a:schemeClr val="lt1"/>
                          </a:solidFill>
                          <a:latin typeface="Josefin Sans"/>
                          <a:ea typeface="Josefin Sans"/>
                          <a:cs typeface="Josefin Sans"/>
                          <a:sym typeface="Josefin Sans"/>
                        </a:rPr>
                        <a:t>Task 1</a:t>
                      </a:r>
                      <a:endParaRPr sz="2700" b="1">
                        <a:solidFill>
                          <a:schemeClr val="lt1"/>
                        </a:solidFill>
                        <a:latin typeface="Josefin Sans"/>
                        <a:ea typeface="Josefin Sans"/>
                        <a:cs typeface="Josefin Sans"/>
                        <a:sym typeface="Josefin Sans"/>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a:solidFill>
                          <a:schemeClr val="dk2"/>
                        </a:solidFill>
                        <a:latin typeface="Cabin"/>
                        <a:ea typeface="Cabin"/>
                        <a:cs typeface="Cabin"/>
                        <a:sym typeface="Cabin"/>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dk2"/>
                        </a:solidFill>
                        <a:latin typeface="Cabin"/>
                        <a:ea typeface="Cabin"/>
                        <a:cs typeface="Cabin"/>
                        <a:sym typeface="Cabin"/>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dk2"/>
                        </a:solidFill>
                        <a:latin typeface="Cabin"/>
                        <a:ea typeface="Cabin"/>
                        <a:cs typeface="Cabin"/>
                        <a:sym typeface="Cabin"/>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dk2"/>
                        </a:solidFill>
                        <a:latin typeface="Cabin"/>
                        <a:ea typeface="Cabin"/>
                        <a:cs typeface="Cabin"/>
                        <a:sym typeface="Cabin"/>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dk2"/>
                        </a:solidFill>
                        <a:latin typeface="Cabin"/>
                        <a:ea typeface="Cabin"/>
                        <a:cs typeface="Cabin"/>
                        <a:sym typeface="Cabin"/>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dk2"/>
                        </a:solidFill>
                        <a:latin typeface="Cabin"/>
                        <a:ea typeface="Cabin"/>
                        <a:cs typeface="Cabin"/>
                        <a:sym typeface="Cabin"/>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dk2"/>
                        </a:solidFill>
                        <a:latin typeface="Cabin"/>
                        <a:ea typeface="Cabin"/>
                        <a:cs typeface="Cabin"/>
                        <a:sym typeface="Cabin"/>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dk2"/>
                        </a:solidFill>
                        <a:latin typeface="Cabin"/>
                        <a:ea typeface="Cabin"/>
                        <a:cs typeface="Cabin"/>
                        <a:sym typeface="Cabin"/>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dk2"/>
                        </a:solidFill>
                        <a:latin typeface="Cabin"/>
                        <a:ea typeface="Cabin"/>
                        <a:cs typeface="Cabin"/>
                        <a:sym typeface="Cabin"/>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dk2"/>
                        </a:solidFill>
                        <a:latin typeface="Cabin"/>
                        <a:ea typeface="Cabin"/>
                        <a:cs typeface="Cabin"/>
                        <a:sym typeface="Cabin"/>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2"/>
                  </a:ext>
                </a:extLst>
              </a:tr>
              <a:tr h="425375">
                <a:tc>
                  <a:txBody>
                    <a:bodyPr/>
                    <a:lstStyle/>
                    <a:p>
                      <a:pPr marL="0" lvl="0" indent="0" algn="ctr" rtl="0">
                        <a:spcBef>
                          <a:spcPts val="0"/>
                        </a:spcBef>
                        <a:spcAft>
                          <a:spcPts val="0"/>
                        </a:spcAft>
                        <a:buNone/>
                      </a:pPr>
                      <a:r>
                        <a:rPr lang="en" sz="2700" b="1">
                          <a:solidFill>
                            <a:schemeClr val="lt1"/>
                          </a:solidFill>
                          <a:latin typeface="Josefin Sans"/>
                          <a:ea typeface="Josefin Sans"/>
                          <a:cs typeface="Josefin Sans"/>
                          <a:sym typeface="Josefin Sans"/>
                        </a:rPr>
                        <a:t>Task 2</a:t>
                      </a:r>
                      <a:endParaRPr sz="2700" b="1">
                        <a:solidFill>
                          <a:schemeClr val="lt1"/>
                        </a:solidFill>
                        <a:latin typeface="Josefin Sans"/>
                        <a:ea typeface="Josefin Sans"/>
                        <a:cs typeface="Josefin Sans"/>
                        <a:sym typeface="Josefin Sans"/>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a:solidFill>
                          <a:schemeClr val="dk2"/>
                        </a:solidFill>
                        <a:latin typeface="Cabin"/>
                        <a:ea typeface="Cabin"/>
                        <a:cs typeface="Cabin"/>
                        <a:sym typeface="Cabin"/>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dk2"/>
                        </a:solidFill>
                        <a:latin typeface="Cabin"/>
                        <a:ea typeface="Cabin"/>
                        <a:cs typeface="Cabin"/>
                        <a:sym typeface="Cabin"/>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dk2"/>
                        </a:solidFill>
                        <a:latin typeface="Cabin"/>
                        <a:ea typeface="Cabin"/>
                        <a:cs typeface="Cabin"/>
                        <a:sym typeface="Cabin"/>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dk2"/>
                        </a:solidFill>
                        <a:latin typeface="Cabin"/>
                        <a:ea typeface="Cabin"/>
                        <a:cs typeface="Cabin"/>
                        <a:sym typeface="Cabin"/>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dk2"/>
                        </a:solidFill>
                        <a:latin typeface="Cabin"/>
                        <a:ea typeface="Cabin"/>
                        <a:cs typeface="Cabin"/>
                        <a:sym typeface="Cabin"/>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dk2"/>
                        </a:solidFill>
                        <a:latin typeface="Cabin"/>
                        <a:ea typeface="Cabin"/>
                        <a:cs typeface="Cabin"/>
                        <a:sym typeface="Cabin"/>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dk2"/>
                        </a:solidFill>
                        <a:latin typeface="Cabin"/>
                        <a:ea typeface="Cabin"/>
                        <a:cs typeface="Cabin"/>
                        <a:sym typeface="Cabin"/>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dk2"/>
                        </a:solidFill>
                        <a:latin typeface="Cabin"/>
                        <a:ea typeface="Cabin"/>
                        <a:cs typeface="Cabin"/>
                        <a:sym typeface="Cabin"/>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dk2"/>
                        </a:solidFill>
                        <a:latin typeface="Cabin"/>
                        <a:ea typeface="Cabin"/>
                        <a:cs typeface="Cabin"/>
                        <a:sym typeface="Cabin"/>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dk2"/>
                        </a:solidFill>
                        <a:latin typeface="Cabin"/>
                        <a:ea typeface="Cabin"/>
                        <a:cs typeface="Cabin"/>
                        <a:sym typeface="Cabin"/>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3"/>
                  </a:ext>
                </a:extLst>
              </a:tr>
              <a:tr h="425375">
                <a:tc>
                  <a:txBody>
                    <a:bodyPr/>
                    <a:lstStyle/>
                    <a:p>
                      <a:pPr marL="0" lvl="0" indent="0" algn="ctr" rtl="0">
                        <a:spcBef>
                          <a:spcPts val="0"/>
                        </a:spcBef>
                        <a:spcAft>
                          <a:spcPts val="0"/>
                        </a:spcAft>
                        <a:buNone/>
                      </a:pPr>
                      <a:r>
                        <a:rPr lang="en" sz="2700" b="1">
                          <a:solidFill>
                            <a:schemeClr val="lt1"/>
                          </a:solidFill>
                          <a:latin typeface="Josefin Sans"/>
                          <a:ea typeface="Josefin Sans"/>
                          <a:cs typeface="Josefin Sans"/>
                          <a:sym typeface="Josefin Sans"/>
                        </a:rPr>
                        <a:t>Task 3</a:t>
                      </a:r>
                      <a:endParaRPr sz="2700" b="1">
                        <a:solidFill>
                          <a:schemeClr val="lt1"/>
                        </a:solidFill>
                        <a:latin typeface="Josefin Sans"/>
                        <a:ea typeface="Josefin Sans"/>
                        <a:cs typeface="Josefin Sans"/>
                        <a:sym typeface="Josefin Sans"/>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a:solidFill>
                          <a:schemeClr val="dk2"/>
                        </a:solidFill>
                        <a:latin typeface="Cabin"/>
                        <a:ea typeface="Cabin"/>
                        <a:cs typeface="Cabin"/>
                        <a:sym typeface="Cabin"/>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dk2"/>
                        </a:solidFill>
                        <a:latin typeface="Cabin"/>
                        <a:ea typeface="Cabin"/>
                        <a:cs typeface="Cabin"/>
                        <a:sym typeface="Cabin"/>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dk2"/>
                        </a:solidFill>
                        <a:latin typeface="Cabin"/>
                        <a:ea typeface="Cabin"/>
                        <a:cs typeface="Cabin"/>
                        <a:sym typeface="Cabin"/>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dk2"/>
                        </a:solidFill>
                        <a:latin typeface="Cabin"/>
                        <a:ea typeface="Cabin"/>
                        <a:cs typeface="Cabin"/>
                        <a:sym typeface="Cabin"/>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dk2"/>
                        </a:solidFill>
                        <a:latin typeface="Cabin"/>
                        <a:ea typeface="Cabin"/>
                        <a:cs typeface="Cabin"/>
                        <a:sym typeface="Cabin"/>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dk2"/>
                        </a:solidFill>
                        <a:latin typeface="Cabin"/>
                        <a:ea typeface="Cabin"/>
                        <a:cs typeface="Cabin"/>
                        <a:sym typeface="Cabin"/>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dk2"/>
                        </a:solidFill>
                        <a:latin typeface="Cabin"/>
                        <a:ea typeface="Cabin"/>
                        <a:cs typeface="Cabin"/>
                        <a:sym typeface="Cabin"/>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dk2"/>
                        </a:solidFill>
                        <a:latin typeface="Cabin"/>
                        <a:ea typeface="Cabin"/>
                        <a:cs typeface="Cabin"/>
                        <a:sym typeface="Cabin"/>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dk2"/>
                        </a:solidFill>
                        <a:latin typeface="Cabin"/>
                        <a:ea typeface="Cabin"/>
                        <a:cs typeface="Cabin"/>
                        <a:sym typeface="Cabin"/>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dk2"/>
                        </a:solidFill>
                        <a:latin typeface="Cabin"/>
                        <a:ea typeface="Cabin"/>
                        <a:cs typeface="Cabin"/>
                        <a:sym typeface="Cabin"/>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4"/>
                  </a:ext>
                </a:extLst>
              </a:tr>
              <a:tr h="425375">
                <a:tc>
                  <a:txBody>
                    <a:bodyPr/>
                    <a:lstStyle/>
                    <a:p>
                      <a:pPr marL="0" lvl="0" indent="0" algn="ctr" rtl="0">
                        <a:spcBef>
                          <a:spcPts val="0"/>
                        </a:spcBef>
                        <a:spcAft>
                          <a:spcPts val="0"/>
                        </a:spcAft>
                        <a:buNone/>
                      </a:pPr>
                      <a:r>
                        <a:rPr lang="en" sz="2700" b="1">
                          <a:solidFill>
                            <a:schemeClr val="lt1"/>
                          </a:solidFill>
                          <a:latin typeface="Josefin Sans"/>
                          <a:ea typeface="Josefin Sans"/>
                          <a:cs typeface="Josefin Sans"/>
                          <a:sym typeface="Josefin Sans"/>
                        </a:rPr>
                        <a:t>Task 4</a:t>
                      </a:r>
                      <a:endParaRPr sz="2700" b="1">
                        <a:solidFill>
                          <a:schemeClr val="lt1"/>
                        </a:solidFill>
                        <a:latin typeface="Josefin Sans"/>
                        <a:ea typeface="Josefin Sans"/>
                        <a:cs typeface="Josefin Sans"/>
                        <a:sym typeface="Josefin Sans"/>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a:solidFill>
                          <a:schemeClr val="dk2"/>
                        </a:solidFill>
                        <a:latin typeface="Cabin"/>
                        <a:ea typeface="Cabin"/>
                        <a:cs typeface="Cabin"/>
                        <a:sym typeface="Cabin"/>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dk2"/>
                        </a:solidFill>
                        <a:latin typeface="Cabin"/>
                        <a:ea typeface="Cabin"/>
                        <a:cs typeface="Cabin"/>
                        <a:sym typeface="Cabin"/>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dk2"/>
                        </a:solidFill>
                        <a:latin typeface="Cabin"/>
                        <a:ea typeface="Cabin"/>
                        <a:cs typeface="Cabin"/>
                        <a:sym typeface="Cabin"/>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dk2"/>
                        </a:solidFill>
                        <a:latin typeface="Cabin"/>
                        <a:ea typeface="Cabin"/>
                        <a:cs typeface="Cabin"/>
                        <a:sym typeface="Cabin"/>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dk2"/>
                        </a:solidFill>
                        <a:latin typeface="Cabin"/>
                        <a:ea typeface="Cabin"/>
                        <a:cs typeface="Cabin"/>
                        <a:sym typeface="Cabin"/>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dk2"/>
                        </a:solidFill>
                        <a:latin typeface="Cabin"/>
                        <a:ea typeface="Cabin"/>
                        <a:cs typeface="Cabin"/>
                        <a:sym typeface="Cabin"/>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dk2"/>
                        </a:solidFill>
                        <a:latin typeface="Cabin"/>
                        <a:ea typeface="Cabin"/>
                        <a:cs typeface="Cabin"/>
                        <a:sym typeface="Cabin"/>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dk2"/>
                        </a:solidFill>
                        <a:latin typeface="Cabin"/>
                        <a:ea typeface="Cabin"/>
                        <a:cs typeface="Cabin"/>
                        <a:sym typeface="Cabin"/>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dk2"/>
                        </a:solidFill>
                        <a:latin typeface="Cabin"/>
                        <a:ea typeface="Cabin"/>
                        <a:cs typeface="Cabin"/>
                        <a:sym typeface="Cabin"/>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a:solidFill>
                          <a:schemeClr val="dk2"/>
                        </a:solidFill>
                        <a:latin typeface="Cabin"/>
                        <a:ea typeface="Cabin"/>
                        <a:cs typeface="Cabin"/>
                        <a:sym typeface="Cabin"/>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solidFill>
                      <a:schemeClr val="accent3"/>
                    </a:solidFill>
                  </a:tcPr>
                </a:tc>
                <a:extLst>
                  <a:ext uri="{0D108BD9-81ED-4DB2-BD59-A6C34878D82A}">
                    <a16:rowId xmlns:a16="http://schemas.microsoft.com/office/drawing/2014/main" val="10005"/>
                  </a:ext>
                </a:extLst>
              </a:tr>
            </a:tbl>
          </a:graphicData>
        </a:graphic>
      </p:graphicFrame>
      <p:sp>
        <p:nvSpPr>
          <p:cNvPr id="1972" name="Google Shape;1972;p122"/>
          <p:cNvSpPr/>
          <p:nvPr/>
        </p:nvSpPr>
        <p:spPr>
          <a:xfrm>
            <a:off x="2429718" y="2412975"/>
            <a:ext cx="1876500" cy="355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122"/>
          <p:cNvSpPr/>
          <p:nvPr/>
        </p:nvSpPr>
        <p:spPr>
          <a:xfrm>
            <a:off x="4931493" y="3613125"/>
            <a:ext cx="1876500" cy="355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122"/>
          <p:cNvSpPr/>
          <p:nvPr/>
        </p:nvSpPr>
        <p:spPr>
          <a:xfrm>
            <a:off x="6182393" y="4197175"/>
            <a:ext cx="1876500" cy="355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22"/>
          <p:cNvSpPr/>
          <p:nvPr/>
        </p:nvSpPr>
        <p:spPr>
          <a:xfrm>
            <a:off x="3680593" y="3009425"/>
            <a:ext cx="1251000" cy="355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22"/>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Josefin Sans"/>
                <a:ea typeface="Josefin Sans"/>
                <a:cs typeface="Josefin Sans"/>
                <a:sym typeface="Josefin Sans"/>
              </a:rPr>
              <a:t>Schedule</a:t>
            </a:r>
            <a:endParaRPr>
              <a:latin typeface="Josefin Sans"/>
              <a:ea typeface="Josefin Sans"/>
              <a:cs typeface="Josefin Sans"/>
              <a:sym typeface="Josefi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76"/>
                                        </p:tgtEl>
                                        <p:attrNameLst>
                                          <p:attrName>style.visibility</p:attrName>
                                        </p:attrNameLst>
                                      </p:cBhvr>
                                      <p:to>
                                        <p:strVal val="visible"/>
                                      </p:to>
                                    </p:set>
                                    <p:animEffect transition="in" filter="fade">
                                      <p:cBhvr>
                                        <p:cTn id="7" dur="1000"/>
                                        <p:tgtEl>
                                          <p:spTgt spid="197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71"/>
                                        </p:tgtEl>
                                        <p:attrNameLst>
                                          <p:attrName>style.visibility</p:attrName>
                                        </p:attrNameLst>
                                      </p:cBhvr>
                                      <p:to>
                                        <p:strVal val="visible"/>
                                      </p:to>
                                    </p:set>
                                    <p:animEffect transition="in" filter="fade">
                                      <p:cBhvr>
                                        <p:cTn id="11" dur="1000"/>
                                        <p:tgtEl>
                                          <p:spTgt spid="1971"/>
                                        </p:tgtEl>
                                      </p:cBhvr>
                                    </p:animEffect>
                                  </p:childTnLst>
                                </p:cTn>
                              </p:par>
                              <p:par>
                                <p:cTn id="12" presetID="10" presetClass="entr" presetSubtype="0" fill="hold" nodeType="withEffect">
                                  <p:stCondLst>
                                    <p:cond delay="0"/>
                                  </p:stCondLst>
                                  <p:childTnLst>
                                    <p:set>
                                      <p:cBhvr>
                                        <p:cTn id="13" dur="1" fill="hold">
                                          <p:stCondLst>
                                            <p:cond delay="0"/>
                                          </p:stCondLst>
                                        </p:cTn>
                                        <p:tgtEl>
                                          <p:spTgt spid="1972"/>
                                        </p:tgtEl>
                                        <p:attrNameLst>
                                          <p:attrName>style.visibility</p:attrName>
                                        </p:attrNameLst>
                                      </p:cBhvr>
                                      <p:to>
                                        <p:strVal val="visible"/>
                                      </p:to>
                                    </p:set>
                                    <p:animEffect transition="in" filter="fade">
                                      <p:cBhvr>
                                        <p:cTn id="14" dur="1000"/>
                                        <p:tgtEl>
                                          <p:spTgt spid="1972"/>
                                        </p:tgtEl>
                                      </p:cBhvr>
                                    </p:animEffect>
                                  </p:childTnLst>
                                </p:cTn>
                              </p:par>
                              <p:par>
                                <p:cTn id="15" presetID="10" presetClass="entr" presetSubtype="0" fill="hold" nodeType="withEffect">
                                  <p:stCondLst>
                                    <p:cond delay="0"/>
                                  </p:stCondLst>
                                  <p:childTnLst>
                                    <p:set>
                                      <p:cBhvr>
                                        <p:cTn id="16" dur="1" fill="hold">
                                          <p:stCondLst>
                                            <p:cond delay="0"/>
                                          </p:stCondLst>
                                        </p:cTn>
                                        <p:tgtEl>
                                          <p:spTgt spid="1973"/>
                                        </p:tgtEl>
                                        <p:attrNameLst>
                                          <p:attrName>style.visibility</p:attrName>
                                        </p:attrNameLst>
                                      </p:cBhvr>
                                      <p:to>
                                        <p:strVal val="visible"/>
                                      </p:to>
                                    </p:set>
                                    <p:animEffect transition="in" filter="fade">
                                      <p:cBhvr>
                                        <p:cTn id="17" dur="1000"/>
                                        <p:tgtEl>
                                          <p:spTgt spid="1973"/>
                                        </p:tgtEl>
                                      </p:cBhvr>
                                    </p:animEffect>
                                  </p:childTnLst>
                                </p:cTn>
                              </p:par>
                              <p:par>
                                <p:cTn id="18" presetID="10" presetClass="entr" presetSubtype="0" fill="hold" nodeType="withEffect">
                                  <p:stCondLst>
                                    <p:cond delay="0"/>
                                  </p:stCondLst>
                                  <p:childTnLst>
                                    <p:set>
                                      <p:cBhvr>
                                        <p:cTn id="19" dur="1" fill="hold">
                                          <p:stCondLst>
                                            <p:cond delay="0"/>
                                          </p:stCondLst>
                                        </p:cTn>
                                        <p:tgtEl>
                                          <p:spTgt spid="1974"/>
                                        </p:tgtEl>
                                        <p:attrNameLst>
                                          <p:attrName>style.visibility</p:attrName>
                                        </p:attrNameLst>
                                      </p:cBhvr>
                                      <p:to>
                                        <p:strVal val="visible"/>
                                      </p:to>
                                    </p:set>
                                    <p:animEffect transition="in" filter="fade">
                                      <p:cBhvr>
                                        <p:cTn id="20" dur="1000"/>
                                        <p:tgtEl>
                                          <p:spTgt spid="1974"/>
                                        </p:tgtEl>
                                      </p:cBhvr>
                                    </p:animEffect>
                                  </p:childTnLst>
                                </p:cTn>
                              </p:par>
                              <p:par>
                                <p:cTn id="21" presetID="10" presetClass="entr" presetSubtype="0" fill="hold" nodeType="withEffect">
                                  <p:stCondLst>
                                    <p:cond delay="0"/>
                                  </p:stCondLst>
                                  <p:childTnLst>
                                    <p:set>
                                      <p:cBhvr>
                                        <p:cTn id="22" dur="1" fill="hold">
                                          <p:stCondLst>
                                            <p:cond delay="0"/>
                                          </p:stCondLst>
                                        </p:cTn>
                                        <p:tgtEl>
                                          <p:spTgt spid="1975"/>
                                        </p:tgtEl>
                                        <p:attrNameLst>
                                          <p:attrName>style.visibility</p:attrName>
                                        </p:attrNameLst>
                                      </p:cBhvr>
                                      <p:to>
                                        <p:strVal val="visible"/>
                                      </p:to>
                                    </p:set>
                                    <p:animEffect transition="in" filter="fade">
                                      <p:cBhvr>
                                        <p:cTn id="23" dur="1000"/>
                                        <p:tgtEl>
                                          <p:spTgt spid="19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980"/>
        <p:cNvGrpSpPr/>
        <p:nvPr/>
      </p:nvGrpSpPr>
      <p:grpSpPr>
        <a:xfrm>
          <a:off x="0" y="0"/>
          <a:ext cx="0" cy="0"/>
          <a:chOff x="0" y="0"/>
          <a:chExt cx="0" cy="0"/>
        </a:xfrm>
      </p:grpSpPr>
      <p:sp>
        <p:nvSpPr>
          <p:cNvPr id="1981" name="Google Shape;1981;p123"/>
          <p:cNvSpPr txBox="1">
            <a:spLocks noGrp="1"/>
          </p:cNvSpPr>
          <p:nvPr>
            <p:ph type="title"/>
          </p:nvPr>
        </p:nvSpPr>
        <p:spPr>
          <a:xfrm>
            <a:off x="1388100" y="1076025"/>
            <a:ext cx="6367800" cy="283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81"/>
                                        </p:tgtEl>
                                        <p:attrNameLst>
                                          <p:attrName>style.visibility</p:attrName>
                                        </p:attrNameLst>
                                      </p:cBhvr>
                                      <p:to>
                                        <p:strVal val="visible"/>
                                      </p:to>
                                    </p:set>
                                    <p:animEffect transition="in" filter="fade">
                                      <p:cBhvr>
                                        <p:cTn id="7" dur="1000"/>
                                        <p:tgtEl>
                                          <p:spTgt spid="19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985"/>
        <p:cNvGrpSpPr/>
        <p:nvPr/>
      </p:nvGrpSpPr>
      <p:grpSpPr>
        <a:xfrm>
          <a:off x="0" y="0"/>
          <a:ext cx="0" cy="0"/>
          <a:chOff x="0" y="0"/>
          <a:chExt cx="0" cy="0"/>
        </a:xfrm>
      </p:grpSpPr>
      <p:pic>
        <p:nvPicPr>
          <p:cNvPr id="1986" name="Google Shape;1986;p124"/>
          <p:cNvPicPr preferRelativeResize="0"/>
          <p:nvPr/>
        </p:nvPicPr>
        <p:blipFill rotWithShape="1">
          <a:blip r:embed="rId3">
            <a:alphaModFix/>
          </a:blip>
          <a:srcRect l="18936" r="14410"/>
          <a:stretch/>
        </p:blipFill>
        <p:spPr>
          <a:xfrm flipH="1">
            <a:off x="4630200" y="809800"/>
            <a:ext cx="3523800" cy="3523800"/>
          </a:xfrm>
          <a:prstGeom prst="ellipse">
            <a:avLst/>
          </a:prstGeom>
          <a:noFill/>
          <a:ln>
            <a:noFill/>
          </a:ln>
        </p:spPr>
      </p:pic>
      <p:sp>
        <p:nvSpPr>
          <p:cNvPr id="1987" name="Google Shape;1987;p124"/>
          <p:cNvSpPr txBox="1">
            <a:spLocks noGrp="1"/>
          </p:cNvSpPr>
          <p:nvPr>
            <p:ph type="title"/>
          </p:nvPr>
        </p:nvSpPr>
        <p:spPr>
          <a:xfrm>
            <a:off x="718675" y="1076025"/>
            <a:ext cx="3782700" cy="2839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Awesome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87"/>
                                        </p:tgtEl>
                                        <p:attrNameLst>
                                          <p:attrName>style.visibility</p:attrName>
                                        </p:attrNameLst>
                                      </p:cBhvr>
                                      <p:to>
                                        <p:strVal val="visible"/>
                                      </p:to>
                                    </p:set>
                                    <p:anim calcmode="lin" valueType="num">
                                      <p:cBhvr additive="base">
                                        <p:cTn id="7" dur="1000"/>
                                        <p:tgtEl>
                                          <p:spTgt spid="198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991"/>
        <p:cNvGrpSpPr/>
        <p:nvPr/>
      </p:nvGrpSpPr>
      <p:grpSpPr>
        <a:xfrm>
          <a:off x="0" y="0"/>
          <a:ext cx="0" cy="0"/>
          <a:chOff x="0" y="0"/>
          <a:chExt cx="0" cy="0"/>
        </a:xfrm>
      </p:grpSpPr>
      <p:sp>
        <p:nvSpPr>
          <p:cNvPr id="1992" name="Google Shape;1992;p125"/>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Innovations</a:t>
            </a:r>
            <a:endParaRPr/>
          </a:p>
        </p:txBody>
      </p:sp>
      <p:sp>
        <p:nvSpPr>
          <p:cNvPr id="1993" name="Google Shape;1993;p125"/>
          <p:cNvSpPr txBox="1">
            <a:spLocks noGrp="1"/>
          </p:cNvSpPr>
          <p:nvPr>
            <p:ph type="subTitle" idx="1"/>
          </p:nvPr>
        </p:nvSpPr>
        <p:spPr>
          <a:xfrm>
            <a:off x="3328957" y="234355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994" name="Google Shape;1994;p125"/>
          <p:cNvSpPr txBox="1">
            <a:spLocks noGrp="1"/>
          </p:cNvSpPr>
          <p:nvPr>
            <p:ph type="subTitle" idx="2"/>
          </p:nvPr>
        </p:nvSpPr>
        <p:spPr>
          <a:xfrm>
            <a:off x="3482707" y="2662675"/>
            <a:ext cx="21786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a:t>
            </a:r>
            <a:endParaRPr/>
          </a:p>
          <a:p>
            <a:pPr marL="0" lvl="0" indent="0" algn="ctr" rtl="0">
              <a:spcBef>
                <a:spcPts val="0"/>
              </a:spcBef>
              <a:spcAft>
                <a:spcPts val="0"/>
              </a:spcAft>
              <a:buNone/>
            </a:pPr>
            <a:r>
              <a:rPr lang="en"/>
              <a:t>name, but it’s very hot</a:t>
            </a:r>
            <a:endParaRPr/>
          </a:p>
        </p:txBody>
      </p:sp>
      <p:sp>
        <p:nvSpPr>
          <p:cNvPr id="1995" name="Google Shape;1995;p125"/>
          <p:cNvSpPr txBox="1">
            <a:spLocks noGrp="1"/>
          </p:cNvSpPr>
          <p:nvPr>
            <p:ph type="subTitle" idx="3"/>
          </p:nvPr>
        </p:nvSpPr>
        <p:spPr>
          <a:xfrm>
            <a:off x="791813" y="234355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1996" name="Google Shape;1996;p125"/>
          <p:cNvSpPr txBox="1">
            <a:spLocks noGrp="1"/>
          </p:cNvSpPr>
          <p:nvPr>
            <p:ph type="subTitle" idx="4"/>
          </p:nvPr>
        </p:nvSpPr>
        <p:spPr>
          <a:xfrm>
            <a:off x="945563" y="2662675"/>
            <a:ext cx="21786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a:p>
            <a:pPr marL="0" lvl="0" indent="0" algn="ctr" rtl="0">
              <a:spcBef>
                <a:spcPts val="0"/>
              </a:spcBef>
              <a:spcAft>
                <a:spcPts val="0"/>
              </a:spcAft>
              <a:buNone/>
            </a:pPr>
            <a:endParaRPr/>
          </a:p>
        </p:txBody>
      </p:sp>
      <p:sp>
        <p:nvSpPr>
          <p:cNvPr id="1997" name="Google Shape;1997;p125"/>
          <p:cNvSpPr txBox="1">
            <a:spLocks noGrp="1"/>
          </p:cNvSpPr>
          <p:nvPr>
            <p:ph type="subTitle" idx="5"/>
          </p:nvPr>
        </p:nvSpPr>
        <p:spPr>
          <a:xfrm>
            <a:off x="5866075" y="234355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1998" name="Google Shape;1998;p125"/>
          <p:cNvSpPr txBox="1">
            <a:spLocks noGrp="1"/>
          </p:cNvSpPr>
          <p:nvPr>
            <p:ph type="subTitle" idx="6"/>
          </p:nvPr>
        </p:nvSpPr>
        <p:spPr>
          <a:xfrm>
            <a:off x="6019825" y="2662675"/>
            <a:ext cx="21786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a:t>
            </a:r>
            <a:endParaRPr/>
          </a:p>
          <a:p>
            <a:pPr marL="0" lvl="0" indent="0" algn="ctr" rtl="0">
              <a:spcBef>
                <a:spcPts val="0"/>
              </a:spcBef>
              <a:spcAft>
                <a:spcPts val="0"/>
              </a:spcAft>
              <a:buNone/>
            </a:pPr>
            <a:r>
              <a:rPr lang="en"/>
              <a:t>is a cold place</a:t>
            </a:r>
            <a:endParaRPr/>
          </a:p>
        </p:txBody>
      </p:sp>
      <p:sp>
        <p:nvSpPr>
          <p:cNvPr id="1999" name="Google Shape;1999;p125"/>
          <p:cNvSpPr/>
          <p:nvPr/>
        </p:nvSpPr>
        <p:spPr>
          <a:xfrm>
            <a:off x="1595063" y="1429425"/>
            <a:ext cx="879600" cy="87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125"/>
          <p:cNvSpPr/>
          <p:nvPr/>
        </p:nvSpPr>
        <p:spPr>
          <a:xfrm>
            <a:off x="4132207" y="1429425"/>
            <a:ext cx="879600" cy="87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125"/>
          <p:cNvSpPr/>
          <p:nvPr/>
        </p:nvSpPr>
        <p:spPr>
          <a:xfrm>
            <a:off x="6669325" y="1429425"/>
            <a:ext cx="879600" cy="87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25"/>
          <p:cNvSpPr/>
          <p:nvPr/>
        </p:nvSpPr>
        <p:spPr>
          <a:xfrm>
            <a:off x="6927351" y="1683771"/>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3" name="Google Shape;2003;p125"/>
          <p:cNvGrpSpPr/>
          <p:nvPr/>
        </p:nvGrpSpPr>
        <p:grpSpPr>
          <a:xfrm>
            <a:off x="1848955" y="1699880"/>
            <a:ext cx="371814" cy="338690"/>
            <a:chOff x="-40745125" y="3632900"/>
            <a:chExt cx="318225" cy="289875"/>
          </a:xfrm>
        </p:grpSpPr>
        <p:sp>
          <p:nvSpPr>
            <p:cNvPr id="2004" name="Google Shape;2004;p125"/>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25"/>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125"/>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125"/>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125"/>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25"/>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25"/>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1" name="Google Shape;2011;p125"/>
          <p:cNvGrpSpPr/>
          <p:nvPr/>
        </p:nvGrpSpPr>
        <p:grpSpPr>
          <a:xfrm>
            <a:off x="4391362" y="1692823"/>
            <a:ext cx="361292" cy="352803"/>
            <a:chOff x="-28463700" y="3914875"/>
            <a:chExt cx="303275" cy="296150"/>
          </a:xfrm>
        </p:grpSpPr>
        <p:sp>
          <p:nvSpPr>
            <p:cNvPr id="2012" name="Google Shape;2012;p125"/>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125"/>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92"/>
                                        </p:tgtEl>
                                        <p:attrNameLst>
                                          <p:attrName>style.visibility</p:attrName>
                                        </p:attrNameLst>
                                      </p:cBhvr>
                                      <p:to>
                                        <p:strVal val="visible"/>
                                      </p:to>
                                    </p:set>
                                    <p:animEffect transition="in" filter="fade">
                                      <p:cBhvr>
                                        <p:cTn id="7" dur="1000"/>
                                        <p:tgtEl>
                                          <p:spTgt spid="199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93"/>
                                        </p:tgtEl>
                                        <p:attrNameLst>
                                          <p:attrName>style.visibility</p:attrName>
                                        </p:attrNameLst>
                                      </p:cBhvr>
                                      <p:to>
                                        <p:strVal val="visible"/>
                                      </p:to>
                                    </p:set>
                                    <p:animEffect transition="in" filter="fade">
                                      <p:cBhvr>
                                        <p:cTn id="11" dur="1000"/>
                                        <p:tgtEl>
                                          <p:spTgt spid="1993"/>
                                        </p:tgtEl>
                                      </p:cBhvr>
                                    </p:animEffect>
                                  </p:childTnLst>
                                </p:cTn>
                              </p:par>
                              <p:par>
                                <p:cTn id="12" presetID="10" presetClass="entr" presetSubtype="0" fill="hold" nodeType="withEffect">
                                  <p:stCondLst>
                                    <p:cond delay="0"/>
                                  </p:stCondLst>
                                  <p:childTnLst>
                                    <p:set>
                                      <p:cBhvr>
                                        <p:cTn id="13" dur="1" fill="hold">
                                          <p:stCondLst>
                                            <p:cond delay="0"/>
                                          </p:stCondLst>
                                        </p:cTn>
                                        <p:tgtEl>
                                          <p:spTgt spid="1994"/>
                                        </p:tgtEl>
                                        <p:attrNameLst>
                                          <p:attrName>style.visibility</p:attrName>
                                        </p:attrNameLst>
                                      </p:cBhvr>
                                      <p:to>
                                        <p:strVal val="visible"/>
                                      </p:to>
                                    </p:set>
                                    <p:animEffect transition="in" filter="fade">
                                      <p:cBhvr>
                                        <p:cTn id="14" dur="1000"/>
                                        <p:tgtEl>
                                          <p:spTgt spid="1994"/>
                                        </p:tgtEl>
                                      </p:cBhvr>
                                    </p:animEffect>
                                  </p:childTnLst>
                                </p:cTn>
                              </p:par>
                              <p:par>
                                <p:cTn id="15" presetID="10" presetClass="entr" presetSubtype="0" fill="hold" nodeType="withEffect">
                                  <p:stCondLst>
                                    <p:cond delay="0"/>
                                  </p:stCondLst>
                                  <p:childTnLst>
                                    <p:set>
                                      <p:cBhvr>
                                        <p:cTn id="16" dur="1" fill="hold">
                                          <p:stCondLst>
                                            <p:cond delay="0"/>
                                          </p:stCondLst>
                                        </p:cTn>
                                        <p:tgtEl>
                                          <p:spTgt spid="1995"/>
                                        </p:tgtEl>
                                        <p:attrNameLst>
                                          <p:attrName>style.visibility</p:attrName>
                                        </p:attrNameLst>
                                      </p:cBhvr>
                                      <p:to>
                                        <p:strVal val="visible"/>
                                      </p:to>
                                    </p:set>
                                    <p:animEffect transition="in" filter="fade">
                                      <p:cBhvr>
                                        <p:cTn id="17" dur="1000"/>
                                        <p:tgtEl>
                                          <p:spTgt spid="1995"/>
                                        </p:tgtEl>
                                      </p:cBhvr>
                                    </p:animEffect>
                                  </p:childTnLst>
                                </p:cTn>
                              </p:par>
                              <p:par>
                                <p:cTn id="18" presetID="10" presetClass="entr" presetSubtype="0" fill="hold" nodeType="withEffect">
                                  <p:stCondLst>
                                    <p:cond delay="0"/>
                                  </p:stCondLst>
                                  <p:childTnLst>
                                    <p:set>
                                      <p:cBhvr>
                                        <p:cTn id="19" dur="1" fill="hold">
                                          <p:stCondLst>
                                            <p:cond delay="0"/>
                                          </p:stCondLst>
                                        </p:cTn>
                                        <p:tgtEl>
                                          <p:spTgt spid="1996"/>
                                        </p:tgtEl>
                                        <p:attrNameLst>
                                          <p:attrName>style.visibility</p:attrName>
                                        </p:attrNameLst>
                                      </p:cBhvr>
                                      <p:to>
                                        <p:strVal val="visible"/>
                                      </p:to>
                                    </p:set>
                                    <p:animEffect transition="in" filter="fade">
                                      <p:cBhvr>
                                        <p:cTn id="20" dur="1000"/>
                                        <p:tgtEl>
                                          <p:spTgt spid="1996"/>
                                        </p:tgtEl>
                                      </p:cBhvr>
                                    </p:animEffect>
                                  </p:childTnLst>
                                </p:cTn>
                              </p:par>
                              <p:par>
                                <p:cTn id="21" presetID="10" presetClass="entr" presetSubtype="0" fill="hold" nodeType="withEffect">
                                  <p:stCondLst>
                                    <p:cond delay="0"/>
                                  </p:stCondLst>
                                  <p:childTnLst>
                                    <p:set>
                                      <p:cBhvr>
                                        <p:cTn id="22" dur="1" fill="hold">
                                          <p:stCondLst>
                                            <p:cond delay="0"/>
                                          </p:stCondLst>
                                        </p:cTn>
                                        <p:tgtEl>
                                          <p:spTgt spid="1997"/>
                                        </p:tgtEl>
                                        <p:attrNameLst>
                                          <p:attrName>style.visibility</p:attrName>
                                        </p:attrNameLst>
                                      </p:cBhvr>
                                      <p:to>
                                        <p:strVal val="visible"/>
                                      </p:to>
                                    </p:set>
                                    <p:animEffect transition="in" filter="fade">
                                      <p:cBhvr>
                                        <p:cTn id="23" dur="1000"/>
                                        <p:tgtEl>
                                          <p:spTgt spid="1997"/>
                                        </p:tgtEl>
                                      </p:cBhvr>
                                    </p:animEffect>
                                  </p:childTnLst>
                                </p:cTn>
                              </p:par>
                              <p:par>
                                <p:cTn id="24" presetID="10" presetClass="entr" presetSubtype="0" fill="hold" nodeType="withEffect">
                                  <p:stCondLst>
                                    <p:cond delay="0"/>
                                  </p:stCondLst>
                                  <p:childTnLst>
                                    <p:set>
                                      <p:cBhvr>
                                        <p:cTn id="25" dur="1" fill="hold">
                                          <p:stCondLst>
                                            <p:cond delay="0"/>
                                          </p:stCondLst>
                                        </p:cTn>
                                        <p:tgtEl>
                                          <p:spTgt spid="1998"/>
                                        </p:tgtEl>
                                        <p:attrNameLst>
                                          <p:attrName>style.visibility</p:attrName>
                                        </p:attrNameLst>
                                      </p:cBhvr>
                                      <p:to>
                                        <p:strVal val="visible"/>
                                      </p:to>
                                    </p:set>
                                    <p:animEffect transition="in" filter="fade">
                                      <p:cBhvr>
                                        <p:cTn id="26" dur="1000"/>
                                        <p:tgtEl>
                                          <p:spTgt spid="1998"/>
                                        </p:tgtEl>
                                      </p:cBhvr>
                                    </p:animEffect>
                                  </p:childTnLst>
                                </p:cTn>
                              </p:par>
                              <p:par>
                                <p:cTn id="27" presetID="10" presetClass="entr" presetSubtype="0" fill="hold" nodeType="withEffect">
                                  <p:stCondLst>
                                    <p:cond delay="0"/>
                                  </p:stCondLst>
                                  <p:childTnLst>
                                    <p:set>
                                      <p:cBhvr>
                                        <p:cTn id="28" dur="1" fill="hold">
                                          <p:stCondLst>
                                            <p:cond delay="0"/>
                                          </p:stCondLst>
                                        </p:cTn>
                                        <p:tgtEl>
                                          <p:spTgt spid="1999"/>
                                        </p:tgtEl>
                                        <p:attrNameLst>
                                          <p:attrName>style.visibility</p:attrName>
                                        </p:attrNameLst>
                                      </p:cBhvr>
                                      <p:to>
                                        <p:strVal val="visible"/>
                                      </p:to>
                                    </p:set>
                                    <p:animEffect transition="in" filter="fade">
                                      <p:cBhvr>
                                        <p:cTn id="29" dur="1000"/>
                                        <p:tgtEl>
                                          <p:spTgt spid="1999"/>
                                        </p:tgtEl>
                                      </p:cBhvr>
                                    </p:animEffect>
                                  </p:childTnLst>
                                </p:cTn>
                              </p:par>
                              <p:par>
                                <p:cTn id="30" presetID="10" presetClass="entr" presetSubtype="0" fill="hold" nodeType="withEffect">
                                  <p:stCondLst>
                                    <p:cond delay="0"/>
                                  </p:stCondLst>
                                  <p:childTnLst>
                                    <p:set>
                                      <p:cBhvr>
                                        <p:cTn id="31" dur="1" fill="hold">
                                          <p:stCondLst>
                                            <p:cond delay="0"/>
                                          </p:stCondLst>
                                        </p:cTn>
                                        <p:tgtEl>
                                          <p:spTgt spid="2000"/>
                                        </p:tgtEl>
                                        <p:attrNameLst>
                                          <p:attrName>style.visibility</p:attrName>
                                        </p:attrNameLst>
                                      </p:cBhvr>
                                      <p:to>
                                        <p:strVal val="visible"/>
                                      </p:to>
                                    </p:set>
                                    <p:animEffect transition="in" filter="fade">
                                      <p:cBhvr>
                                        <p:cTn id="32" dur="1000"/>
                                        <p:tgtEl>
                                          <p:spTgt spid="2000"/>
                                        </p:tgtEl>
                                      </p:cBhvr>
                                    </p:animEffect>
                                  </p:childTnLst>
                                </p:cTn>
                              </p:par>
                              <p:par>
                                <p:cTn id="33" presetID="10" presetClass="entr" presetSubtype="0" fill="hold" nodeType="withEffect">
                                  <p:stCondLst>
                                    <p:cond delay="0"/>
                                  </p:stCondLst>
                                  <p:childTnLst>
                                    <p:set>
                                      <p:cBhvr>
                                        <p:cTn id="34" dur="1" fill="hold">
                                          <p:stCondLst>
                                            <p:cond delay="0"/>
                                          </p:stCondLst>
                                        </p:cTn>
                                        <p:tgtEl>
                                          <p:spTgt spid="2001"/>
                                        </p:tgtEl>
                                        <p:attrNameLst>
                                          <p:attrName>style.visibility</p:attrName>
                                        </p:attrNameLst>
                                      </p:cBhvr>
                                      <p:to>
                                        <p:strVal val="visible"/>
                                      </p:to>
                                    </p:set>
                                    <p:animEffect transition="in" filter="fade">
                                      <p:cBhvr>
                                        <p:cTn id="35" dur="1000"/>
                                        <p:tgtEl>
                                          <p:spTgt spid="2001"/>
                                        </p:tgtEl>
                                      </p:cBhvr>
                                    </p:animEffect>
                                  </p:childTnLst>
                                </p:cTn>
                              </p:par>
                              <p:par>
                                <p:cTn id="36" presetID="10" presetClass="entr" presetSubtype="0" fill="hold" nodeType="withEffect">
                                  <p:stCondLst>
                                    <p:cond delay="0"/>
                                  </p:stCondLst>
                                  <p:childTnLst>
                                    <p:set>
                                      <p:cBhvr>
                                        <p:cTn id="37" dur="1" fill="hold">
                                          <p:stCondLst>
                                            <p:cond delay="0"/>
                                          </p:stCondLst>
                                        </p:cTn>
                                        <p:tgtEl>
                                          <p:spTgt spid="2002"/>
                                        </p:tgtEl>
                                        <p:attrNameLst>
                                          <p:attrName>style.visibility</p:attrName>
                                        </p:attrNameLst>
                                      </p:cBhvr>
                                      <p:to>
                                        <p:strVal val="visible"/>
                                      </p:to>
                                    </p:set>
                                    <p:animEffect transition="in" filter="fade">
                                      <p:cBhvr>
                                        <p:cTn id="38" dur="1000"/>
                                        <p:tgtEl>
                                          <p:spTgt spid="2002"/>
                                        </p:tgtEl>
                                      </p:cBhvr>
                                    </p:animEffect>
                                  </p:childTnLst>
                                </p:cTn>
                              </p:par>
                              <p:par>
                                <p:cTn id="39" presetID="10" presetClass="entr" presetSubtype="0" fill="hold" nodeType="withEffect">
                                  <p:stCondLst>
                                    <p:cond delay="0"/>
                                  </p:stCondLst>
                                  <p:childTnLst>
                                    <p:set>
                                      <p:cBhvr>
                                        <p:cTn id="40" dur="1" fill="hold">
                                          <p:stCondLst>
                                            <p:cond delay="0"/>
                                          </p:stCondLst>
                                        </p:cTn>
                                        <p:tgtEl>
                                          <p:spTgt spid="2003"/>
                                        </p:tgtEl>
                                        <p:attrNameLst>
                                          <p:attrName>style.visibility</p:attrName>
                                        </p:attrNameLst>
                                      </p:cBhvr>
                                      <p:to>
                                        <p:strVal val="visible"/>
                                      </p:to>
                                    </p:set>
                                    <p:animEffect transition="in" filter="fade">
                                      <p:cBhvr>
                                        <p:cTn id="41" dur="1000"/>
                                        <p:tgtEl>
                                          <p:spTgt spid="2003"/>
                                        </p:tgtEl>
                                      </p:cBhvr>
                                    </p:animEffect>
                                  </p:childTnLst>
                                </p:cTn>
                              </p:par>
                              <p:par>
                                <p:cTn id="42" presetID="10" presetClass="entr" presetSubtype="0" fill="hold" nodeType="withEffect">
                                  <p:stCondLst>
                                    <p:cond delay="0"/>
                                  </p:stCondLst>
                                  <p:childTnLst>
                                    <p:set>
                                      <p:cBhvr>
                                        <p:cTn id="43" dur="1" fill="hold">
                                          <p:stCondLst>
                                            <p:cond delay="0"/>
                                          </p:stCondLst>
                                        </p:cTn>
                                        <p:tgtEl>
                                          <p:spTgt spid="2011"/>
                                        </p:tgtEl>
                                        <p:attrNameLst>
                                          <p:attrName>style.visibility</p:attrName>
                                        </p:attrNameLst>
                                      </p:cBhvr>
                                      <p:to>
                                        <p:strVal val="visible"/>
                                      </p:to>
                                    </p:set>
                                    <p:animEffect transition="in" filter="fade">
                                      <p:cBhvr>
                                        <p:cTn id="44" dur="1000"/>
                                        <p:tgtEl>
                                          <p:spTgt spid="20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017"/>
        <p:cNvGrpSpPr/>
        <p:nvPr/>
      </p:nvGrpSpPr>
      <p:grpSpPr>
        <a:xfrm>
          <a:off x="0" y="0"/>
          <a:ext cx="0" cy="0"/>
          <a:chOff x="0" y="0"/>
          <a:chExt cx="0" cy="0"/>
        </a:xfrm>
      </p:grpSpPr>
      <p:sp>
        <p:nvSpPr>
          <p:cNvPr id="2018" name="Google Shape;2018;p126"/>
          <p:cNvSpPr txBox="1">
            <a:spLocks noGrp="1"/>
          </p:cNvSpPr>
          <p:nvPr>
            <p:ph type="title"/>
          </p:nvPr>
        </p:nvSpPr>
        <p:spPr>
          <a:xfrm flipH="1">
            <a:off x="1393306" y="2025275"/>
            <a:ext cx="2022300" cy="38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2019" name="Google Shape;2019;p126"/>
          <p:cNvSpPr txBox="1">
            <a:spLocks noGrp="1"/>
          </p:cNvSpPr>
          <p:nvPr>
            <p:ph type="subTitle" idx="1"/>
          </p:nvPr>
        </p:nvSpPr>
        <p:spPr>
          <a:xfrm flipH="1">
            <a:off x="1393306" y="2342448"/>
            <a:ext cx="2022300" cy="64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2020" name="Google Shape;2020;p126"/>
          <p:cNvSpPr txBox="1">
            <a:spLocks noGrp="1"/>
          </p:cNvSpPr>
          <p:nvPr>
            <p:ph type="title" idx="2"/>
          </p:nvPr>
        </p:nvSpPr>
        <p:spPr>
          <a:xfrm flipH="1">
            <a:off x="3560862" y="3479400"/>
            <a:ext cx="2022300" cy="38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2021" name="Google Shape;2021;p126"/>
          <p:cNvSpPr txBox="1">
            <a:spLocks noGrp="1"/>
          </p:cNvSpPr>
          <p:nvPr>
            <p:ph type="subTitle" idx="3"/>
          </p:nvPr>
        </p:nvSpPr>
        <p:spPr>
          <a:xfrm flipH="1">
            <a:off x="3560862" y="3796573"/>
            <a:ext cx="2022300" cy="64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2022" name="Google Shape;2022;p126"/>
          <p:cNvSpPr txBox="1">
            <a:spLocks noGrp="1"/>
          </p:cNvSpPr>
          <p:nvPr>
            <p:ph type="title" idx="4"/>
          </p:nvPr>
        </p:nvSpPr>
        <p:spPr>
          <a:xfrm flipH="1">
            <a:off x="5728394" y="2025263"/>
            <a:ext cx="2022300" cy="38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2023" name="Google Shape;2023;p126"/>
          <p:cNvSpPr txBox="1">
            <a:spLocks noGrp="1"/>
          </p:cNvSpPr>
          <p:nvPr>
            <p:ph type="subTitle" idx="5"/>
          </p:nvPr>
        </p:nvSpPr>
        <p:spPr>
          <a:xfrm flipH="1">
            <a:off x="5728394" y="2342435"/>
            <a:ext cx="2022300" cy="645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rings</a:t>
            </a:r>
            <a:endParaRPr/>
          </a:p>
        </p:txBody>
      </p:sp>
      <p:sp>
        <p:nvSpPr>
          <p:cNvPr id="2024" name="Google Shape;2024;p126"/>
          <p:cNvSpPr txBox="1">
            <a:spLocks noGrp="1"/>
          </p:cNvSpPr>
          <p:nvPr>
            <p:ph type="title" idx="6"/>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Innovations</a:t>
            </a:r>
            <a:endParaRPr/>
          </a:p>
        </p:txBody>
      </p:sp>
      <p:sp>
        <p:nvSpPr>
          <p:cNvPr id="2025" name="Google Shape;2025;p126"/>
          <p:cNvSpPr/>
          <p:nvPr/>
        </p:nvSpPr>
        <p:spPr>
          <a:xfrm>
            <a:off x="1964638" y="935975"/>
            <a:ext cx="879600" cy="87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26"/>
          <p:cNvSpPr/>
          <p:nvPr/>
        </p:nvSpPr>
        <p:spPr>
          <a:xfrm>
            <a:off x="4132207" y="2329475"/>
            <a:ext cx="879600" cy="87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126"/>
          <p:cNvSpPr/>
          <p:nvPr/>
        </p:nvSpPr>
        <p:spPr>
          <a:xfrm>
            <a:off x="6299750" y="935975"/>
            <a:ext cx="879600" cy="879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8" name="Google Shape;2028;p126"/>
          <p:cNvGrpSpPr/>
          <p:nvPr/>
        </p:nvGrpSpPr>
        <p:grpSpPr>
          <a:xfrm>
            <a:off x="2145052" y="1189839"/>
            <a:ext cx="518788" cy="371870"/>
            <a:chOff x="1190625" y="977325"/>
            <a:chExt cx="5219200" cy="3741150"/>
          </a:xfrm>
        </p:grpSpPr>
        <p:sp>
          <p:nvSpPr>
            <p:cNvPr id="2029" name="Google Shape;2029;p126"/>
            <p:cNvSpPr/>
            <p:nvPr/>
          </p:nvSpPr>
          <p:spPr>
            <a:xfrm>
              <a:off x="2141475" y="1209375"/>
              <a:ext cx="838350" cy="793500"/>
            </a:xfrm>
            <a:custGeom>
              <a:avLst/>
              <a:gdLst/>
              <a:ahLst/>
              <a:cxnLst/>
              <a:rect l="l" t="t" r="r" b="b"/>
              <a:pathLst>
                <a:path w="33534" h="31740" extrusionOk="0">
                  <a:moveTo>
                    <a:pt x="16767" y="0"/>
                  </a:moveTo>
                  <a:cubicBezTo>
                    <a:pt x="15169" y="0"/>
                    <a:pt x="13603" y="653"/>
                    <a:pt x="12462" y="1794"/>
                  </a:cubicBezTo>
                  <a:cubicBezTo>
                    <a:pt x="6720" y="7503"/>
                    <a:pt x="2512" y="14418"/>
                    <a:pt x="1" y="21986"/>
                  </a:cubicBezTo>
                  <a:cubicBezTo>
                    <a:pt x="6394" y="23780"/>
                    <a:pt x="12135" y="27205"/>
                    <a:pt x="16735" y="31739"/>
                  </a:cubicBezTo>
                  <a:cubicBezTo>
                    <a:pt x="21367" y="27173"/>
                    <a:pt x="27140" y="23780"/>
                    <a:pt x="33534" y="21953"/>
                  </a:cubicBezTo>
                  <a:cubicBezTo>
                    <a:pt x="31055" y="14418"/>
                    <a:pt x="26847" y="7503"/>
                    <a:pt x="21106" y="1794"/>
                  </a:cubicBezTo>
                  <a:cubicBezTo>
                    <a:pt x="19964" y="653"/>
                    <a:pt x="18398" y="0"/>
                    <a:pt x="16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126"/>
            <p:cNvSpPr/>
            <p:nvPr/>
          </p:nvSpPr>
          <p:spPr>
            <a:xfrm>
              <a:off x="1190625" y="2859925"/>
              <a:ext cx="5219200" cy="1858550"/>
            </a:xfrm>
            <a:custGeom>
              <a:avLst/>
              <a:gdLst/>
              <a:ahLst/>
              <a:cxnLst/>
              <a:rect l="l" t="t" r="r" b="b"/>
              <a:pathLst>
                <a:path w="208768" h="74342" extrusionOk="0">
                  <a:moveTo>
                    <a:pt x="6133" y="1"/>
                  </a:moveTo>
                  <a:cubicBezTo>
                    <a:pt x="2740" y="1"/>
                    <a:pt x="0" y="2741"/>
                    <a:pt x="0" y="6101"/>
                  </a:cubicBezTo>
                  <a:lnTo>
                    <a:pt x="0" y="6884"/>
                  </a:lnTo>
                  <a:cubicBezTo>
                    <a:pt x="0" y="46321"/>
                    <a:pt x="32098" y="74342"/>
                    <a:pt x="71535" y="74342"/>
                  </a:cubicBezTo>
                  <a:lnTo>
                    <a:pt x="137232" y="74342"/>
                  </a:lnTo>
                  <a:cubicBezTo>
                    <a:pt x="176669" y="74342"/>
                    <a:pt x="208767" y="46321"/>
                    <a:pt x="208767" y="6884"/>
                  </a:cubicBezTo>
                  <a:lnTo>
                    <a:pt x="208767" y="6101"/>
                  </a:lnTo>
                  <a:cubicBezTo>
                    <a:pt x="208767" y="2741"/>
                    <a:pt x="206027" y="1"/>
                    <a:pt x="202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126"/>
            <p:cNvSpPr/>
            <p:nvPr/>
          </p:nvSpPr>
          <p:spPr>
            <a:xfrm>
              <a:off x="1524150" y="2018300"/>
              <a:ext cx="853850" cy="535025"/>
            </a:xfrm>
            <a:custGeom>
              <a:avLst/>
              <a:gdLst/>
              <a:ahLst/>
              <a:cxnLst/>
              <a:rect l="l" t="t" r="r" b="b"/>
              <a:pathLst>
                <a:path w="34154" h="21401" extrusionOk="0">
                  <a:moveTo>
                    <a:pt x="7273" y="1"/>
                  </a:moveTo>
                  <a:cubicBezTo>
                    <a:pt x="7132" y="1"/>
                    <a:pt x="6992" y="1"/>
                    <a:pt x="6851" y="2"/>
                  </a:cubicBezTo>
                  <a:cubicBezTo>
                    <a:pt x="2871" y="2"/>
                    <a:pt x="1" y="3819"/>
                    <a:pt x="979" y="7668"/>
                  </a:cubicBezTo>
                  <a:cubicBezTo>
                    <a:pt x="2577" y="13866"/>
                    <a:pt x="5872" y="18302"/>
                    <a:pt x="10276" y="21401"/>
                  </a:cubicBezTo>
                  <a:lnTo>
                    <a:pt x="30076" y="21401"/>
                  </a:lnTo>
                  <a:cubicBezTo>
                    <a:pt x="30761" y="17030"/>
                    <a:pt x="32164" y="12887"/>
                    <a:pt x="34154" y="9136"/>
                  </a:cubicBezTo>
                  <a:cubicBezTo>
                    <a:pt x="27876" y="2440"/>
                    <a:pt x="17881" y="1"/>
                    <a:pt x="7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26"/>
            <p:cNvSpPr/>
            <p:nvPr/>
          </p:nvSpPr>
          <p:spPr>
            <a:xfrm>
              <a:off x="2591625" y="2018325"/>
              <a:ext cx="1004725" cy="535000"/>
            </a:xfrm>
            <a:custGeom>
              <a:avLst/>
              <a:gdLst/>
              <a:ahLst/>
              <a:cxnLst/>
              <a:rect l="l" t="t" r="r" b="b"/>
              <a:pathLst>
                <a:path w="40189" h="21400" extrusionOk="0">
                  <a:moveTo>
                    <a:pt x="32948" y="1"/>
                  </a:moveTo>
                  <a:cubicBezTo>
                    <a:pt x="17405" y="1"/>
                    <a:pt x="3210" y="5191"/>
                    <a:pt x="1" y="21400"/>
                  </a:cubicBezTo>
                  <a:lnTo>
                    <a:pt x="29913" y="21400"/>
                  </a:lnTo>
                  <a:cubicBezTo>
                    <a:pt x="34317" y="18301"/>
                    <a:pt x="37612" y="13865"/>
                    <a:pt x="39210" y="7667"/>
                  </a:cubicBezTo>
                  <a:cubicBezTo>
                    <a:pt x="40189" y="3785"/>
                    <a:pt x="37253" y="1"/>
                    <a:pt x="33241" y="1"/>
                  </a:cubicBezTo>
                  <a:cubicBezTo>
                    <a:pt x="33143" y="1"/>
                    <a:pt x="33046" y="1"/>
                    <a:pt x="329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126"/>
            <p:cNvSpPr/>
            <p:nvPr/>
          </p:nvSpPr>
          <p:spPr>
            <a:xfrm>
              <a:off x="4711100" y="977325"/>
              <a:ext cx="1320325" cy="1576000"/>
            </a:xfrm>
            <a:custGeom>
              <a:avLst/>
              <a:gdLst/>
              <a:ahLst/>
              <a:cxnLst/>
              <a:rect l="l" t="t" r="r" b="b"/>
              <a:pathLst>
                <a:path w="52813" h="63040" extrusionOk="0">
                  <a:moveTo>
                    <a:pt x="31884" y="0"/>
                  </a:moveTo>
                  <a:cubicBezTo>
                    <a:pt x="23951" y="0"/>
                    <a:pt x="16578" y="5113"/>
                    <a:pt x="14093" y="13099"/>
                  </a:cubicBezTo>
                  <a:lnTo>
                    <a:pt x="7047" y="45980"/>
                  </a:lnTo>
                  <a:lnTo>
                    <a:pt x="1" y="63040"/>
                  </a:lnTo>
                  <a:lnTo>
                    <a:pt x="34676" y="63040"/>
                  </a:lnTo>
                  <a:lnTo>
                    <a:pt x="36437" y="55178"/>
                  </a:lnTo>
                  <a:lnTo>
                    <a:pt x="49714" y="24255"/>
                  </a:lnTo>
                  <a:cubicBezTo>
                    <a:pt x="52813" y="14436"/>
                    <a:pt x="47332" y="3933"/>
                    <a:pt x="37481" y="866"/>
                  </a:cubicBezTo>
                  <a:cubicBezTo>
                    <a:pt x="35621" y="279"/>
                    <a:pt x="33737" y="0"/>
                    <a:pt x="318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4" name="Google Shape;2034;p126"/>
          <p:cNvGrpSpPr/>
          <p:nvPr/>
        </p:nvGrpSpPr>
        <p:grpSpPr>
          <a:xfrm>
            <a:off x="6477727" y="1122561"/>
            <a:ext cx="523652" cy="506418"/>
            <a:chOff x="1166150" y="300600"/>
            <a:chExt cx="5268125" cy="5094750"/>
          </a:xfrm>
        </p:grpSpPr>
        <p:sp>
          <p:nvSpPr>
            <p:cNvPr id="2035" name="Google Shape;2035;p126"/>
            <p:cNvSpPr/>
            <p:nvPr/>
          </p:nvSpPr>
          <p:spPr>
            <a:xfrm>
              <a:off x="2377975" y="300600"/>
              <a:ext cx="2594125" cy="2166550"/>
            </a:xfrm>
            <a:custGeom>
              <a:avLst/>
              <a:gdLst/>
              <a:ahLst/>
              <a:cxnLst/>
              <a:rect l="l" t="t" r="r" b="b"/>
              <a:pathLst>
                <a:path w="103765" h="86662" extrusionOk="0">
                  <a:moveTo>
                    <a:pt x="54429" y="0"/>
                  </a:moveTo>
                  <a:cubicBezTo>
                    <a:pt x="53255" y="0"/>
                    <a:pt x="52073" y="48"/>
                    <a:pt x="50888" y="143"/>
                  </a:cubicBezTo>
                  <a:cubicBezTo>
                    <a:pt x="38133" y="1154"/>
                    <a:pt x="25835" y="7581"/>
                    <a:pt x="17159" y="17758"/>
                  </a:cubicBezTo>
                  <a:cubicBezTo>
                    <a:pt x="3589" y="33676"/>
                    <a:pt x="1" y="58696"/>
                    <a:pt x="8123" y="77615"/>
                  </a:cubicBezTo>
                  <a:cubicBezTo>
                    <a:pt x="11954" y="76905"/>
                    <a:pt x="15844" y="76550"/>
                    <a:pt x="19732" y="76550"/>
                  </a:cubicBezTo>
                  <a:cubicBezTo>
                    <a:pt x="20843" y="76550"/>
                    <a:pt x="21954" y="76579"/>
                    <a:pt x="23063" y="76637"/>
                  </a:cubicBezTo>
                  <a:cubicBezTo>
                    <a:pt x="18202" y="68025"/>
                    <a:pt x="16408" y="58402"/>
                    <a:pt x="17909" y="48453"/>
                  </a:cubicBezTo>
                  <a:cubicBezTo>
                    <a:pt x="19409" y="38602"/>
                    <a:pt x="23813" y="30512"/>
                    <a:pt x="27466" y="26239"/>
                  </a:cubicBezTo>
                  <a:cubicBezTo>
                    <a:pt x="33599" y="19030"/>
                    <a:pt x="41884" y="14659"/>
                    <a:pt x="50757" y="13941"/>
                  </a:cubicBezTo>
                  <a:cubicBezTo>
                    <a:pt x="51605" y="13876"/>
                    <a:pt x="52450" y="13843"/>
                    <a:pt x="53290" y="13843"/>
                  </a:cubicBezTo>
                  <a:cubicBezTo>
                    <a:pt x="60785" y="13843"/>
                    <a:pt x="67900" y="16441"/>
                    <a:pt x="73591" y="21281"/>
                  </a:cubicBezTo>
                  <a:cubicBezTo>
                    <a:pt x="77342" y="24510"/>
                    <a:pt x="82137" y="30610"/>
                    <a:pt x="84192" y="38080"/>
                  </a:cubicBezTo>
                  <a:cubicBezTo>
                    <a:pt x="86117" y="44963"/>
                    <a:pt x="86443" y="55467"/>
                    <a:pt x="77147" y="66362"/>
                  </a:cubicBezTo>
                  <a:cubicBezTo>
                    <a:pt x="77081" y="66459"/>
                    <a:pt x="76983" y="66557"/>
                    <a:pt x="76886" y="66655"/>
                  </a:cubicBezTo>
                  <a:cubicBezTo>
                    <a:pt x="72637" y="71095"/>
                    <a:pt x="67464" y="72942"/>
                    <a:pt x="62420" y="72942"/>
                  </a:cubicBezTo>
                  <a:cubicBezTo>
                    <a:pt x="57125" y="72942"/>
                    <a:pt x="51972" y="70907"/>
                    <a:pt x="48180" y="67699"/>
                  </a:cubicBezTo>
                  <a:cubicBezTo>
                    <a:pt x="40188" y="60914"/>
                    <a:pt x="41460" y="50410"/>
                    <a:pt x="47658" y="42158"/>
                  </a:cubicBezTo>
                  <a:cubicBezTo>
                    <a:pt x="48902" y="40486"/>
                    <a:pt x="50817" y="39602"/>
                    <a:pt x="52756" y="39602"/>
                  </a:cubicBezTo>
                  <a:cubicBezTo>
                    <a:pt x="54071" y="39602"/>
                    <a:pt x="55397" y="40009"/>
                    <a:pt x="56531" y="40853"/>
                  </a:cubicBezTo>
                  <a:cubicBezTo>
                    <a:pt x="59336" y="42940"/>
                    <a:pt x="59923" y="46920"/>
                    <a:pt x="57803" y="49725"/>
                  </a:cubicBezTo>
                  <a:cubicBezTo>
                    <a:pt x="54900" y="53640"/>
                    <a:pt x="56531" y="57293"/>
                    <a:pt x="58194" y="58728"/>
                  </a:cubicBezTo>
                  <a:cubicBezTo>
                    <a:pt x="59326" y="59686"/>
                    <a:pt x="60772" y="60578"/>
                    <a:pt x="62495" y="60578"/>
                  </a:cubicBezTo>
                  <a:cubicBezTo>
                    <a:pt x="64002" y="60578"/>
                    <a:pt x="65719" y="59896"/>
                    <a:pt x="67622" y="57978"/>
                  </a:cubicBezTo>
                  <a:cubicBezTo>
                    <a:pt x="79756" y="43528"/>
                    <a:pt x="65925" y="31426"/>
                    <a:pt x="65338" y="30936"/>
                  </a:cubicBezTo>
                  <a:cubicBezTo>
                    <a:pt x="62000" y="28067"/>
                    <a:pt x="57769" y="26538"/>
                    <a:pt x="53304" y="26538"/>
                  </a:cubicBezTo>
                  <a:cubicBezTo>
                    <a:pt x="52795" y="26538"/>
                    <a:pt x="52283" y="26558"/>
                    <a:pt x="51768" y="26598"/>
                  </a:cubicBezTo>
                  <a:cubicBezTo>
                    <a:pt x="46255" y="27022"/>
                    <a:pt x="41069" y="29827"/>
                    <a:pt x="37122" y="34459"/>
                  </a:cubicBezTo>
                  <a:cubicBezTo>
                    <a:pt x="32914" y="39418"/>
                    <a:pt x="23780" y="57424"/>
                    <a:pt x="36796" y="74517"/>
                  </a:cubicBezTo>
                  <a:cubicBezTo>
                    <a:pt x="42211" y="81628"/>
                    <a:pt x="51801" y="86390"/>
                    <a:pt x="61261" y="86651"/>
                  </a:cubicBezTo>
                  <a:cubicBezTo>
                    <a:pt x="61525" y="86658"/>
                    <a:pt x="61790" y="86661"/>
                    <a:pt x="62053" y="86661"/>
                  </a:cubicBezTo>
                  <a:cubicBezTo>
                    <a:pt x="71934" y="86661"/>
                    <a:pt x="81201" y="81907"/>
                    <a:pt x="88890" y="72820"/>
                  </a:cubicBezTo>
                  <a:cubicBezTo>
                    <a:pt x="103764" y="55369"/>
                    <a:pt x="100372" y="26011"/>
                    <a:pt x="81648" y="9994"/>
                  </a:cubicBezTo>
                  <a:cubicBezTo>
                    <a:pt x="74053" y="3480"/>
                    <a:pt x="64496" y="0"/>
                    <a:pt x="54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26"/>
            <p:cNvSpPr/>
            <p:nvPr/>
          </p:nvSpPr>
          <p:spPr>
            <a:xfrm>
              <a:off x="2180625" y="3183425"/>
              <a:ext cx="1155575" cy="598850"/>
            </a:xfrm>
            <a:custGeom>
              <a:avLst/>
              <a:gdLst/>
              <a:ahLst/>
              <a:cxnLst/>
              <a:rect l="l" t="t" r="r" b="b"/>
              <a:pathLst>
                <a:path w="46223" h="23954" extrusionOk="0">
                  <a:moveTo>
                    <a:pt x="26831" y="1"/>
                  </a:moveTo>
                  <a:cubicBezTo>
                    <a:pt x="23662" y="1"/>
                    <a:pt x="20418" y="720"/>
                    <a:pt x="17289" y="2164"/>
                  </a:cubicBezTo>
                  <a:cubicBezTo>
                    <a:pt x="13375" y="3925"/>
                    <a:pt x="2969" y="11363"/>
                    <a:pt x="1" y="23954"/>
                  </a:cubicBezTo>
                  <a:lnTo>
                    <a:pt x="13799" y="23954"/>
                  </a:lnTo>
                  <a:cubicBezTo>
                    <a:pt x="15332" y="19550"/>
                    <a:pt x="18626" y="15864"/>
                    <a:pt x="23193" y="13418"/>
                  </a:cubicBezTo>
                  <a:cubicBezTo>
                    <a:pt x="24139" y="12905"/>
                    <a:pt x="25159" y="12662"/>
                    <a:pt x="26167" y="12662"/>
                  </a:cubicBezTo>
                  <a:cubicBezTo>
                    <a:pt x="28426" y="12662"/>
                    <a:pt x="30622" y="13884"/>
                    <a:pt x="31772" y="16027"/>
                  </a:cubicBezTo>
                  <a:cubicBezTo>
                    <a:pt x="33240" y="18767"/>
                    <a:pt x="32457" y="22095"/>
                    <a:pt x="30141" y="23954"/>
                  </a:cubicBezTo>
                  <a:lnTo>
                    <a:pt x="45701" y="23954"/>
                  </a:lnTo>
                  <a:cubicBezTo>
                    <a:pt x="45831" y="22649"/>
                    <a:pt x="45995" y="21377"/>
                    <a:pt x="46223" y="20072"/>
                  </a:cubicBezTo>
                  <a:cubicBezTo>
                    <a:pt x="46190" y="19811"/>
                    <a:pt x="46125" y="19518"/>
                    <a:pt x="46125" y="19224"/>
                  </a:cubicBezTo>
                  <a:cubicBezTo>
                    <a:pt x="45995" y="15799"/>
                    <a:pt x="45114" y="12733"/>
                    <a:pt x="44331" y="10971"/>
                  </a:cubicBezTo>
                  <a:cubicBezTo>
                    <a:pt x="42308" y="6470"/>
                    <a:pt x="38557" y="3012"/>
                    <a:pt x="33860" y="1251"/>
                  </a:cubicBezTo>
                  <a:cubicBezTo>
                    <a:pt x="31617" y="418"/>
                    <a:pt x="29246" y="1"/>
                    <a:pt x="26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126"/>
            <p:cNvSpPr/>
            <p:nvPr/>
          </p:nvSpPr>
          <p:spPr>
            <a:xfrm>
              <a:off x="4312325" y="3183425"/>
              <a:ext cx="1154775" cy="598850"/>
            </a:xfrm>
            <a:custGeom>
              <a:avLst/>
              <a:gdLst/>
              <a:ahLst/>
              <a:cxnLst/>
              <a:rect l="l" t="t" r="r" b="b"/>
              <a:pathLst>
                <a:path w="46191" h="23954" extrusionOk="0">
                  <a:moveTo>
                    <a:pt x="26813" y="1"/>
                  </a:moveTo>
                  <a:cubicBezTo>
                    <a:pt x="23640" y="1"/>
                    <a:pt x="20386" y="720"/>
                    <a:pt x="17257" y="2164"/>
                  </a:cubicBezTo>
                  <a:cubicBezTo>
                    <a:pt x="13342" y="3925"/>
                    <a:pt x="2969" y="11363"/>
                    <a:pt x="1" y="23954"/>
                  </a:cubicBezTo>
                  <a:lnTo>
                    <a:pt x="13766" y="23954"/>
                  </a:lnTo>
                  <a:cubicBezTo>
                    <a:pt x="15332" y="19550"/>
                    <a:pt x="18594" y="15864"/>
                    <a:pt x="23161" y="13418"/>
                  </a:cubicBezTo>
                  <a:cubicBezTo>
                    <a:pt x="24117" y="12905"/>
                    <a:pt x="25144" y="12662"/>
                    <a:pt x="26155" y="12662"/>
                  </a:cubicBezTo>
                  <a:cubicBezTo>
                    <a:pt x="28423" y="12662"/>
                    <a:pt x="30612" y="13884"/>
                    <a:pt x="31740" y="16027"/>
                  </a:cubicBezTo>
                  <a:cubicBezTo>
                    <a:pt x="33208" y="18767"/>
                    <a:pt x="32458" y="22095"/>
                    <a:pt x="30109" y="23954"/>
                  </a:cubicBezTo>
                  <a:lnTo>
                    <a:pt x="45701" y="23954"/>
                  </a:lnTo>
                  <a:cubicBezTo>
                    <a:pt x="45832" y="22649"/>
                    <a:pt x="45995" y="21377"/>
                    <a:pt x="46191" y="20072"/>
                  </a:cubicBezTo>
                  <a:cubicBezTo>
                    <a:pt x="46158" y="19811"/>
                    <a:pt x="46125" y="19518"/>
                    <a:pt x="46125" y="19224"/>
                  </a:cubicBezTo>
                  <a:cubicBezTo>
                    <a:pt x="45995" y="15799"/>
                    <a:pt x="45114" y="12733"/>
                    <a:pt x="44299" y="10971"/>
                  </a:cubicBezTo>
                  <a:cubicBezTo>
                    <a:pt x="42276" y="6470"/>
                    <a:pt x="38558" y="3012"/>
                    <a:pt x="33828" y="1251"/>
                  </a:cubicBezTo>
                  <a:cubicBezTo>
                    <a:pt x="31599" y="418"/>
                    <a:pt x="29230" y="1"/>
                    <a:pt x="26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126"/>
            <p:cNvSpPr/>
            <p:nvPr/>
          </p:nvSpPr>
          <p:spPr>
            <a:xfrm>
              <a:off x="1509475" y="2531350"/>
              <a:ext cx="2185550" cy="1250925"/>
            </a:xfrm>
            <a:custGeom>
              <a:avLst/>
              <a:gdLst/>
              <a:ahLst/>
              <a:cxnLst/>
              <a:rect l="l" t="t" r="r" b="b"/>
              <a:pathLst>
                <a:path w="87422" h="50037" extrusionOk="0">
                  <a:moveTo>
                    <a:pt x="54215" y="1"/>
                  </a:moveTo>
                  <a:cubicBezTo>
                    <a:pt x="47183" y="1"/>
                    <a:pt x="39978" y="1493"/>
                    <a:pt x="33142" y="4597"/>
                  </a:cubicBezTo>
                  <a:cubicBezTo>
                    <a:pt x="15756" y="12491"/>
                    <a:pt x="2479" y="31020"/>
                    <a:pt x="0" y="50037"/>
                  </a:cubicBezTo>
                  <a:lnTo>
                    <a:pt x="13929" y="50037"/>
                  </a:lnTo>
                  <a:cubicBezTo>
                    <a:pt x="15169" y="42534"/>
                    <a:pt x="18398" y="35391"/>
                    <a:pt x="23454" y="29160"/>
                  </a:cubicBezTo>
                  <a:cubicBezTo>
                    <a:pt x="27858" y="23745"/>
                    <a:pt x="33599" y="19081"/>
                    <a:pt x="38851" y="16699"/>
                  </a:cubicBezTo>
                  <a:cubicBezTo>
                    <a:pt x="43681" y="14494"/>
                    <a:pt x="48724" y="13389"/>
                    <a:pt x="53686" y="13389"/>
                  </a:cubicBezTo>
                  <a:cubicBezTo>
                    <a:pt x="57604" y="13389"/>
                    <a:pt x="61472" y="14078"/>
                    <a:pt x="65142" y="15460"/>
                  </a:cubicBezTo>
                  <a:cubicBezTo>
                    <a:pt x="71046" y="17678"/>
                    <a:pt x="76005" y="21462"/>
                    <a:pt x="79560" y="26388"/>
                  </a:cubicBezTo>
                  <a:cubicBezTo>
                    <a:pt x="80995" y="23484"/>
                    <a:pt x="82659" y="20679"/>
                    <a:pt x="84518" y="17906"/>
                  </a:cubicBezTo>
                  <a:cubicBezTo>
                    <a:pt x="85432" y="16536"/>
                    <a:pt x="86410" y="15199"/>
                    <a:pt x="87422" y="13894"/>
                  </a:cubicBezTo>
                  <a:cubicBezTo>
                    <a:pt x="79045" y="4867"/>
                    <a:pt x="66912" y="1"/>
                    <a:pt x="54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26"/>
            <p:cNvSpPr/>
            <p:nvPr/>
          </p:nvSpPr>
          <p:spPr>
            <a:xfrm>
              <a:off x="1166150" y="4099500"/>
              <a:ext cx="5268125" cy="1295850"/>
            </a:xfrm>
            <a:custGeom>
              <a:avLst/>
              <a:gdLst/>
              <a:ahLst/>
              <a:cxnLst/>
              <a:rect l="l" t="t" r="r" b="b"/>
              <a:pathLst>
                <a:path w="210725" h="51834" extrusionOk="0">
                  <a:moveTo>
                    <a:pt x="7340" y="0"/>
                  </a:moveTo>
                  <a:cubicBezTo>
                    <a:pt x="3067" y="0"/>
                    <a:pt x="0" y="4143"/>
                    <a:pt x="1273" y="8220"/>
                  </a:cubicBezTo>
                  <a:cubicBezTo>
                    <a:pt x="6263" y="24334"/>
                    <a:pt x="14451" y="45570"/>
                    <a:pt x="14353" y="47429"/>
                  </a:cubicBezTo>
                  <a:cubicBezTo>
                    <a:pt x="15201" y="50039"/>
                    <a:pt x="17648" y="51833"/>
                    <a:pt x="20388" y="51833"/>
                  </a:cubicBezTo>
                  <a:lnTo>
                    <a:pt x="190337" y="51833"/>
                  </a:lnTo>
                  <a:cubicBezTo>
                    <a:pt x="193077" y="51833"/>
                    <a:pt x="195524" y="50039"/>
                    <a:pt x="196372" y="47429"/>
                  </a:cubicBezTo>
                  <a:cubicBezTo>
                    <a:pt x="196339" y="45472"/>
                    <a:pt x="204494" y="24302"/>
                    <a:pt x="209453" y="8220"/>
                  </a:cubicBezTo>
                  <a:cubicBezTo>
                    <a:pt x="210725" y="4143"/>
                    <a:pt x="207658" y="0"/>
                    <a:pt x="2033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26"/>
            <p:cNvSpPr/>
            <p:nvPr/>
          </p:nvSpPr>
          <p:spPr>
            <a:xfrm>
              <a:off x="2930075" y="3782250"/>
              <a:ext cx="9800" cy="25"/>
            </a:xfrm>
            <a:custGeom>
              <a:avLst/>
              <a:gdLst/>
              <a:ahLst/>
              <a:cxnLst/>
              <a:rect l="l" t="t" r="r" b="b"/>
              <a:pathLst>
                <a:path w="392" h="1" extrusionOk="0">
                  <a:moveTo>
                    <a:pt x="163" y="1"/>
                  </a:moveTo>
                  <a:lnTo>
                    <a:pt x="0" y="1"/>
                  </a:lnTo>
                  <a:lnTo>
                    <a:pt x="3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26"/>
            <p:cNvSpPr/>
            <p:nvPr/>
          </p:nvSpPr>
          <p:spPr>
            <a:xfrm>
              <a:off x="3642800" y="2531300"/>
              <a:ext cx="2488925" cy="1250975"/>
            </a:xfrm>
            <a:custGeom>
              <a:avLst/>
              <a:gdLst/>
              <a:ahLst/>
              <a:cxnLst/>
              <a:rect l="l" t="t" r="r" b="b"/>
              <a:pathLst>
                <a:path w="99557" h="50039" extrusionOk="0">
                  <a:moveTo>
                    <a:pt x="54293" y="0"/>
                  </a:moveTo>
                  <a:cubicBezTo>
                    <a:pt x="47122" y="0"/>
                    <a:pt x="39871" y="1543"/>
                    <a:pt x="33143" y="4599"/>
                  </a:cubicBezTo>
                  <a:cubicBezTo>
                    <a:pt x="23520" y="8971"/>
                    <a:pt x="15169" y="16604"/>
                    <a:pt x="9200" y="25770"/>
                  </a:cubicBezTo>
                  <a:cubicBezTo>
                    <a:pt x="6199" y="30369"/>
                    <a:pt x="3785" y="35360"/>
                    <a:pt x="2121" y="40612"/>
                  </a:cubicBezTo>
                  <a:cubicBezTo>
                    <a:pt x="1143" y="43711"/>
                    <a:pt x="425" y="46875"/>
                    <a:pt x="1" y="50039"/>
                  </a:cubicBezTo>
                  <a:lnTo>
                    <a:pt x="13962" y="50039"/>
                  </a:lnTo>
                  <a:cubicBezTo>
                    <a:pt x="15202" y="42536"/>
                    <a:pt x="18431" y="35393"/>
                    <a:pt x="23455" y="29162"/>
                  </a:cubicBezTo>
                  <a:cubicBezTo>
                    <a:pt x="27858" y="23747"/>
                    <a:pt x="33599" y="19083"/>
                    <a:pt x="38884" y="16701"/>
                  </a:cubicBezTo>
                  <a:cubicBezTo>
                    <a:pt x="43695" y="14496"/>
                    <a:pt x="48731" y="13391"/>
                    <a:pt x="53689" y="13391"/>
                  </a:cubicBezTo>
                  <a:cubicBezTo>
                    <a:pt x="57605" y="13391"/>
                    <a:pt x="61472" y="14080"/>
                    <a:pt x="65143" y="15462"/>
                  </a:cubicBezTo>
                  <a:cubicBezTo>
                    <a:pt x="73069" y="18430"/>
                    <a:pt x="79300" y="24237"/>
                    <a:pt x="82725" y="31837"/>
                  </a:cubicBezTo>
                  <a:cubicBezTo>
                    <a:pt x="84747" y="36241"/>
                    <a:pt x="86248" y="43026"/>
                    <a:pt x="85432" y="50039"/>
                  </a:cubicBezTo>
                  <a:lnTo>
                    <a:pt x="98546" y="50039"/>
                  </a:lnTo>
                  <a:cubicBezTo>
                    <a:pt x="99557" y="41427"/>
                    <a:pt x="98285" y="32685"/>
                    <a:pt x="94794" y="25019"/>
                  </a:cubicBezTo>
                  <a:cubicBezTo>
                    <a:pt x="90195" y="14842"/>
                    <a:pt x="81779" y="7013"/>
                    <a:pt x="71112" y="3001"/>
                  </a:cubicBezTo>
                  <a:cubicBezTo>
                    <a:pt x="65765" y="996"/>
                    <a:pt x="60054" y="0"/>
                    <a:pt x="54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2" name="Google Shape;2042;p126"/>
          <p:cNvGrpSpPr/>
          <p:nvPr/>
        </p:nvGrpSpPr>
        <p:grpSpPr>
          <a:xfrm>
            <a:off x="4416441" y="2509876"/>
            <a:ext cx="311112" cy="518788"/>
            <a:chOff x="2235275" y="238125"/>
            <a:chExt cx="3129900" cy="5219200"/>
          </a:xfrm>
        </p:grpSpPr>
        <p:sp>
          <p:nvSpPr>
            <p:cNvPr id="2043" name="Google Shape;2043;p126"/>
            <p:cNvSpPr/>
            <p:nvPr/>
          </p:nvSpPr>
          <p:spPr>
            <a:xfrm>
              <a:off x="2236900" y="1568175"/>
              <a:ext cx="3128275" cy="3889150"/>
            </a:xfrm>
            <a:custGeom>
              <a:avLst/>
              <a:gdLst/>
              <a:ahLst/>
              <a:cxnLst/>
              <a:rect l="l" t="t" r="r" b="b"/>
              <a:pathLst>
                <a:path w="125131" h="155566" extrusionOk="0">
                  <a:moveTo>
                    <a:pt x="66577" y="55748"/>
                  </a:moveTo>
                  <a:cubicBezTo>
                    <a:pt x="78843" y="55748"/>
                    <a:pt x="90423" y="60119"/>
                    <a:pt x="99197" y="68079"/>
                  </a:cubicBezTo>
                  <a:cubicBezTo>
                    <a:pt x="108037" y="76071"/>
                    <a:pt x="112898" y="86868"/>
                    <a:pt x="112898" y="98480"/>
                  </a:cubicBezTo>
                  <a:cubicBezTo>
                    <a:pt x="112898" y="109865"/>
                    <a:pt x="108266" y="121347"/>
                    <a:pt x="100209" y="129959"/>
                  </a:cubicBezTo>
                  <a:cubicBezTo>
                    <a:pt x="92217" y="138440"/>
                    <a:pt x="81648" y="143333"/>
                    <a:pt x="71177" y="143333"/>
                  </a:cubicBezTo>
                  <a:cubicBezTo>
                    <a:pt x="59336" y="143333"/>
                    <a:pt x="49778" y="139255"/>
                    <a:pt x="43580" y="131590"/>
                  </a:cubicBezTo>
                  <a:cubicBezTo>
                    <a:pt x="37839" y="124446"/>
                    <a:pt x="35295" y="114366"/>
                    <a:pt x="37122" y="105885"/>
                  </a:cubicBezTo>
                  <a:cubicBezTo>
                    <a:pt x="41493" y="85563"/>
                    <a:pt x="60510" y="80964"/>
                    <a:pt x="66806" y="80964"/>
                  </a:cubicBezTo>
                  <a:lnTo>
                    <a:pt x="66838" y="80964"/>
                  </a:lnTo>
                  <a:cubicBezTo>
                    <a:pt x="72677" y="80964"/>
                    <a:pt x="77962" y="83019"/>
                    <a:pt x="81746" y="86705"/>
                  </a:cubicBezTo>
                  <a:cubicBezTo>
                    <a:pt x="85269" y="90195"/>
                    <a:pt x="87226" y="94762"/>
                    <a:pt x="87226" y="99622"/>
                  </a:cubicBezTo>
                  <a:cubicBezTo>
                    <a:pt x="87226" y="101905"/>
                    <a:pt x="86476" y="106929"/>
                    <a:pt x="83638" y="111137"/>
                  </a:cubicBezTo>
                  <a:cubicBezTo>
                    <a:pt x="80408" y="115932"/>
                    <a:pt x="75548" y="118281"/>
                    <a:pt x="68730" y="118313"/>
                  </a:cubicBezTo>
                  <a:cubicBezTo>
                    <a:pt x="64000" y="117954"/>
                    <a:pt x="62304" y="114464"/>
                    <a:pt x="62304" y="111561"/>
                  </a:cubicBezTo>
                  <a:cubicBezTo>
                    <a:pt x="62272" y="106309"/>
                    <a:pt x="66904" y="105592"/>
                    <a:pt x="68339" y="105526"/>
                  </a:cubicBezTo>
                  <a:cubicBezTo>
                    <a:pt x="71699" y="105298"/>
                    <a:pt x="74276" y="102395"/>
                    <a:pt x="74047" y="99035"/>
                  </a:cubicBezTo>
                  <a:cubicBezTo>
                    <a:pt x="73827" y="95765"/>
                    <a:pt x="71122" y="93283"/>
                    <a:pt x="67919" y="93283"/>
                  </a:cubicBezTo>
                  <a:cubicBezTo>
                    <a:pt x="67798" y="93283"/>
                    <a:pt x="67678" y="93287"/>
                    <a:pt x="67556" y="93294"/>
                  </a:cubicBezTo>
                  <a:cubicBezTo>
                    <a:pt x="62206" y="93653"/>
                    <a:pt x="57672" y="95773"/>
                    <a:pt x="54475" y="99459"/>
                  </a:cubicBezTo>
                  <a:cubicBezTo>
                    <a:pt x="51605" y="102754"/>
                    <a:pt x="50039" y="107059"/>
                    <a:pt x="50072" y="111594"/>
                  </a:cubicBezTo>
                  <a:cubicBezTo>
                    <a:pt x="50072" y="120466"/>
                    <a:pt x="56302" y="129828"/>
                    <a:pt x="68143" y="130546"/>
                  </a:cubicBezTo>
                  <a:lnTo>
                    <a:pt x="68535" y="130546"/>
                  </a:lnTo>
                  <a:cubicBezTo>
                    <a:pt x="82398" y="130546"/>
                    <a:pt x="89933" y="123696"/>
                    <a:pt x="93782" y="117987"/>
                  </a:cubicBezTo>
                  <a:cubicBezTo>
                    <a:pt x="97958" y="111757"/>
                    <a:pt x="99458" y="104417"/>
                    <a:pt x="99458" y="99622"/>
                  </a:cubicBezTo>
                  <a:cubicBezTo>
                    <a:pt x="99458" y="91467"/>
                    <a:pt x="96196" y="83769"/>
                    <a:pt x="90292" y="77995"/>
                  </a:cubicBezTo>
                  <a:cubicBezTo>
                    <a:pt x="84225" y="72026"/>
                    <a:pt x="75874" y="68731"/>
                    <a:pt x="66838" y="68731"/>
                  </a:cubicBezTo>
                  <a:lnTo>
                    <a:pt x="66806" y="68731"/>
                  </a:lnTo>
                  <a:cubicBezTo>
                    <a:pt x="61391" y="68731"/>
                    <a:pt x="52681" y="70558"/>
                    <a:pt x="44461" y="75646"/>
                  </a:cubicBezTo>
                  <a:cubicBezTo>
                    <a:pt x="34382" y="81909"/>
                    <a:pt x="27727" y="91467"/>
                    <a:pt x="25150" y="103308"/>
                  </a:cubicBezTo>
                  <a:cubicBezTo>
                    <a:pt x="24857" y="104678"/>
                    <a:pt x="24661" y="106048"/>
                    <a:pt x="24498" y="107418"/>
                  </a:cubicBezTo>
                  <a:lnTo>
                    <a:pt x="18594" y="107418"/>
                  </a:lnTo>
                  <a:cubicBezTo>
                    <a:pt x="14908" y="107418"/>
                    <a:pt x="12037" y="104189"/>
                    <a:pt x="12526" y="100568"/>
                  </a:cubicBezTo>
                  <a:cubicBezTo>
                    <a:pt x="13929" y="89706"/>
                    <a:pt x="19213" y="81355"/>
                    <a:pt x="24041" y="75777"/>
                  </a:cubicBezTo>
                  <a:cubicBezTo>
                    <a:pt x="34806" y="63414"/>
                    <a:pt x="51116" y="55748"/>
                    <a:pt x="66577" y="55748"/>
                  </a:cubicBezTo>
                  <a:close/>
                  <a:moveTo>
                    <a:pt x="62533" y="1"/>
                  </a:moveTo>
                  <a:cubicBezTo>
                    <a:pt x="36828" y="1"/>
                    <a:pt x="10667" y="23259"/>
                    <a:pt x="0" y="40874"/>
                  </a:cubicBezTo>
                  <a:cubicBezTo>
                    <a:pt x="66" y="70362"/>
                    <a:pt x="490" y="103602"/>
                    <a:pt x="490" y="106244"/>
                  </a:cubicBezTo>
                  <a:cubicBezTo>
                    <a:pt x="490" y="116062"/>
                    <a:pt x="9069" y="119651"/>
                    <a:pt x="14712" y="119651"/>
                  </a:cubicBezTo>
                  <a:lnTo>
                    <a:pt x="25052" y="119651"/>
                  </a:lnTo>
                  <a:cubicBezTo>
                    <a:pt x="26422" y="126729"/>
                    <a:pt x="29489" y="133612"/>
                    <a:pt x="34055" y="139255"/>
                  </a:cubicBezTo>
                  <a:cubicBezTo>
                    <a:pt x="40057" y="146693"/>
                    <a:pt x="51377" y="155565"/>
                    <a:pt x="71177" y="155565"/>
                  </a:cubicBezTo>
                  <a:cubicBezTo>
                    <a:pt x="85008" y="155565"/>
                    <a:pt x="98838" y="149269"/>
                    <a:pt x="109114" y="138309"/>
                  </a:cubicBezTo>
                  <a:cubicBezTo>
                    <a:pt x="119291" y="127447"/>
                    <a:pt x="125130" y="112931"/>
                    <a:pt x="125130" y="98480"/>
                  </a:cubicBezTo>
                  <a:cubicBezTo>
                    <a:pt x="125130" y="97795"/>
                    <a:pt x="125065" y="65078"/>
                    <a:pt x="125065" y="40874"/>
                  </a:cubicBezTo>
                  <a:cubicBezTo>
                    <a:pt x="114920" y="23977"/>
                    <a:pt x="88400" y="1"/>
                    <a:pt x="625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26"/>
            <p:cNvSpPr/>
            <p:nvPr/>
          </p:nvSpPr>
          <p:spPr>
            <a:xfrm>
              <a:off x="2235275" y="238125"/>
              <a:ext cx="3129075" cy="1838150"/>
            </a:xfrm>
            <a:custGeom>
              <a:avLst/>
              <a:gdLst/>
              <a:ahLst/>
              <a:cxnLst/>
              <a:rect l="l" t="t" r="r" b="b"/>
              <a:pathLst>
                <a:path w="125163" h="73526" extrusionOk="0">
                  <a:moveTo>
                    <a:pt x="62598" y="0"/>
                  </a:moveTo>
                  <a:cubicBezTo>
                    <a:pt x="28086" y="0"/>
                    <a:pt x="0" y="28281"/>
                    <a:pt x="0" y="63054"/>
                  </a:cubicBezTo>
                  <a:cubicBezTo>
                    <a:pt x="0" y="63054"/>
                    <a:pt x="0" y="71470"/>
                    <a:pt x="0" y="73525"/>
                  </a:cubicBezTo>
                  <a:cubicBezTo>
                    <a:pt x="14255" y="58161"/>
                    <a:pt x="37121" y="40188"/>
                    <a:pt x="62695" y="40188"/>
                  </a:cubicBezTo>
                  <a:cubicBezTo>
                    <a:pt x="88269" y="40188"/>
                    <a:pt x="110908" y="58161"/>
                    <a:pt x="125162" y="73525"/>
                  </a:cubicBezTo>
                  <a:cubicBezTo>
                    <a:pt x="125162" y="71470"/>
                    <a:pt x="125162" y="63054"/>
                    <a:pt x="125162" y="63054"/>
                  </a:cubicBezTo>
                  <a:cubicBezTo>
                    <a:pt x="125162" y="28281"/>
                    <a:pt x="97077" y="0"/>
                    <a:pt x="6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18"/>
                                        </p:tgtEl>
                                        <p:attrNameLst>
                                          <p:attrName>style.visibility</p:attrName>
                                        </p:attrNameLst>
                                      </p:cBhvr>
                                      <p:to>
                                        <p:strVal val="visible"/>
                                      </p:to>
                                    </p:set>
                                    <p:anim calcmode="lin" valueType="num">
                                      <p:cBhvr additive="base">
                                        <p:cTn id="7" dur="1000"/>
                                        <p:tgtEl>
                                          <p:spTgt spid="2018"/>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2019"/>
                                        </p:tgtEl>
                                        <p:attrNameLst>
                                          <p:attrName>style.visibility</p:attrName>
                                        </p:attrNameLst>
                                      </p:cBhvr>
                                      <p:to>
                                        <p:strVal val="visible"/>
                                      </p:to>
                                    </p:set>
                                    <p:anim calcmode="lin" valueType="num">
                                      <p:cBhvr additive="base">
                                        <p:cTn id="10" dur="1000"/>
                                        <p:tgtEl>
                                          <p:spTgt spid="2019"/>
                                        </p:tgtEl>
                                        <p:attrNameLst>
                                          <p:attrName>ppt_x</p:attrName>
                                        </p:attrNameLst>
                                      </p:cBhvr>
                                      <p:tavLst>
                                        <p:tav tm="0">
                                          <p:val>
                                            <p:strVal val="#ppt_x+1"/>
                                          </p:val>
                                        </p:tav>
                                        <p:tav tm="100000">
                                          <p:val>
                                            <p:strVal val="#ppt_x"/>
                                          </p:val>
                                        </p:tav>
                                      </p:tavLst>
                                    </p:anim>
                                  </p:childTnLst>
                                </p:cTn>
                              </p:par>
                              <p:par>
                                <p:cTn id="11" presetID="2" presetClass="entr" presetSubtype="2" fill="hold" nodeType="withEffect">
                                  <p:stCondLst>
                                    <p:cond delay="0"/>
                                  </p:stCondLst>
                                  <p:childTnLst>
                                    <p:set>
                                      <p:cBhvr>
                                        <p:cTn id="12" dur="1" fill="hold">
                                          <p:stCondLst>
                                            <p:cond delay="0"/>
                                          </p:stCondLst>
                                        </p:cTn>
                                        <p:tgtEl>
                                          <p:spTgt spid="2020"/>
                                        </p:tgtEl>
                                        <p:attrNameLst>
                                          <p:attrName>style.visibility</p:attrName>
                                        </p:attrNameLst>
                                      </p:cBhvr>
                                      <p:to>
                                        <p:strVal val="visible"/>
                                      </p:to>
                                    </p:set>
                                    <p:anim calcmode="lin" valueType="num">
                                      <p:cBhvr additive="base">
                                        <p:cTn id="13" dur="1000"/>
                                        <p:tgtEl>
                                          <p:spTgt spid="2020"/>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2021"/>
                                        </p:tgtEl>
                                        <p:attrNameLst>
                                          <p:attrName>style.visibility</p:attrName>
                                        </p:attrNameLst>
                                      </p:cBhvr>
                                      <p:to>
                                        <p:strVal val="visible"/>
                                      </p:to>
                                    </p:set>
                                    <p:anim calcmode="lin" valueType="num">
                                      <p:cBhvr additive="base">
                                        <p:cTn id="16" dur="1000"/>
                                        <p:tgtEl>
                                          <p:spTgt spid="2021"/>
                                        </p:tgtEl>
                                        <p:attrNameLst>
                                          <p:attrName>ppt_x</p:attrName>
                                        </p:attrNameLst>
                                      </p:cBhvr>
                                      <p:tavLst>
                                        <p:tav tm="0">
                                          <p:val>
                                            <p:strVal val="#ppt_x+1"/>
                                          </p:val>
                                        </p:tav>
                                        <p:tav tm="100000">
                                          <p:val>
                                            <p:strVal val="#ppt_x"/>
                                          </p:val>
                                        </p:tav>
                                      </p:tavLst>
                                    </p:anim>
                                  </p:childTnLst>
                                </p:cTn>
                              </p:par>
                              <p:par>
                                <p:cTn id="17" presetID="2" presetClass="entr" presetSubtype="2" fill="hold" nodeType="withEffect">
                                  <p:stCondLst>
                                    <p:cond delay="0"/>
                                  </p:stCondLst>
                                  <p:childTnLst>
                                    <p:set>
                                      <p:cBhvr>
                                        <p:cTn id="18" dur="1" fill="hold">
                                          <p:stCondLst>
                                            <p:cond delay="0"/>
                                          </p:stCondLst>
                                        </p:cTn>
                                        <p:tgtEl>
                                          <p:spTgt spid="2022"/>
                                        </p:tgtEl>
                                        <p:attrNameLst>
                                          <p:attrName>style.visibility</p:attrName>
                                        </p:attrNameLst>
                                      </p:cBhvr>
                                      <p:to>
                                        <p:strVal val="visible"/>
                                      </p:to>
                                    </p:set>
                                    <p:anim calcmode="lin" valueType="num">
                                      <p:cBhvr additive="base">
                                        <p:cTn id="19" dur="1000"/>
                                        <p:tgtEl>
                                          <p:spTgt spid="2022"/>
                                        </p:tgtEl>
                                        <p:attrNameLst>
                                          <p:attrName>ppt_x</p:attrName>
                                        </p:attrNameLst>
                                      </p:cBhvr>
                                      <p:tavLst>
                                        <p:tav tm="0">
                                          <p:val>
                                            <p:strVal val="#ppt_x+1"/>
                                          </p:val>
                                        </p:tav>
                                        <p:tav tm="100000">
                                          <p:val>
                                            <p:strVal val="#ppt_x"/>
                                          </p:val>
                                        </p:tav>
                                      </p:tavLst>
                                    </p:anim>
                                  </p:childTnLst>
                                </p:cTn>
                              </p:par>
                              <p:par>
                                <p:cTn id="20" presetID="2" presetClass="entr" presetSubtype="2" fill="hold" nodeType="withEffect">
                                  <p:stCondLst>
                                    <p:cond delay="0"/>
                                  </p:stCondLst>
                                  <p:childTnLst>
                                    <p:set>
                                      <p:cBhvr>
                                        <p:cTn id="21" dur="1" fill="hold">
                                          <p:stCondLst>
                                            <p:cond delay="0"/>
                                          </p:stCondLst>
                                        </p:cTn>
                                        <p:tgtEl>
                                          <p:spTgt spid="2023"/>
                                        </p:tgtEl>
                                        <p:attrNameLst>
                                          <p:attrName>style.visibility</p:attrName>
                                        </p:attrNameLst>
                                      </p:cBhvr>
                                      <p:to>
                                        <p:strVal val="visible"/>
                                      </p:to>
                                    </p:set>
                                    <p:anim calcmode="lin" valueType="num">
                                      <p:cBhvr additive="base">
                                        <p:cTn id="22" dur="1000"/>
                                        <p:tgtEl>
                                          <p:spTgt spid="202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048"/>
        <p:cNvGrpSpPr/>
        <p:nvPr/>
      </p:nvGrpSpPr>
      <p:grpSpPr>
        <a:xfrm>
          <a:off x="0" y="0"/>
          <a:ext cx="0" cy="0"/>
          <a:chOff x="0" y="0"/>
          <a:chExt cx="0" cy="0"/>
        </a:xfrm>
      </p:grpSpPr>
      <p:sp>
        <p:nvSpPr>
          <p:cNvPr id="2049" name="Google Shape;2049;p127"/>
          <p:cNvSpPr txBox="1">
            <a:spLocks noGrp="1"/>
          </p:cNvSpPr>
          <p:nvPr>
            <p:ph type="title"/>
          </p:nvPr>
        </p:nvSpPr>
        <p:spPr>
          <a:xfrm>
            <a:off x="2129125" y="363275"/>
            <a:ext cx="4885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Location center</a:t>
            </a:r>
            <a:endParaRPr/>
          </a:p>
        </p:txBody>
      </p:sp>
      <p:grpSp>
        <p:nvGrpSpPr>
          <p:cNvPr id="2050" name="Google Shape;2050;p127"/>
          <p:cNvGrpSpPr/>
          <p:nvPr/>
        </p:nvGrpSpPr>
        <p:grpSpPr>
          <a:xfrm>
            <a:off x="3349515" y="1665832"/>
            <a:ext cx="5254480" cy="2799253"/>
            <a:chOff x="233350" y="949250"/>
            <a:chExt cx="7137300" cy="3802300"/>
          </a:xfrm>
        </p:grpSpPr>
        <p:sp>
          <p:nvSpPr>
            <p:cNvPr id="2051" name="Google Shape;2051;p12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12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2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2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2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12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2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12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12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2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12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12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2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12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12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2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12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2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2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12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12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2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2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2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2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2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12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2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2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12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12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2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2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2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2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2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2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2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2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2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2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2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2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2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2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2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2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2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2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2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2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2" name="Google Shape;2102;p127"/>
          <p:cNvSpPr txBox="1"/>
          <p:nvPr/>
        </p:nvSpPr>
        <p:spPr>
          <a:xfrm flipH="1">
            <a:off x="907801" y="1621150"/>
            <a:ext cx="17730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dk1"/>
                </a:solidFill>
                <a:latin typeface="Josefin Sans"/>
                <a:ea typeface="Josefin Sans"/>
                <a:cs typeface="Josefin Sans"/>
                <a:sym typeface="Josefin Sans"/>
              </a:rPr>
              <a:t>Mars</a:t>
            </a:r>
            <a:endParaRPr sz="2700" b="1">
              <a:solidFill>
                <a:schemeClr val="dk1"/>
              </a:solidFill>
              <a:latin typeface="Josefin Sans"/>
              <a:ea typeface="Josefin Sans"/>
              <a:cs typeface="Josefin Sans"/>
              <a:sym typeface="Josefin Sans"/>
            </a:endParaRPr>
          </a:p>
        </p:txBody>
      </p:sp>
      <p:sp>
        <p:nvSpPr>
          <p:cNvPr id="2103" name="Google Shape;2103;p127"/>
          <p:cNvSpPr txBox="1"/>
          <p:nvPr/>
        </p:nvSpPr>
        <p:spPr>
          <a:xfrm flipH="1">
            <a:off x="907801" y="3463525"/>
            <a:ext cx="17730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accent2"/>
                </a:solidFill>
                <a:latin typeface="Josefin Sans"/>
                <a:ea typeface="Josefin Sans"/>
                <a:cs typeface="Josefin Sans"/>
                <a:sym typeface="Josefin Sans"/>
              </a:rPr>
              <a:t>Venus</a:t>
            </a:r>
            <a:endParaRPr sz="2700" b="1">
              <a:solidFill>
                <a:schemeClr val="accent2"/>
              </a:solidFill>
              <a:latin typeface="Josefin Sans"/>
              <a:ea typeface="Josefin Sans"/>
              <a:cs typeface="Josefin Sans"/>
              <a:sym typeface="Josefin Sans"/>
            </a:endParaRPr>
          </a:p>
        </p:txBody>
      </p:sp>
      <p:sp>
        <p:nvSpPr>
          <p:cNvPr id="2104" name="Google Shape;2104;p127"/>
          <p:cNvSpPr txBox="1"/>
          <p:nvPr/>
        </p:nvSpPr>
        <p:spPr>
          <a:xfrm flipH="1">
            <a:off x="907675" y="3771450"/>
            <a:ext cx="1812600" cy="72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Venus has a beautiful name, but it’s terribly hot</a:t>
            </a:r>
            <a:endParaRPr>
              <a:solidFill>
                <a:schemeClr val="dk2"/>
              </a:solidFill>
              <a:latin typeface="Open Sans"/>
              <a:ea typeface="Open Sans"/>
              <a:cs typeface="Open Sans"/>
              <a:sym typeface="Open Sans"/>
            </a:endParaRPr>
          </a:p>
          <a:p>
            <a:pPr marL="0" lvl="0" indent="0" algn="l" rtl="0">
              <a:spcBef>
                <a:spcPts val="0"/>
              </a:spcBef>
              <a:spcAft>
                <a:spcPts val="0"/>
              </a:spcAft>
              <a:buNone/>
            </a:pPr>
            <a:endParaRPr>
              <a:solidFill>
                <a:schemeClr val="dk2"/>
              </a:solidFill>
              <a:latin typeface="Open Sans"/>
              <a:ea typeface="Open Sans"/>
              <a:cs typeface="Open Sans"/>
              <a:sym typeface="Open Sans"/>
            </a:endParaRPr>
          </a:p>
        </p:txBody>
      </p:sp>
      <p:sp>
        <p:nvSpPr>
          <p:cNvPr id="2105" name="Google Shape;2105;p127"/>
          <p:cNvSpPr txBox="1"/>
          <p:nvPr/>
        </p:nvSpPr>
        <p:spPr>
          <a:xfrm flipH="1">
            <a:off x="907700" y="1929075"/>
            <a:ext cx="1812600" cy="72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Despite being red, Mars is a cold place, not hot</a:t>
            </a:r>
            <a:endParaRPr>
              <a:solidFill>
                <a:schemeClr val="dk2"/>
              </a:solidFill>
              <a:latin typeface="Open Sans"/>
              <a:ea typeface="Open Sans"/>
              <a:cs typeface="Open Sans"/>
              <a:sym typeface="Open Sans"/>
            </a:endParaRPr>
          </a:p>
        </p:txBody>
      </p:sp>
      <p:sp>
        <p:nvSpPr>
          <p:cNvPr id="2106" name="Google Shape;2106;p127"/>
          <p:cNvSpPr/>
          <p:nvPr/>
        </p:nvSpPr>
        <p:spPr>
          <a:xfrm>
            <a:off x="540000" y="1669775"/>
            <a:ext cx="229500" cy="229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27"/>
          <p:cNvSpPr/>
          <p:nvPr/>
        </p:nvSpPr>
        <p:spPr>
          <a:xfrm>
            <a:off x="540000" y="3510825"/>
            <a:ext cx="229500" cy="22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27"/>
          <p:cNvSpPr/>
          <p:nvPr/>
        </p:nvSpPr>
        <p:spPr>
          <a:xfrm>
            <a:off x="3635950" y="2159013"/>
            <a:ext cx="229500" cy="229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27"/>
          <p:cNvSpPr/>
          <p:nvPr/>
        </p:nvSpPr>
        <p:spPr>
          <a:xfrm>
            <a:off x="4803975" y="3186288"/>
            <a:ext cx="229500" cy="22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27"/>
          <p:cNvSpPr/>
          <p:nvPr/>
        </p:nvSpPr>
        <p:spPr>
          <a:xfrm>
            <a:off x="5486500" y="2257513"/>
            <a:ext cx="229500" cy="22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27"/>
          <p:cNvSpPr/>
          <p:nvPr/>
        </p:nvSpPr>
        <p:spPr>
          <a:xfrm>
            <a:off x="6021250" y="2721913"/>
            <a:ext cx="229500" cy="229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27"/>
          <p:cNvSpPr/>
          <p:nvPr/>
        </p:nvSpPr>
        <p:spPr>
          <a:xfrm>
            <a:off x="7435525" y="2799313"/>
            <a:ext cx="229500" cy="229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27"/>
          <p:cNvSpPr/>
          <p:nvPr/>
        </p:nvSpPr>
        <p:spPr>
          <a:xfrm>
            <a:off x="7498875" y="3739038"/>
            <a:ext cx="229500" cy="229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49"/>
                                        </p:tgtEl>
                                        <p:attrNameLst>
                                          <p:attrName>style.visibility</p:attrName>
                                        </p:attrNameLst>
                                      </p:cBhvr>
                                      <p:to>
                                        <p:strVal val="visible"/>
                                      </p:to>
                                    </p:set>
                                    <p:animEffect transition="in" filter="fade">
                                      <p:cBhvr>
                                        <p:cTn id="7" dur="1000"/>
                                        <p:tgtEl>
                                          <p:spTgt spid="204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050"/>
                                        </p:tgtEl>
                                        <p:attrNameLst>
                                          <p:attrName>style.visibility</p:attrName>
                                        </p:attrNameLst>
                                      </p:cBhvr>
                                      <p:to>
                                        <p:strVal val="visible"/>
                                      </p:to>
                                    </p:set>
                                    <p:animEffect transition="in" filter="fade">
                                      <p:cBhvr>
                                        <p:cTn id="11" dur="1000"/>
                                        <p:tgtEl>
                                          <p:spTgt spid="2050"/>
                                        </p:tgtEl>
                                      </p:cBhvr>
                                    </p:animEffect>
                                  </p:childTnLst>
                                </p:cTn>
                              </p:par>
                              <p:par>
                                <p:cTn id="12" presetID="10" presetClass="entr" presetSubtype="0" fill="hold" nodeType="withEffect">
                                  <p:stCondLst>
                                    <p:cond delay="0"/>
                                  </p:stCondLst>
                                  <p:childTnLst>
                                    <p:set>
                                      <p:cBhvr>
                                        <p:cTn id="13" dur="1" fill="hold">
                                          <p:stCondLst>
                                            <p:cond delay="0"/>
                                          </p:stCondLst>
                                        </p:cTn>
                                        <p:tgtEl>
                                          <p:spTgt spid="2102"/>
                                        </p:tgtEl>
                                        <p:attrNameLst>
                                          <p:attrName>style.visibility</p:attrName>
                                        </p:attrNameLst>
                                      </p:cBhvr>
                                      <p:to>
                                        <p:strVal val="visible"/>
                                      </p:to>
                                    </p:set>
                                    <p:animEffect transition="in" filter="fade">
                                      <p:cBhvr>
                                        <p:cTn id="14" dur="1000"/>
                                        <p:tgtEl>
                                          <p:spTgt spid="2102"/>
                                        </p:tgtEl>
                                      </p:cBhvr>
                                    </p:animEffect>
                                  </p:childTnLst>
                                </p:cTn>
                              </p:par>
                              <p:par>
                                <p:cTn id="15" presetID="10" presetClass="entr" presetSubtype="0" fill="hold" nodeType="withEffect">
                                  <p:stCondLst>
                                    <p:cond delay="0"/>
                                  </p:stCondLst>
                                  <p:childTnLst>
                                    <p:set>
                                      <p:cBhvr>
                                        <p:cTn id="16" dur="1" fill="hold">
                                          <p:stCondLst>
                                            <p:cond delay="0"/>
                                          </p:stCondLst>
                                        </p:cTn>
                                        <p:tgtEl>
                                          <p:spTgt spid="2103"/>
                                        </p:tgtEl>
                                        <p:attrNameLst>
                                          <p:attrName>style.visibility</p:attrName>
                                        </p:attrNameLst>
                                      </p:cBhvr>
                                      <p:to>
                                        <p:strVal val="visible"/>
                                      </p:to>
                                    </p:set>
                                    <p:animEffect transition="in" filter="fade">
                                      <p:cBhvr>
                                        <p:cTn id="17" dur="1000"/>
                                        <p:tgtEl>
                                          <p:spTgt spid="2103"/>
                                        </p:tgtEl>
                                      </p:cBhvr>
                                    </p:animEffect>
                                  </p:childTnLst>
                                </p:cTn>
                              </p:par>
                              <p:par>
                                <p:cTn id="18" presetID="10" presetClass="entr" presetSubtype="0" fill="hold" nodeType="withEffect">
                                  <p:stCondLst>
                                    <p:cond delay="0"/>
                                  </p:stCondLst>
                                  <p:childTnLst>
                                    <p:set>
                                      <p:cBhvr>
                                        <p:cTn id="19" dur="1" fill="hold">
                                          <p:stCondLst>
                                            <p:cond delay="0"/>
                                          </p:stCondLst>
                                        </p:cTn>
                                        <p:tgtEl>
                                          <p:spTgt spid="2104"/>
                                        </p:tgtEl>
                                        <p:attrNameLst>
                                          <p:attrName>style.visibility</p:attrName>
                                        </p:attrNameLst>
                                      </p:cBhvr>
                                      <p:to>
                                        <p:strVal val="visible"/>
                                      </p:to>
                                    </p:set>
                                    <p:animEffect transition="in" filter="fade">
                                      <p:cBhvr>
                                        <p:cTn id="20" dur="1000"/>
                                        <p:tgtEl>
                                          <p:spTgt spid="2104"/>
                                        </p:tgtEl>
                                      </p:cBhvr>
                                    </p:animEffect>
                                  </p:childTnLst>
                                </p:cTn>
                              </p:par>
                              <p:par>
                                <p:cTn id="21" presetID="10" presetClass="entr" presetSubtype="0" fill="hold" nodeType="withEffect">
                                  <p:stCondLst>
                                    <p:cond delay="0"/>
                                  </p:stCondLst>
                                  <p:childTnLst>
                                    <p:set>
                                      <p:cBhvr>
                                        <p:cTn id="22" dur="1" fill="hold">
                                          <p:stCondLst>
                                            <p:cond delay="0"/>
                                          </p:stCondLst>
                                        </p:cTn>
                                        <p:tgtEl>
                                          <p:spTgt spid="2105"/>
                                        </p:tgtEl>
                                        <p:attrNameLst>
                                          <p:attrName>style.visibility</p:attrName>
                                        </p:attrNameLst>
                                      </p:cBhvr>
                                      <p:to>
                                        <p:strVal val="visible"/>
                                      </p:to>
                                    </p:set>
                                    <p:animEffect transition="in" filter="fade">
                                      <p:cBhvr>
                                        <p:cTn id="23" dur="1000"/>
                                        <p:tgtEl>
                                          <p:spTgt spid="2105"/>
                                        </p:tgtEl>
                                      </p:cBhvr>
                                    </p:animEffect>
                                  </p:childTnLst>
                                </p:cTn>
                              </p:par>
                              <p:par>
                                <p:cTn id="24" presetID="10" presetClass="entr" presetSubtype="0" fill="hold" nodeType="withEffect">
                                  <p:stCondLst>
                                    <p:cond delay="0"/>
                                  </p:stCondLst>
                                  <p:childTnLst>
                                    <p:set>
                                      <p:cBhvr>
                                        <p:cTn id="25" dur="1" fill="hold">
                                          <p:stCondLst>
                                            <p:cond delay="0"/>
                                          </p:stCondLst>
                                        </p:cTn>
                                        <p:tgtEl>
                                          <p:spTgt spid="2106"/>
                                        </p:tgtEl>
                                        <p:attrNameLst>
                                          <p:attrName>style.visibility</p:attrName>
                                        </p:attrNameLst>
                                      </p:cBhvr>
                                      <p:to>
                                        <p:strVal val="visible"/>
                                      </p:to>
                                    </p:set>
                                    <p:animEffect transition="in" filter="fade">
                                      <p:cBhvr>
                                        <p:cTn id="26" dur="1000"/>
                                        <p:tgtEl>
                                          <p:spTgt spid="2106"/>
                                        </p:tgtEl>
                                      </p:cBhvr>
                                    </p:animEffect>
                                  </p:childTnLst>
                                </p:cTn>
                              </p:par>
                              <p:par>
                                <p:cTn id="27" presetID="10" presetClass="entr" presetSubtype="0" fill="hold" nodeType="withEffect">
                                  <p:stCondLst>
                                    <p:cond delay="0"/>
                                  </p:stCondLst>
                                  <p:childTnLst>
                                    <p:set>
                                      <p:cBhvr>
                                        <p:cTn id="28" dur="1" fill="hold">
                                          <p:stCondLst>
                                            <p:cond delay="0"/>
                                          </p:stCondLst>
                                        </p:cTn>
                                        <p:tgtEl>
                                          <p:spTgt spid="2107"/>
                                        </p:tgtEl>
                                        <p:attrNameLst>
                                          <p:attrName>style.visibility</p:attrName>
                                        </p:attrNameLst>
                                      </p:cBhvr>
                                      <p:to>
                                        <p:strVal val="visible"/>
                                      </p:to>
                                    </p:set>
                                    <p:animEffect transition="in" filter="fade">
                                      <p:cBhvr>
                                        <p:cTn id="29" dur="1000"/>
                                        <p:tgtEl>
                                          <p:spTgt spid="2107"/>
                                        </p:tgtEl>
                                      </p:cBhvr>
                                    </p:animEffect>
                                  </p:childTnLst>
                                </p:cTn>
                              </p:par>
                              <p:par>
                                <p:cTn id="30" presetID="10" presetClass="entr" presetSubtype="0" fill="hold" nodeType="withEffect">
                                  <p:stCondLst>
                                    <p:cond delay="0"/>
                                  </p:stCondLst>
                                  <p:childTnLst>
                                    <p:set>
                                      <p:cBhvr>
                                        <p:cTn id="31" dur="1" fill="hold">
                                          <p:stCondLst>
                                            <p:cond delay="0"/>
                                          </p:stCondLst>
                                        </p:cTn>
                                        <p:tgtEl>
                                          <p:spTgt spid="2108"/>
                                        </p:tgtEl>
                                        <p:attrNameLst>
                                          <p:attrName>style.visibility</p:attrName>
                                        </p:attrNameLst>
                                      </p:cBhvr>
                                      <p:to>
                                        <p:strVal val="visible"/>
                                      </p:to>
                                    </p:set>
                                    <p:animEffect transition="in" filter="fade">
                                      <p:cBhvr>
                                        <p:cTn id="32" dur="1000"/>
                                        <p:tgtEl>
                                          <p:spTgt spid="2108"/>
                                        </p:tgtEl>
                                      </p:cBhvr>
                                    </p:animEffect>
                                  </p:childTnLst>
                                </p:cTn>
                              </p:par>
                              <p:par>
                                <p:cTn id="33" presetID="10" presetClass="entr" presetSubtype="0" fill="hold" nodeType="withEffect">
                                  <p:stCondLst>
                                    <p:cond delay="0"/>
                                  </p:stCondLst>
                                  <p:childTnLst>
                                    <p:set>
                                      <p:cBhvr>
                                        <p:cTn id="34" dur="1" fill="hold">
                                          <p:stCondLst>
                                            <p:cond delay="0"/>
                                          </p:stCondLst>
                                        </p:cTn>
                                        <p:tgtEl>
                                          <p:spTgt spid="2109"/>
                                        </p:tgtEl>
                                        <p:attrNameLst>
                                          <p:attrName>style.visibility</p:attrName>
                                        </p:attrNameLst>
                                      </p:cBhvr>
                                      <p:to>
                                        <p:strVal val="visible"/>
                                      </p:to>
                                    </p:set>
                                    <p:animEffect transition="in" filter="fade">
                                      <p:cBhvr>
                                        <p:cTn id="35" dur="1000"/>
                                        <p:tgtEl>
                                          <p:spTgt spid="2109"/>
                                        </p:tgtEl>
                                      </p:cBhvr>
                                    </p:animEffect>
                                  </p:childTnLst>
                                </p:cTn>
                              </p:par>
                              <p:par>
                                <p:cTn id="36" presetID="10" presetClass="entr" presetSubtype="0" fill="hold" nodeType="withEffect">
                                  <p:stCondLst>
                                    <p:cond delay="0"/>
                                  </p:stCondLst>
                                  <p:childTnLst>
                                    <p:set>
                                      <p:cBhvr>
                                        <p:cTn id="37" dur="1" fill="hold">
                                          <p:stCondLst>
                                            <p:cond delay="0"/>
                                          </p:stCondLst>
                                        </p:cTn>
                                        <p:tgtEl>
                                          <p:spTgt spid="2110"/>
                                        </p:tgtEl>
                                        <p:attrNameLst>
                                          <p:attrName>style.visibility</p:attrName>
                                        </p:attrNameLst>
                                      </p:cBhvr>
                                      <p:to>
                                        <p:strVal val="visible"/>
                                      </p:to>
                                    </p:set>
                                    <p:animEffect transition="in" filter="fade">
                                      <p:cBhvr>
                                        <p:cTn id="38" dur="1000"/>
                                        <p:tgtEl>
                                          <p:spTgt spid="2110"/>
                                        </p:tgtEl>
                                      </p:cBhvr>
                                    </p:animEffect>
                                  </p:childTnLst>
                                </p:cTn>
                              </p:par>
                              <p:par>
                                <p:cTn id="39" presetID="10" presetClass="entr" presetSubtype="0" fill="hold" nodeType="withEffect">
                                  <p:stCondLst>
                                    <p:cond delay="0"/>
                                  </p:stCondLst>
                                  <p:childTnLst>
                                    <p:set>
                                      <p:cBhvr>
                                        <p:cTn id="40" dur="1" fill="hold">
                                          <p:stCondLst>
                                            <p:cond delay="0"/>
                                          </p:stCondLst>
                                        </p:cTn>
                                        <p:tgtEl>
                                          <p:spTgt spid="2111"/>
                                        </p:tgtEl>
                                        <p:attrNameLst>
                                          <p:attrName>style.visibility</p:attrName>
                                        </p:attrNameLst>
                                      </p:cBhvr>
                                      <p:to>
                                        <p:strVal val="visible"/>
                                      </p:to>
                                    </p:set>
                                    <p:animEffect transition="in" filter="fade">
                                      <p:cBhvr>
                                        <p:cTn id="41" dur="1000"/>
                                        <p:tgtEl>
                                          <p:spTgt spid="2111"/>
                                        </p:tgtEl>
                                      </p:cBhvr>
                                    </p:animEffect>
                                  </p:childTnLst>
                                </p:cTn>
                              </p:par>
                              <p:par>
                                <p:cTn id="42" presetID="10" presetClass="entr" presetSubtype="0" fill="hold" nodeType="withEffect">
                                  <p:stCondLst>
                                    <p:cond delay="0"/>
                                  </p:stCondLst>
                                  <p:childTnLst>
                                    <p:set>
                                      <p:cBhvr>
                                        <p:cTn id="43" dur="1" fill="hold">
                                          <p:stCondLst>
                                            <p:cond delay="0"/>
                                          </p:stCondLst>
                                        </p:cTn>
                                        <p:tgtEl>
                                          <p:spTgt spid="2112"/>
                                        </p:tgtEl>
                                        <p:attrNameLst>
                                          <p:attrName>style.visibility</p:attrName>
                                        </p:attrNameLst>
                                      </p:cBhvr>
                                      <p:to>
                                        <p:strVal val="visible"/>
                                      </p:to>
                                    </p:set>
                                    <p:animEffect transition="in" filter="fade">
                                      <p:cBhvr>
                                        <p:cTn id="44" dur="1000"/>
                                        <p:tgtEl>
                                          <p:spTgt spid="2112"/>
                                        </p:tgtEl>
                                      </p:cBhvr>
                                    </p:animEffect>
                                  </p:childTnLst>
                                </p:cTn>
                              </p:par>
                              <p:par>
                                <p:cTn id="45" presetID="10" presetClass="entr" presetSubtype="0" fill="hold" nodeType="withEffect">
                                  <p:stCondLst>
                                    <p:cond delay="0"/>
                                  </p:stCondLst>
                                  <p:childTnLst>
                                    <p:set>
                                      <p:cBhvr>
                                        <p:cTn id="46" dur="1" fill="hold">
                                          <p:stCondLst>
                                            <p:cond delay="0"/>
                                          </p:stCondLst>
                                        </p:cTn>
                                        <p:tgtEl>
                                          <p:spTgt spid="2113"/>
                                        </p:tgtEl>
                                        <p:attrNameLst>
                                          <p:attrName>style.visibility</p:attrName>
                                        </p:attrNameLst>
                                      </p:cBhvr>
                                      <p:to>
                                        <p:strVal val="visible"/>
                                      </p:to>
                                    </p:set>
                                    <p:animEffect transition="in" filter="fade">
                                      <p:cBhvr>
                                        <p:cTn id="47" dur="1000"/>
                                        <p:tgtEl>
                                          <p:spTgt spid="2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117"/>
        <p:cNvGrpSpPr/>
        <p:nvPr/>
      </p:nvGrpSpPr>
      <p:grpSpPr>
        <a:xfrm>
          <a:off x="0" y="0"/>
          <a:ext cx="0" cy="0"/>
          <a:chOff x="0" y="0"/>
          <a:chExt cx="0" cy="0"/>
        </a:xfrm>
      </p:grpSpPr>
      <p:sp>
        <p:nvSpPr>
          <p:cNvPr id="2118" name="Google Shape;2118;p128"/>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Josefin Sans"/>
                <a:ea typeface="Josefin Sans"/>
                <a:cs typeface="Josefin Sans"/>
                <a:sym typeface="Josefin Sans"/>
              </a:rPr>
              <a:t>Location center</a:t>
            </a:r>
            <a:endParaRPr>
              <a:latin typeface="Josefin Sans"/>
              <a:ea typeface="Josefin Sans"/>
              <a:cs typeface="Josefin Sans"/>
              <a:sym typeface="Josefin Sans"/>
            </a:endParaRPr>
          </a:p>
        </p:txBody>
      </p:sp>
      <p:grpSp>
        <p:nvGrpSpPr>
          <p:cNvPr id="2119" name="Google Shape;2119;p128"/>
          <p:cNvGrpSpPr/>
          <p:nvPr/>
        </p:nvGrpSpPr>
        <p:grpSpPr>
          <a:xfrm>
            <a:off x="1399212" y="1023126"/>
            <a:ext cx="3254901" cy="3245342"/>
            <a:chOff x="1265375" y="237125"/>
            <a:chExt cx="5056550" cy="5041700"/>
          </a:xfrm>
        </p:grpSpPr>
        <p:sp>
          <p:nvSpPr>
            <p:cNvPr id="2120" name="Google Shape;2120;p128"/>
            <p:cNvSpPr/>
            <p:nvPr/>
          </p:nvSpPr>
          <p:spPr>
            <a:xfrm>
              <a:off x="4884950" y="3594250"/>
              <a:ext cx="465475" cy="600225"/>
            </a:xfrm>
            <a:custGeom>
              <a:avLst/>
              <a:gdLst/>
              <a:ahLst/>
              <a:cxnLst/>
              <a:rect l="l" t="t" r="r" b="b"/>
              <a:pathLst>
                <a:path w="18619" h="24009" extrusionOk="0">
                  <a:moveTo>
                    <a:pt x="6969" y="1"/>
                  </a:moveTo>
                  <a:cubicBezTo>
                    <a:pt x="6761" y="1"/>
                    <a:pt x="6539" y="26"/>
                    <a:pt x="6299" y="81"/>
                  </a:cubicBezTo>
                  <a:cubicBezTo>
                    <a:pt x="5174" y="115"/>
                    <a:pt x="4020" y="208"/>
                    <a:pt x="2913" y="208"/>
                  </a:cubicBezTo>
                  <a:cubicBezTo>
                    <a:pt x="2733" y="208"/>
                    <a:pt x="2554" y="205"/>
                    <a:pt x="2377" y="200"/>
                  </a:cubicBezTo>
                  <a:cubicBezTo>
                    <a:pt x="872" y="200"/>
                    <a:pt x="1" y="913"/>
                    <a:pt x="120" y="2339"/>
                  </a:cubicBezTo>
                  <a:cubicBezTo>
                    <a:pt x="159" y="2735"/>
                    <a:pt x="238" y="3091"/>
                    <a:pt x="357" y="3488"/>
                  </a:cubicBezTo>
                  <a:cubicBezTo>
                    <a:pt x="1506" y="4399"/>
                    <a:pt x="872" y="5547"/>
                    <a:pt x="1" y="6736"/>
                  </a:cubicBezTo>
                  <a:cubicBezTo>
                    <a:pt x="436" y="7607"/>
                    <a:pt x="912" y="8400"/>
                    <a:pt x="2021" y="8637"/>
                  </a:cubicBezTo>
                  <a:cubicBezTo>
                    <a:pt x="2972" y="8677"/>
                    <a:pt x="3526" y="9786"/>
                    <a:pt x="3011" y="10618"/>
                  </a:cubicBezTo>
                  <a:cubicBezTo>
                    <a:pt x="1863" y="12638"/>
                    <a:pt x="2417" y="14302"/>
                    <a:pt x="2417" y="16084"/>
                  </a:cubicBezTo>
                  <a:cubicBezTo>
                    <a:pt x="2655" y="18303"/>
                    <a:pt x="3962" y="19610"/>
                    <a:pt x="5903" y="20600"/>
                  </a:cubicBezTo>
                  <a:cubicBezTo>
                    <a:pt x="7369" y="21353"/>
                    <a:pt x="9310" y="21155"/>
                    <a:pt x="10498" y="22264"/>
                  </a:cubicBezTo>
                  <a:cubicBezTo>
                    <a:pt x="10894" y="23056"/>
                    <a:pt x="11805" y="23254"/>
                    <a:pt x="12479" y="23730"/>
                  </a:cubicBezTo>
                  <a:cubicBezTo>
                    <a:pt x="12700" y="23920"/>
                    <a:pt x="12967" y="24008"/>
                    <a:pt x="13229" y="24008"/>
                  </a:cubicBezTo>
                  <a:cubicBezTo>
                    <a:pt x="13623" y="24008"/>
                    <a:pt x="14008" y="23809"/>
                    <a:pt x="14222" y="23452"/>
                  </a:cubicBezTo>
                  <a:cubicBezTo>
                    <a:pt x="15766" y="20798"/>
                    <a:pt x="18619" y="18421"/>
                    <a:pt x="17985" y="15292"/>
                  </a:cubicBezTo>
                  <a:cubicBezTo>
                    <a:pt x="17906" y="14658"/>
                    <a:pt x="17945" y="14025"/>
                    <a:pt x="18143" y="13391"/>
                  </a:cubicBezTo>
                  <a:cubicBezTo>
                    <a:pt x="18024" y="12678"/>
                    <a:pt x="18302" y="11885"/>
                    <a:pt x="18302" y="11133"/>
                  </a:cubicBezTo>
                  <a:cubicBezTo>
                    <a:pt x="18263" y="9524"/>
                    <a:pt x="17336" y="6805"/>
                    <a:pt x="15807" y="6805"/>
                  </a:cubicBezTo>
                  <a:cubicBezTo>
                    <a:pt x="15755" y="6805"/>
                    <a:pt x="15702" y="6808"/>
                    <a:pt x="15648" y="6815"/>
                  </a:cubicBezTo>
                  <a:cubicBezTo>
                    <a:pt x="14628" y="6947"/>
                    <a:pt x="14086" y="7178"/>
                    <a:pt x="13767" y="7178"/>
                  </a:cubicBezTo>
                  <a:cubicBezTo>
                    <a:pt x="13417" y="7178"/>
                    <a:pt x="13337" y="6899"/>
                    <a:pt x="13192" y="5904"/>
                  </a:cubicBezTo>
                  <a:cubicBezTo>
                    <a:pt x="13033" y="5072"/>
                    <a:pt x="12558" y="4755"/>
                    <a:pt x="12399" y="3923"/>
                  </a:cubicBezTo>
                  <a:cubicBezTo>
                    <a:pt x="12082" y="3012"/>
                    <a:pt x="11488" y="2260"/>
                    <a:pt x="10696" y="1705"/>
                  </a:cubicBezTo>
                  <a:cubicBezTo>
                    <a:pt x="9296" y="1425"/>
                    <a:pt x="8545" y="1"/>
                    <a:pt x="6969" y="1"/>
                  </a:cubicBezTo>
                  <a:close/>
                </a:path>
              </a:pathLst>
            </a:custGeom>
            <a:solidFill>
              <a:schemeClr val="accent3"/>
            </a:solidFill>
            <a:ln w="12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28"/>
            <p:cNvSpPr/>
            <p:nvPr/>
          </p:nvSpPr>
          <p:spPr>
            <a:xfrm>
              <a:off x="4361075" y="4504875"/>
              <a:ext cx="363475" cy="270100"/>
            </a:xfrm>
            <a:custGeom>
              <a:avLst/>
              <a:gdLst/>
              <a:ahLst/>
              <a:cxnLst/>
              <a:rect l="l" t="t" r="r" b="b"/>
              <a:pathLst>
                <a:path w="14539" h="10804" extrusionOk="0">
                  <a:moveTo>
                    <a:pt x="8600" y="0"/>
                  </a:moveTo>
                  <a:cubicBezTo>
                    <a:pt x="7921" y="0"/>
                    <a:pt x="7171" y="159"/>
                    <a:pt x="6339" y="496"/>
                  </a:cubicBezTo>
                  <a:cubicBezTo>
                    <a:pt x="5230" y="971"/>
                    <a:pt x="3922" y="931"/>
                    <a:pt x="2734" y="1129"/>
                  </a:cubicBezTo>
                  <a:cubicBezTo>
                    <a:pt x="318" y="3150"/>
                    <a:pt x="1" y="5209"/>
                    <a:pt x="1704" y="8062"/>
                  </a:cubicBezTo>
                  <a:cubicBezTo>
                    <a:pt x="2021" y="9171"/>
                    <a:pt x="3051" y="9448"/>
                    <a:pt x="3685" y="10201"/>
                  </a:cubicBezTo>
                  <a:cubicBezTo>
                    <a:pt x="4459" y="10615"/>
                    <a:pt x="5199" y="10803"/>
                    <a:pt x="5912" y="10803"/>
                  </a:cubicBezTo>
                  <a:cubicBezTo>
                    <a:pt x="7243" y="10803"/>
                    <a:pt x="8480" y="10149"/>
                    <a:pt x="9666" y="9091"/>
                  </a:cubicBezTo>
                  <a:cubicBezTo>
                    <a:pt x="10340" y="8537"/>
                    <a:pt x="11132" y="8299"/>
                    <a:pt x="11884" y="7903"/>
                  </a:cubicBezTo>
                  <a:cubicBezTo>
                    <a:pt x="12954" y="7507"/>
                    <a:pt x="13865" y="6794"/>
                    <a:pt x="14539" y="5922"/>
                  </a:cubicBezTo>
                  <a:cubicBezTo>
                    <a:pt x="14380" y="5566"/>
                    <a:pt x="14222" y="5209"/>
                    <a:pt x="14024" y="4853"/>
                  </a:cubicBezTo>
                  <a:cubicBezTo>
                    <a:pt x="14103" y="4298"/>
                    <a:pt x="13667" y="3783"/>
                    <a:pt x="13112" y="3744"/>
                  </a:cubicBezTo>
                  <a:cubicBezTo>
                    <a:pt x="12043" y="1426"/>
                    <a:pt x="10639" y="0"/>
                    <a:pt x="8600" y="0"/>
                  </a:cubicBezTo>
                  <a:close/>
                </a:path>
              </a:pathLst>
            </a:custGeom>
            <a:solidFill>
              <a:schemeClr val="accent3"/>
            </a:solidFill>
            <a:ln w="12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28"/>
            <p:cNvSpPr/>
            <p:nvPr/>
          </p:nvSpPr>
          <p:spPr>
            <a:xfrm>
              <a:off x="4189750" y="4000050"/>
              <a:ext cx="460525" cy="548925"/>
            </a:xfrm>
            <a:custGeom>
              <a:avLst/>
              <a:gdLst/>
              <a:ahLst/>
              <a:cxnLst/>
              <a:rect l="l" t="t" r="r" b="b"/>
              <a:pathLst>
                <a:path w="18421" h="21957" extrusionOk="0">
                  <a:moveTo>
                    <a:pt x="3843" y="16173"/>
                  </a:moveTo>
                  <a:lnTo>
                    <a:pt x="4002" y="16410"/>
                  </a:lnTo>
                  <a:cubicBezTo>
                    <a:pt x="3922" y="16371"/>
                    <a:pt x="3883" y="16292"/>
                    <a:pt x="3843" y="16173"/>
                  </a:cubicBezTo>
                  <a:close/>
                  <a:moveTo>
                    <a:pt x="4682" y="1"/>
                  </a:moveTo>
                  <a:cubicBezTo>
                    <a:pt x="3260" y="1"/>
                    <a:pt x="1845" y="490"/>
                    <a:pt x="714" y="1437"/>
                  </a:cubicBezTo>
                  <a:cubicBezTo>
                    <a:pt x="595" y="1476"/>
                    <a:pt x="476" y="1516"/>
                    <a:pt x="397" y="1556"/>
                  </a:cubicBezTo>
                  <a:cubicBezTo>
                    <a:pt x="1" y="3219"/>
                    <a:pt x="1981" y="3695"/>
                    <a:pt x="2378" y="5002"/>
                  </a:cubicBezTo>
                  <a:cubicBezTo>
                    <a:pt x="2496" y="5794"/>
                    <a:pt x="2655" y="6547"/>
                    <a:pt x="2813" y="7339"/>
                  </a:cubicBezTo>
                  <a:lnTo>
                    <a:pt x="2417" y="8092"/>
                  </a:lnTo>
                  <a:cubicBezTo>
                    <a:pt x="3170" y="9637"/>
                    <a:pt x="2813" y="11261"/>
                    <a:pt x="2694" y="12845"/>
                  </a:cubicBezTo>
                  <a:cubicBezTo>
                    <a:pt x="2694" y="13756"/>
                    <a:pt x="2021" y="14351"/>
                    <a:pt x="1585" y="15064"/>
                  </a:cubicBezTo>
                  <a:lnTo>
                    <a:pt x="1150" y="15856"/>
                  </a:lnTo>
                  <a:cubicBezTo>
                    <a:pt x="2140" y="17203"/>
                    <a:pt x="3289" y="18510"/>
                    <a:pt x="4517" y="19659"/>
                  </a:cubicBezTo>
                  <a:cubicBezTo>
                    <a:pt x="6141" y="20055"/>
                    <a:pt x="7408" y="20966"/>
                    <a:pt x="8676" y="21956"/>
                  </a:cubicBezTo>
                  <a:lnTo>
                    <a:pt x="16361" y="20609"/>
                  </a:lnTo>
                  <a:cubicBezTo>
                    <a:pt x="17193" y="20411"/>
                    <a:pt x="16995" y="19738"/>
                    <a:pt x="17153" y="19183"/>
                  </a:cubicBezTo>
                  <a:cubicBezTo>
                    <a:pt x="17232" y="18748"/>
                    <a:pt x="17430" y="18312"/>
                    <a:pt x="17747" y="17995"/>
                  </a:cubicBezTo>
                  <a:cubicBezTo>
                    <a:pt x="18421" y="17163"/>
                    <a:pt x="18302" y="16490"/>
                    <a:pt x="17549" y="15935"/>
                  </a:cubicBezTo>
                  <a:cubicBezTo>
                    <a:pt x="17074" y="15380"/>
                    <a:pt x="17311" y="14509"/>
                    <a:pt x="17153" y="12291"/>
                  </a:cubicBezTo>
                  <a:cubicBezTo>
                    <a:pt x="17113" y="11934"/>
                    <a:pt x="17074" y="11578"/>
                    <a:pt x="17034" y="11221"/>
                  </a:cubicBezTo>
                  <a:lnTo>
                    <a:pt x="17074" y="11182"/>
                  </a:lnTo>
                  <a:cubicBezTo>
                    <a:pt x="17074" y="10983"/>
                    <a:pt x="17074" y="10785"/>
                    <a:pt x="17074" y="10587"/>
                  </a:cubicBezTo>
                  <a:cubicBezTo>
                    <a:pt x="16836" y="8963"/>
                    <a:pt x="15133" y="8963"/>
                    <a:pt x="13826" y="8448"/>
                  </a:cubicBezTo>
                  <a:cubicBezTo>
                    <a:pt x="13311" y="8052"/>
                    <a:pt x="12518" y="8250"/>
                    <a:pt x="12003" y="7735"/>
                  </a:cubicBezTo>
                  <a:cubicBezTo>
                    <a:pt x="11647" y="7458"/>
                    <a:pt x="11528" y="6983"/>
                    <a:pt x="11647" y="6547"/>
                  </a:cubicBezTo>
                  <a:cubicBezTo>
                    <a:pt x="12003" y="5517"/>
                    <a:pt x="11290" y="5121"/>
                    <a:pt x="10419" y="4804"/>
                  </a:cubicBezTo>
                  <a:cubicBezTo>
                    <a:pt x="9349" y="3536"/>
                    <a:pt x="9191" y="1754"/>
                    <a:pt x="7646" y="763"/>
                  </a:cubicBezTo>
                  <a:cubicBezTo>
                    <a:pt x="6721" y="251"/>
                    <a:pt x="5699" y="1"/>
                    <a:pt x="4682" y="1"/>
                  </a:cubicBezTo>
                  <a:close/>
                </a:path>
              </a:pathLst>
            </a:custGeom>
            <a:solidFill>
              <a:schemeClr val="accent3"/>
            </a:solidFill>
            <a:ln w="12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28"/>
            <p:cNvSpPr/>
            <p:nvPr/>
          </p:nvSpPr>
          <p:spPr>
            <a:xfrm>
              <a:off x="3916425" y="4168475"/>
              <a:ext cx="381300" cy="301800"/>
            </a:xfrm>
            <a:custGeom>
              <a:avLst/>
              <a:gdLst/>
              <a:ahLst/>
              <a:cxnLst/>
              <a:rect l="l" t="t" r="r" b="b"/>
              <a:pathLst>
                <a:path w="15252" h="12072" extrusionOk="0">
                  <a:moveTo>
                    <a:pt x="4738" y="1"/>
                  </a:moveTo>
                  <a:cubicBezTo>
                    <a:pt x="3674" y="1"/>
                    <a:pt x="2702" y="523"/>
                    <a:pt x="1625" y="523"/>
                  </a:cubicBezTo>
                  <a:lnTo>
                    <a:pt x="1466" y="523"/>
                  </a:lnTo>
                  <a:cubicBezTo>
                    <a:pt x="159" y="840"/>
                    <a:pt x="1" y="1513"/>
                    <a:pt x="872" y="2504"/>
                  </a:cubicBezTo>
                  <a:cubicBezTo>
                    <a:pt x="1229" y="2900"/>
                    <a:pt x="1625" y="3256"/>
                    <a:pt x="1981" y="3652"/>
                  </a:cubicBezTo>
                  <a:lnTo>
                    <a:pt x="2259" y="4088"/>
                  </a:lnTo>
                  <a:cubicBezTo>
                    <a:pt x="2378" y="4286"/>
                    <a:pt x="2496" y="4484"/>
                    <a:pt x="2615" y="4682"/>
                  </a:cubicBezTo>
                  <a:cubicBezTo>
                    <a:pt x="2932" y="5593"/>
                    <a:pt x="3645" y="6346"/>
                    <a:pt x="4556" y="6702"/>
                  </a:cubicBezTo>
                  <a:cubicBezTo>
                    <a:pt x="4873" y="7415"/>
                    <a:pt x="5626" y="7851"/>
                    <a:pt x="5745" y="8723"/>
                  </a:cubicBezTo>
                  <a:cubicBezTo>
                    <a:pt x="6656" y="8921"/>
                    <a:pt x="7012" y="9871"/>
                    <a:pt x="7804" y="10228"/>
                  </a:cubicBezTo>
                  <a:cubicBezTo>
                    <a:pt x="8161" y="10426"/>
                    <a:pt x="8478" y="10664"/>
                    <a:pt x="8755" y="10981"/>
                  </a:cubicBezTo>
                  <a:cubicBezTo>
                    <a:pt x="9244" y="11640"/>
                    <a:pt x="9722" y="12071"/>
                    <a:pt x="10195" y="12071"/>
                  </a:cubicBezTo>
                  <a:cubicBezTo>
                    <a:pt x="10602" y="12071"/>
                    <a:pt x="11006" y="11751"/>
                    <a:pt x="11409" y="10981"/>
                  </a:cubicBezTo>
                  <a:cubicBezTo>
                    <a:pt x="12083" y="10069"/>
                    <a:pt x="12637" y="9079"/>
                    <a:pt x="13588" y="8445"/>
                  </a:cubicBezTo>
                  <a:cubicBezTo>
                    <a:pt x="13684" y="8382"/>
                    <a:pt x="13754" y="8215"/>
                    <a:pt x="13777" y="8215"/>
                  </a:cubicBezTo>
                  <a:cubicBezTo>
                    <a:pt x="13783" y="8215"/>
                    <a:pt x="13786" y="8224"/>
                    <a:pt x="13786" y="8247"/>
                  </a:cubicBezTo>
                  <a:cubicBezTo>
                    <a:pt x="13812" y="8248"/>
                    <a:pt x="13837" y="8249"/>
                    <a:pt x="13861" y="8249"/>
                  </a:cubicBezTo>
                  <a:cubicBezTo>
                    <a:pt x="14708" y="8249"/>
                    <a:pt x="14902" y="7595"/>
                    <a:pt x="15133" y="6940"/>
                  </a:cubicBezTo>
                  <a:cubicBezTo>
                    <a:pt x="15252" y="5554"/>
                    <a:pt x="15252" y="4128"/>
                    <a:pt x="15093" y="2702"/>
                  </a:cubicBezTo>
                  <a:cubicBezTo>
                    <a:pt x="15014" y="2504"/>
                    <a:pt x="14935" y="2345"/>
                    <a:pt x="14816" y="2187"/>
                  </a:cubicBezTo>
                  <a:cubicBezTo>
                    <a:pt x="13865" y="1592"/>
                    <a:pt x="12796" y="1117"/>
                    <a:pt x="11686" y="840"/>
                  </a:cubicBezTo>
                  <a:lnTo>
                    <a:pt x="11568" y="840"/>
                  </a:lnTo>
                  <a:cubicBezTo>
                    <a:pt x="10068" y="465"/>
                    <a:pt x="8543" y="287"/>
                    <a:pt x="7013" y="287"/>
                  </a:cubicBezTo>
                  <a:cubicBezTo>
                    <a:pt x="6604" y="287"/>
                    <a:pt x="6194" y="300"/>
                    <a:pt x="5784" y="325"/>
                  </a:cubicBezTo>
                  <a:lnTo>
                    <a:pt x="5467" y="246"/>
                  </a:lnTo>
                  <a:lnTo>
                    <a:pt x="4952" y="8"/>
                  </a:lnTo>
                  <a:cubicBezTo>
                    <a:pt x="4881" y="3"/>
                    <a:pt x="4809" y="1"/>
                    <a:pt x="4738" y="1"/>
                  </a:cubicBezTo>
                  <a:close/>
                </a:path>
              </a:pathLst>
            </a:custGeom>
            <a:solidFill>
              <a:schemeClr val="accent3"/>
            </a:solidFill>
            <a:ln w="12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28"/>
            <p:cNvSpPr/>
            <p:nvPr/>
          </p:nvSpPr>
          <p:spPr>
            <a:xfrm>
              <a:off x="4003575" y="3609125"/>
              <a:ext cx="642750" cy="310900"/>
            </a:xfrm>
            <a:custGeom>
              <a:avLst/>
              <a:gdLst/>
              <a:ahLst/>
              <a:cxnLst/>
              <a:rect l="l" t="t" r="r" b="b"/>
              <a:pathLst>
                <a:path w="25710" h="12436" extrusionOk="0">
                  <a:moveTo>
                    <a:pt x="8834" y="1"/>
                  </a:moveTo>
                  <a:cubicBezTo>
                    <a:pt x="7329" y="239"/>
                    <a:pt x="6537" y="1348"/>
                    <a:pt x="5943" y="2695"/>
                  </a:cubicBezTo>
                  <a:lnTo>
                    <a:pt x="5190" y="3209"/>
                  </a:lnTo>
                  <a:cubicBezTo>
                    <a:pt x="5071" y="3328"/>
                    <a:pt x="4952" y="3447"/>
                    <a:pt x="4833" y="3566"/>
                  </a:cubicBezTo>
                  <a:cubicBezTo>
                    <a:pt x="4477" y="3883"/>
                    <a:pt x="4002" y="4121"/>
                    <a:pt x="3526" y="4200"/>
                  </a:cubicBezTo>
                  <a:cubicBezTo>
                    <a:pt x="3328" y="4279"/>
                    <a:pt x="3170" y="4358"/>
                    <a:pt x="3011" y="4477"/>
                  </a:cubicBezTo>
                  <a:cubicBezTo>
                    <a:pt x="2298" y="5071"/>
                    <a:pt x="1229" y="4675"/>
                    <a:pt x="555" y="5428"/>
                  </a:cubicBezTo>
                  <a:cubicBezTo>
                    <a:pt x="1" y="6299"/>
                    <a:pt x="238" y="7131"/>
                    <a:pt x="555" y="8003"/>
                  </a:cubicBezTo>
                  <a:cubicBezTo>
                    <a:pt x="1493" y="10539"/>
                    <a:pt x="4230" y="12435"/>
                    <a:pt x="7401" y="12435"/>
                  </a:cubicBezTo>
                  <a:cubicBezTo>
                    <a:pt x="7845" y="12435"/>
                    <a:pt x="8298" y="12398"/>
                    <a:pt x="8755" y="12320"/>
                  </a:cubicBezTo>
                  <a:cubicBezTo>
                    <a:pt x="10181" y="11013"/>
                    <a:pt x="10498" y="9033"/>
                    <a:pt x="12360" y="8834"/>
                  </a:cubicBezTo>
                  <a:cubicBezTo>
                    <a:pt x="13944" y="8636"/>
                    <a:pt x="15766" y="9072"/>
                    <a:pt x="16796" y="7805"/>
                  </a:cubicBezTo>
                  <a:cubicBezTo>
                    <a:pt x="16876" y="7646"/>
                    <a:pt x="16955" y="7488"/>
                    <a:pt x="16994" y="7329"/>
                  </a:cubicBezTo>
                  <a:cubicBezTo>
                    <a:pt x="17041" y="7337"/>
                    <a:pt x="17088" y="7341"/>
                    <a:pt x="17135" y="7341"/>
                  </a:cubicBezTo>
                  <a:cubicBezTo>
                    <a:pt x="17753" y="7341"/>
                    <a:pt x="18302" y="6656"/>
                    <a:pt x="18302" y="6656"/>
                  </a:cubicBezTo>
                  <a:lnTo>
                    <a:pt x="22421" y="7646"/>
                  </a:lnTo>
                  <a:cubicBezTo>
                    <a:pt x="22421" y="7646"/>
                    <a:pt x="22421" y="7686"/>
                    <a:pt x="22421" y="7725"/>
                  </a:cubicBezTo>
                  <a:cubicBezTo>
                    <a:pt x="22687" y="7923"/>
                    <a:pt x="22905" y="8006"/>
                    <a:pt x="23087" y="8006"/>
                  </a:cubicBezTo>
                  <a:cubicBezTo>
                    <a:pt x="23964" y="8006"/>
                    <a:pt x="23988" y="6051"/>
                    <a:pt x="24283" y="5428"/>
                  </a:cubicBezTo>
                  <a:cubicBezTo>
                    <a:pt x="24600" y="4358"/>
                    <a:pt x="25709" y="3606"/>
                    <a:pt x="25511" y="2298"/>
                  </a:cubicBezTo>
                  <a:cubicBezTo>
                    <a:pt x="25405" y="2283"/>
                    <a:pt x="25297" y="2280"/>
                    <a:pt x="25190" y="2280"/>
                  </a:cubicBezTo>
                  <a:cubicBezTo>
                    <a:pt x="25095" y="2280"/>
                    <a:pt x="25000" y="2282"/>
                    <a:pt x="24905" y="2282"/>
                  </a:cubicBezTo>
                  <a:cubicBezTo>
                    <a:pt x="24549" y="2282"/>
                    <a:pt x="24205" y="2243"/>
                    <a:pt x="23927" y="1863"/>
                  </a:cubicBezTo>
                  <a:lnTo>
                    <a:pt x="23095" y="1823"/>
                  </a:lnTo>
                  <a:cubicBezTo>
                    <a:pt x="22470" y="1030"/>
                    <a:pt x="21713" y="907"/>
                    <a:pt x="20932" y="907"/>
                  </a:cubicBezTo>
                  <a:cubicBezTo>
                    <a:pt x="20584" y="907"/>
                    <a:pt x="20232" y="932"/>
                    <a:pt x="19883" y="932"/>
                  </a:cubicBezTo>
                  <a:cubicBezTo>
                    <a:pt x="19725" y="932"/>
                    <a:pt x="19567" y="927"/>
                    <a:pt x="19411" y="912"/>
                  </a:cubicBezTo>
                  <a:cubicBezTo>
                    <a:pt x="18517" y="777"/>
                    <a:pt x="17624" y="715"/>
                    <a:pt x="16718" y="715"/>
                  </a:cubicBezTo>
                  <a:cubicBezTo>
                    <a:pt x="16298" y="715"/>
                    <a:pt x="15876" y="728"/>
                    <a:pt x="15450" y="754"/>
                  </a:cubicBezTo>
                  <a:cubicBezTo>
                    <a:pt x="15201" y="772"/>
                    <a:pt x="14951" y="780"/>
                    <a:pt x="14702" y="780"/>
                  </a:cubicBezTo>
                  <a:cubicBezTo>
                    <a:pt x="12764" y="780"/>
                    <a:pt x="10799" y="282"/>
                    <a:pt x="8834" y="1"/>
                  </a:cubicBezTo>
                  <a:close/>
                </a:path>
              </a:pathLst>
            </a:custGeom>
            <a:solidFill>
              <a:schemeClr val="accent3"/>
            </a:solidFill>
            <a:ln w="12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28"/>
            <p:cNvSpPr/>
            <p:nvPr/>
          </p:nvSpPr>
          <p:spPr>
            <a:xfrm>
              <a:off x="3239050" y="3609275"/>
              <a:ext cx="926975" cy="442925"/>
            </a:xfrm>
            <a:custGeom>
              <a:avLst/>
              <a:gdLst/>
              <a:ahLst/>
              <a:cxnLst/>
              <a:rect l="l" t="t" r="r" b="b"/>
              <a:pathLst>
                <a:path w="37079" h="17717" extrusionOk="0">
                  <a:moveTo>
                    <a:pt x="27113" y="0"/>
                  </a:moveTo>
                  <a:cubicBezTo>
                    <a:pt x="26747" y="0"/>
                    <a:pt x="26448" y="126"/>
                    <a:pt x="26304" y="510"/>
                  </a:cubicBezTo>
                  <a:cubicBezTo>
                    <a:pt x="25534" y="2572"/>
                    <a:pt x="24250" y="2982"/>
                    <a:pt x="22823" y="2982"/>
                  </a:cubicBezTo>
                  <a:cubicBezTo>
                    <a:pt x="21974" y="2982"/>
                    <a:pt x="21075" y="2837"/>
                    <a:pt x="20203" y="2807"/>
                  </a:cubicBezTo>
                  <a:cubicBezTo>
                    <a:pt x="20106" y="2767"/>
                    <a:pt x="20021" y="2750"/>
                    <a:pt x="19944" y="2750"/>
                  </a:cubicBezTo>
                  <a:cubicBezTo>
                    <a:pt x="19644" y="2750"/>
                    <a:pt x="19473" y="3014"/>
                    <a:pt x="19253" y="3203"/>
                  </a:cubicBezTo>
                  <a:cubicBezTo>
                    <a:pt x="17589" y="4788"/>
                    <a:pt x="14697" y="5422"/>
                    <a:pt x="15569" y="8828"/>
                  </a:cubicBezTo>
                  <a:cubicBezTo>
                    <a:pt x="15776" y="9688"/>
                    <a:pt x="15052" y="10060"/>
                    <a:pt x="14293" y="10060"/>
                  </a:cubicBezTo>
                  <a:cubicBezTo>
                    <a:pt x="14038" y="10060"/>
                    <a:pt x="13778" y="10017"/>
                    <a:pt x="13548" y="9938"/>
                  </a:cubicBezTo>
                  <a:cubicBezTo>
                    <a:pt x="12415" y="9552"/>
                    <a:pt x="11230" y="9349"/>
                    <a:pt x="10038" y="9349"/>
                  </a:cubicBezTo>
                  <a:cubicBezTo>
                    <a:pt x="9146" y="9349"/>
                    <a:pt x="8250" y="9463"/>
                    <a:pt x="7369" y="9700"/>
                  </a:cubicBezTo>
                  <a:cubicBezTo>
                    <a:pt x="6664" y="10334"/>
                    <a:pt x="6304" y="11375"/>
                    <a:pt x="5426" y="11375"/>
                  </a:cubicBezTo>
                  <a:cubicBezTo>
                    <a:pt x="5316" y="11375"/>
                    <a:pt x="5199" y="11359"/>
                    <a:pt x="5071" y="11324"/>
                  </a:cubicBezTo>
                  <a:lnTo>
                    <a:pt x="2259" y="10492"/>
                  </a:lnTo>
                  <a:lnTo>
                    <a:pt x="397" y="11482"/>
                  </a:lnTo>
                  <a:cubicBezTo>
                    <a:pt x="120" y="11681"/>
                    <a:pt x="1" y="12037"/>
                    <a:pt x="120" y="12354"/>
                  </a:cubicBezTo>
                  <a:cubicBezTo>
                    <a:pt x="437" y="13107"/>
                    <a:pt x="1308" y="13384"/>
                    <a:pt x="1506" y="14216"/>
                  </a:cubicBezTo>
                  <a:cubicBezTo>
                    <a:pt x="2021" y="14968"/>
                    <a:pt x="2853" y="15483"/>
                    <a:pt x="3804" y="15563"/>
                  </a:cubicBezTo>
                  <a:cubicBezTo>
                    <a:pt x="4794" y="15444"/>
                    <a:pt x="5626" y="14889"/>
                    <a:pt x="6497" y="14374"/>
                  </a:cubicBezTo>
                  <a:cubicBezTo>
                    <a:pt x="6871" y="14168"/>
                    <a:pt x="7218" y="14081"/>
                    <a:pt x="7552" y="14081"/>
                  </a:cubicBezTo>
                  <a:cubicBezTo>
                    <a:pt x="8565" y="14081"/>
                    <a:pt x="9466" y="14878"/>
                    <a:pt x="10657" y="15563"/>
                  </a:cubicBezTo>
                  <a:cubicBezTo>
                    <a:pt x="10978" y="16599"/>
                    <a:pt x="11695" y="16853"/>
                    <a:pt x="12540" y="16853"/>
                  </a:cubicBezTo>
                  <a:cubicBezTo>
                    <a:pt x="13358" y="16853"/>
                    <a:pt x="14297" y="16615"/>
                    <a:pt x="15117" y="16615"/>
                  </a:cubicBezTo>
                  <a:cubicBezTo>
                    <a:pt x="15330" y="16615"/>
                    <a:pt x="15535" y="16631"/>
                    <a:pt x="15727" y="16672"/>
                  </a:cubicBezTo>
                  <a:cubicBezTo>
                    <a:pt x="16321" y="16791"/>
                    <a:pt x="16915" y="16909"/>
                    <a:pt x="17510" y="17107"/>
                  </a:cubicBezTo>
                  <a:cubicBezTo>
                    <a:pt x="18223" y="17226"/>
                    <a:pt x="18975" y="17306"/>
                    <a:pt x="19728" y="17306"/>
                  </a:cubicBezTo>
                  <a:cubicBezTo>
                    <a:pt x="20645" y="17575"/>
                    <a:pt x="21599" y="17717"/>
                    <a:pt x="22553" y="17717"/>
                  </a:cubicBezTo>
                  <a:cubicBezTo>
                    <a:pt x="22999" y="17717"/>
                    <a:pt x="23445" y="17686"/>
                    <a:pt x="23887" y="17622"/>
                  </a:cubicBezTo>
                  <a:cubicBezTo>
                    <a:pt x="25591" y="17068"/>
                    <a:pt x="27215" y="16276"/>
                    <a:pt x="29076" y="16157"/>
                  </a:cubicBezTo>
                  <a:cubicBezTo>
                    <a:pt x="29988" y="16157"/>
                    <a:pt x="30780" y="15563"/>
                    <a:pt x="31057" y="14691"/>
                  </a:cubicBezTo>
                  <a:lnTo>
                    <a:pt x="32879" y="12710"/>
                  </a:lnTo>
                  <a:cubicBezTo>
                    <a:pt x="33513" y="11720"/>
                    <a:pt x="33553" y="10571"/>
                    <a:pt x="33790" y="9423"/>
                  </a:cubicBezTo>
                  <a:cubicBezTo>
                    <a:pt x="35018" y="8789"/>
                    <a:pt x="37078" y="8987"/>
                    <a:pt x="36563" y="6650"/>
                  </a:cubicBezTo>
                  <a:cubicBezTo>
                    <a:pt x="36682" y="5184"/>
                    <a:pt x="35296" y="4273"/>
                    <a:pt x="35296" y="2887"/>
                  </a:cubicBezTo>
                  <a:cubicBezTo>
                    <a:pt x="34928" y="2304"/>
                    <a:pt x="34441" y="2172"/>
                    <a:pt x="33919" y="2172"/>
                  </a:cubicBezTo>
                  <a:cubicBezTo>
                    <a:pt x="33487" y="2172"/>
                    <a:pt x="33031" y="2263"/>
                    <a:pt x="32596" y="2263"/>
                  </a:cubicBezTo>
                  <a:cubicBezTo>
                    <a:pt x="32198" y="2263"/>
                    <a:pt x="31818" y="2187"/>
                    <a:pt x="31493" y="1896"/>
                  </a:cubicBezTo>
                  <a:cubicBezTo>
                    <a:pt x="30582" y="1500"/>
                    <a:pt x="29948" y="589"/>
                    <a:pt x="28878" y="391"/>
                  </a:cubicBezTo>
                  <a:cubicBezTo>
                    <a:pt x="28335" y="273"/>
                    <a:pt x="27652" y="0"/>
                    <a:pt x="27113" y="0"/>
                  </a:cubicBezTo>
                  <a:close/>
                </a:path>
              </a:pathLst>
            </a:custGeom>
            <a:solidFill>
              <a:schemeClr val="accent3"/>
            </a:solidFill>
            <a:ln w="12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28"/>
            <p:cNvSpPr/>
            <p:nvPr/>
          </p:nvSpPr>
          <p:spPr>
            <a:xfrm>
              <a:off x="3637175" y="3953200"/>
              <a:ext cx="383275" cy="181925"/>
            </a:xfrm>
            <a:custGeom>
              <a:avLst/>
              <a:gdLst/>
              <a:ahLst/>
              <a:cxnLst/>
              <a:rect l="l" t="t" r="r" b="b"/>
              <a:pathLst>
                <a:path w="15331" h="7277" extrusionOk="0">
                  <a:moveTo>
                    <a:pt x="14752" y="1"/>
                  </a:moveTo>
                  <a:cubicBezTo>
                    <a:pt x="14390" y="1"/>
                    <a:pt x="14028" y="195"/>
                    <a:pt x="13666" y="221"/>
                  </a:cubicBezTo>
                  <a:cubicBezTo>
                    <a:pt x="11420" y="450"/>
                    <a:pt x="9466" y="1812"/>
                    <a:pt x="7172" y="1812"/>
                  </a:cubicBezTo>
                  <a:cubicBezTo>
                    <a:pt x="7080" y="1812"/>
                    <a:pt x="6987" y="1810"/>
                    <a:pt x="6893" y="1806"/>
                  </a:cubicBezTo>
                  <a:cubicBezTo>
                    <a:pt x="6021" y="1608"/>
                    <a:pt x="5110" y="1409"/>
                    <a:pt x="4199" y="1251"/>
                  </a:cubicBezTo>
                  <a:cubicBezTo>
                    <a:pt x="3803" y="1211"/>
                    <a:pt x="3407" y="1251"/>
                    <a:pt x="3011" y="1172"/>
                  </a:cubicBezTo>
                  <a:cubicBezTo>
                    <a:pt x="2881" y="1160"/>
                    <a:pt x="2750" y="1155"/>
                    <a:pt x="2621" y="1155"/>
                  </a:cubicBezTo>
                  <a:cubicBezTo>
                    <a:pt x="1842" y="1155"/>
                    <a:pt x="1075" y="1359"/>
                    <a:pt x="396" y="1766"/>
                  </a:cubicBezTo>
                  <a:lnTo>
                    <a:pt x="317" y="2122"/>
                  </a:lnTo>
                  <a:cubicBezTo>
                    <a:pt x="317" y="2122"/>
                    <a:pt x="5" y="2524"/>
                    <a:pt x="250" y="2524"/>
                  </a:cubicBezTo>
                  <a:cubicBezTo>
                    <a:pt x="332" y="2524"/>
                    <a:pt x="475" y="2479"/>
                    <a:pt x="713" y="2360"/>
                  </a:cubicBezTo>
                  <a:lnTo>
                    <a:pt x="713" y="2360"/>
                  </a:lnTo>
                  <a:cubicBezTo>
                    <a:pt x="0" y="3905"/>
                    <a:pt x="634" y="4856"/>
                    <a:pt x="515" y="6401"/>
                  </a:cubicBezTo>
                  <a:cubicBezTo>
                    <a:pt x="1545" y="6440"/>
                    <a:pt x="3209" y="6599"/>
                    <a:pt x="4239" y="6638"/>
                  </a:cubicBezTo>
                  <a:cubicBezTo>
                    <a:pt x="4496" y="7043"/>
                    <a:pt x="4924" y="7276"/>
                    <a:pt x="5427" y="7276"/>
                  </a:cubicBezTo>
                  <a:cubicBezTo>
                    <a:pt x="5466" y="7276"/>
                    <a:pt x="5506" y="7275"/>
                    <a:pt x="5546" y="7272"/>
                  </a:cubicBezTo>
                  <a:cubicBezTo>
                    <a:pt x="6368" y="7125"/>
                    <a:pt x="7191" y="7044"/>
                    <a:pt x="8030" y="7044"/>
                  </a:cubicBezTo>
                  <a:cubicBezTo>
                    <a:pt x="8322" y="7044"/>
                    <a:pt x="8616" y="7054"/>
                    <a:pt x="8913" y="7074"/>
                  </a:cubicBezTo>
                  <a:cubicBezTo>
                    <a:pt x="9051" y="7108"/>
                    <a:pt x="9189" y="7125"/>
                    <a:pt x="9327" y="7125"/>
                  </a:cubicBezTo>
                  <a:cubicBezTo>
                    <a:pt x="9982" y="7125"/>
                    <a:pt x="10613" y="6752"/>
                    <a:pt x="10973" y="6163"/>
                  </a:cubicBezTo>
                  <a:lnTo>
                    <a:pt x="11369" y="5371"/>
                  </a:lnTo>
                  <a:cubicBezTo>
                    <a:pt x="12359" y="5291"/>
                    <a:pt x="12518" y="4539"/>
                    <a:pt x="12636" y="3786"/>
                  </a:cubicBezTo>
                  <a:cubicBezTo>
                    <a:pt x="13112" y="2637"/>
                    <a:pt x="14300" y="2400"/>
                    <a:pt x="15211" y="1766"/>
                  </a:cubicBezTo>
                  <a:cubicBezTo>
                    <a:pt x="15251" y="1132"/>
                    <a:pt x="15291" y="855"/>
                    <a:pt x="15330" y="221"/>
                  </a:cubicBezTo>
                  <a:cubicBezTo>
                    <a:pt x="15137" y="56"/>
                    <a:pt x="14945" y="1"/>
                    <a:pt x="14752" y="1"/>
                  </a:cubicBezTo>
                  <a:close/>
                </a:path>
              </a:pathLst>
            </a:custGeom>
            <a:solidFill>
              <a:schemeClr val="accent3"/>
            </a:solidFill>
            <a:ln w="12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28"/>
            <p:cNvSpPr/>
            <p:nvPr/>
          </p:nvSpPr>
          <p:spPr>
            <a:xfrm>
              <a:off x="2626050" y="3344700"/>
              <a:ext cx="533800" cy="387125"/>
            </a:xfrm>
            <a:custGeom>
              <a:avLst/>
              <a:gdLst/>
              <a:ahLst/>
              <a:cxnLst/>
              <a:rect l="l" t="t" r="r" b="b"/>
              <a:pathLst>
                <a:path w="21352" h="15485" extrusionOk="0">
                  <a:moveTo>
                    <a:pt x="11213" y="0"/>
                  </a:moveTo>
                  <a:cubicBezTo>
                    <a:pt x="10233" y="0"/>
                    <a:pt x="9244" y="219"/>
                    <a:pt x="8636" y="675"/>
                  </a:cubicBezTo>
                  <a:cubicBezTo>
                    <a:pt x="7646" y="1427"/>
                    <a:pt x="8438" y="1744"/>
                    <a:pt x="7369" y="2299"/>
                  </a:cubicBezTo>
                  <a:cubicBezTo>
                    <a:pt x="6998" y="2378"/>
                    <a:pt x="6632" y="2410"/>
                    <a:pt x="6268" y="2410"/>
                  </a:cubicBezTo>
                  <a:cubicBezTo>
                    <a:pt x="4998" y="2410"/>
                    <a:pt x="3759" y="2017"/>
                    <a:pt x="2497" y="1863"/>
                  </a:cubicBezTo>
                  <a:lnTo>
                    <a:pt x="1" y="3368"/>
                  </a:lnTo>
                  <a:cubicBezTo>
                    <a:pt x="191" y="5464"/>
                    <a:pt x="1224" y="6423"/>
                    <a:pt x="3030" y="6423"/>
                  </a:cubicBezTo>
                  <a:cubicBezTo>
                    <a:pt x="3102" y="6423"/>
                    <a:pt x="3175" y="6422"/>
                    <a:pt x="3249" y="6419"/>
                  </a:cubicBezTo>
                  <a:cubicBezTo>
                    <a:pt x="3368" y="6419"/>
                    <a:pt x="3487" y="6339"/>
                    <a:pt x="3606" y="6300"/>
                  </a:cubicBezTo>
                  <a:cubicBezTo>
                    <a:pt x="4160" y="7171"/>
                    <a:pt x="5032" y="7448"/>
                    <a:pt x="5903" y="7726"/>
                  </a:cubicBezTo>
                  <a:lnTo>
                    <a:pt x="7963" y="9191"/>
                  </a:lnTo>
                  <a:cubicBezTo>
                    <a:pt x="8082" y="9865"/>
                    <a:pt x="8636" y="10340"/>
                    <a:pt x="8755" y="11053"/>
                  </a:cubicBezTo>
                  <a:cubicBezTo>
                    <a:pt x="9116" y="11791"/>
                    <a:pt x="9518" y="12027"/>
                    <a:pt x="9941" y="12027"/>
                  </a:cubicBezTo>
                  <a:cubicBezTo>
                    <a:pt x="10539" y="12027"/>
                    <a:pt x="11179" y="11556"/>
                    <a:pt x="11805" y="11370"/>
                  </a:cubicBezTo>
                  <a:cubicBezTo>
                    <a:pt x="11854" y="11366"/>
                    <a:pt x="11901" y="11363"/>
                    <a:pt x="11945" y="11363"/>
                  </a:cubicBezTo>
                  <a:cubicBezTo>
                    <a:pt x="13047" y="11363"/>
                    <a:pt x="12743" y="12737"/>
                    <a:pt x="13390" y="13232"/>
                  </a:cubicBezTo>
                  <a:cubicBezTo>
                    <a:pt x="14024" y="13747"/>
                    <a:pt x="14974" y="13826"/>
                    <a:pt x="15489" y="14460"/>
                  </a:cubicBezTo>
                  <a:cubicBezTo>
                    <a:pt x="16081" y="15167"/>
                    <a:pt x="16584" y="15485"/>
                    <a:pt x="17018" y="15485"/>
                  </a:cubicBezTo>
                  <a:cubicBezTo>
                    <a:pt x="17631" y="15485"/>
                    <a:pt x="18106" y="14853"/>
                    <a:pt x="18500" y="13786"/>
                  </a:cubicBezTo>
                  <a:cubicBezTo>
                    <a:pt x="18698" y="13073"/>
                    <a:pt x="18936" y="12360"/>
                    <a:pt x="19292" y="11687"/>
                  </a:cubicBezTo>
                  <a:cubicBezTo>
                    <a:pt x="21312" y="9667"/>
                    <a:pt x="21352" y="7448"/>
                    <a:pt x="19966" y="5032"/>
                  </a:cubicBezTo>
                  <a:cubicBezTo>
                    <a:pt x="19015" y="4319"/>
                    <a:pt x="18460" y="3012"/>
                    <a:pt x="17193" y="2893"/>
                  </a:cubicBezTo>
                  <a:cubicBezTo>
                    <a:pt x="15965" y="2378"/>
                    <a:pt x="14816" y="1665"/>
                    <a:pt x="13865" y="754"/>
                  </a:cubicBezTo>
                  <a:cubicBezTo>
                    <a:pt x="13329" y="259"/>
                    <a:pt x="12277" y="0"/>
                    <a:pt x="11213" y="0"/>
                  </a:cubicBezTo>
                  <a:close/>
                </a:path>
              </a:pathLst>
            </a:custGeom>
            <a:solidFill>
              <a:schemeClr val="accent3"/>
            </a:solidFill>
            <a:ln w="12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28"/>
            <p:cNvSpPr/>
            <p:nvPr/>
          </p:nvSpPr>
          <p:spPr>
            <a:xfrm>
              <a:off x="3014250" y="3830775"/>
              <a:ext cx="459550" cy="282950"/>
            </a:xfrm>
            <a:custGeom>
              <a:avLst/>
              <a:gdLst/>
              <a:ahLst/>
              <a:cxnLst/>
              <a:rect l="l" t="t" r="r" b="b"/>
              <a:pathLst>
                <a:path w="18382" h="11318" extrusionOk="0">
                  <a:moveTo>
                    <a:pt x="10712" y="1"/>
                  </a:moveTo>
                  <a:cubicBezTo>
                    <a:pt x="9336" y="1"/>
                    <a:pt x="7963" y="431"/>
                    <a:pt x="6577" y="959"/>
                  </a:cubicBezTo>
                  <a:cubicBezTo>
                    <a:pt x="6141" y="998"/>
                    <a:pt x="5705" y="919"/>
                    <a:pt x="5388" y="1355"/>
                  </a:cubicBezTo>
                  <a:cubicBezTo>
                    <a:pt x="4556" y="1791"/>
                    <a:pt x="3526" y="1949"/>
                    <a:pt x="3051" y="2939"/>
                  </a:cubicBezTo>
                  <a:lnTo>
                    <a:pt x="516" y="5593"/>
                  </a:lnTo>
                  <a:cubicBezTo>
                    <a:pt x="437" y="5673"/>
                    <a:pt x="357" y="5712"/>
                    <a:pt x="318" y="5791"/>
                  </a:cubicBezTo>
                  <a:cubicBezTo>
                    <a:pt x="80" y="6029"/>
                    <a:pt x="1" y="6386"/>
                    <a:pt x="41" y="6703"/>
                  </a:cubicBezTo>
                  <a:cubicBezTo>
                    <a:pt x="1" y="7336"/>
                    <a:pt x="318" y="7931"/>
                    <a:pt x="793" y="8327"/>
                  </a:cubicBezTo>
                  <a:cubicBezTo>
                    <a:pt x="889" y="8403"/>
                    <a:pt x="1026" y="8429"/>
                    <a:pt x="1184" y="8429"/>
                  </a:cubicBezTo>
                  <a:cubicBezTo>
                    <a:pt x="1508" y="8429"/>
                    <a:pt x="1920" y="8321"/>
                    <a:pt x="2243" y="8321"/>
                  </a:cubicBezTo>
                  <a:cubicBezTo>
                    <a:pt x="2415" y="8321"/>
                    <a:pt x="2561" y="8352"/>
                    <a:pt x="2655" y="8446"/>
                  </a:cubicBezTo>
                  <a:cubicBezTo>
                    <a:pt x="2655" y="9119"/>
                    <a:pt x="3249" y="9436"/>
                    <a:pt x="3447" y="9990"/>
                  </a:cubicBezTo>
                  <a:lnTo>
                    <a:pt x="3447" y="10664"/>
                  </a:lnTo>
                  <a:cubicBezTo>
                    <a:pt x="3804" y="11020"/>
                    <a:pt x="4279" y="11218"/>
                    <a:pt x="4794" y="11298"/>
                  </a:cubicBezTo>
                  <a:cubicBezTo>
                    <a:pt x="4889" y="11311"/>
                    <a:pt x="4984" y="11318"/>
                    <a:pt x="5079" y="11318"/>
                  </a:cubicBezTo>
                  <a:cubicBezTo>
                    <a:pt x="5537" y="11318"/>
                    <a:pt x="5985" y="11164"/>
                    <a:pt x="6379" y="10902"/>
                  </a:cubicBezTo>
                  <a:cubicBezTo>
                    <a:pt x="6933" y="10505"/>
                    <a:pt x="8201" y="10188"/>
                    <a:pt x="8597" y="9872"/>
                  </a:cubicBezTo>
                  <a:cubicBezTo>
                    <a:pt x="8624" y="9851"/>
                    <a:pt x="8653" y="9841"/>
                    <a:pt x="8683" y="9841"/>
                  </a:cubicBezTo>
                  <a:cubicBezTo>
                    <a:pt x="9057" y="9841"/>
                    <a:pt x="9666" y="11298"/>
                    <a:pt x="9666" y="11298"/>
                  </a:cubicBezTo>
                  <a:cubicBezTo>
                    <a:pt x="9666" y="11298"/>
                    <a:pt x="10812" y="10316"/>
                    <a:pt x="11259" y="10316"/>
                  </a:cubicBezTo>
                  <a:cubicBezTo>
                    <a:pt x="11303" y="10316"/>
                    <a:pt x="11341" y="10325"/>
                    <a:pt x="11370" y="10347"/>
                  </a:cubicBezTo>
                  <a:cubicBezTo>
                    <a:pt x="11528" y="10452"/>
                    <a:pt x="11709" y="10503"/>
                    <a:pt x="11889" y="10503"/>
                  </a:cubicBezTo>
                  <a:cubicBezTo>
                    <a:pt x="12116" y="10503"/>
                    <a:pt x="12342" y="10422"/>
                    <a:pt x="12518" y="10268"/>
                  </a:cubicBezTo>
                  <a:cubicBezTo>
                    <a:pt x="12796" y="10030"/>
                    <a:pt x="12994" y="9792"/>
                    <a:pt x="13192" y="9515"/>
                  </a:cubicBezTo>
                  <a:cubicBezTo>
                    <a:pt x="13350" y="9198"/>
                    <a:pt x="13707" y="8564"/>
                    <a:pt x="13707" y="8564"/>
                  </a:cubicBezTo>
                  <a:lnTo>
                    <a:pt x="17589" y="7376"/>
                  </a:lnTo>
                  <a:cubicBezTo>
                    <a:pt x="17708" y="7178"/>
                    <a:pt x="17866" y="7019"/>
                    <a:pt x="18064" y="6901"/>
                  </a:cubicBezTo>
                  <a:cubicBezTo>
                    <a:pt x="18381" y="6703"/>
                    <a:pt x="17906" y="6465"/>
                    <a:pt x="17906" y="6465"/>
                  </a:cubicBezTo>
                  <a:cubicBezTo>
                    <a:pt x="18064" y="6148"/>
                    <a:pt x="18104" y="5791"/>
                    <a:pt x="18025" y="5475"/>
                  </a:cubicBezTo>
                  <a:cubicBezTo>
                    <a:pt x="18025" y="4960"/>
                    <a:pt x="17628" y="4722"/>
                    <a:pt x="17153" y="4564"/>
                  </a:cubicBezTo>
                  <a:lnTo>
                    <a:pt x="16757" y="4564"/>
                  </a:lnTo>
                  <a:cubicBezTo>
                    <a:pt x="16638" y="4564"/>
                    <a:pt x="16559" y="4603"/>
                    <a:pt x="16440" y="4643"/>
                  </a:cubicBezTo>
                  <a:lnTo>
                    <a:pt x="16202" y="4643"/>
                  </a:lnTo>
                  <a:cubicBezTo>
                    <a:pt x="15846" y="4564"/>
                    <a:pt x="15489" y="4405"/>
                    <a:pt x="15173" y="4167"/>
                  </a:cubicBezTo>
                  <a:cubicBezTo>
                    <a:pt x="15173" y="3652"/>
                    <a:pt x="14974" y="3177"/>
                    <a:pt x="14974" y="2662"/>
                  </a:cubicBezTo>
                  <a:cubicBezTo>
                    <a:pt x="14895" y="2028"/>
                    <a:pt x="14578" y="1395"/>
                    <a:pt x="14024" y="998"/>
                  </a:cubicBezTo>
                  <a:cubicBezTo>
                    <a:pt x="12914" y="276"/>
                    <a:pt x="11812" y="1"/>
                    <a:pt x="10712" y="1"/>
                  </a:cubicBezTo>
                  <a:close/>
                </a:path>
              </a:pathLst>
            </a:custGeom>
            <a:solidFill>
              <a:schemeClr val="accent3"/>
            </a:solidFill>
            <a:ln w="12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28"/>
            <p:cNvSpPr/>
            <p:nvPr/>
          </p:nvSpPr>
          <p:spPr>
            <a:xfrm>
              <a:off x="4456150" y="425575"/>
              <a:ext cx="1105200" cy="1683200"/>
            </a:xfrm>
            <a:custGeom>
              <a:avLst/>
              <a:gdLst/>
              <a:ahLst/>
              <a:cxnLst/>
              <a:rect l="l" t="t" r="r" b="b"/>
              <a:pathLst>
                <a:path w="44208" h="67328" extrusionOk="0">
                  <a:moveTo>
                    <a:pt x="28839" y="0"/>
                  </a:moveTo>
                  <a:cubicBezTo>
                    <a:pt x="28391" y="0"/>
                    <a:pt x="27952" y="144"/>
                    <a:pt x="27571" y="464"/>
                  </a:cubicBezTo>
                  <a:cubicBezTo>
                    <a:pt x="27056" y="1138"/>
                    <a:pt x="26779" y="1415"/>
                    <a:pt x="26066" y="1454"/>
                  </a:cubicBezTo>
                  <a:cubicBezTo>
                    <a:pt x="23728" y="1652"/>
                    <a:pt x="20876" y="2445"/>
                    <a:pt x="20876" y="4821"/>
                  </a:cubicBezTo>
                  <a:cubicBezTo>
                    <a:pt x="20876" y="5495"/>
                    <a:pt x="21510" y="7396"/>
                    <a:pt x="20480" y="7674"/>
                  </a:cubicBezTo>
                  <a:cubicBezTo>
                    <a:pt x="19371" y="7674"/>
                    <a:pt x="19173" y="8505"/>
                    <a:pt x="18777" y="9575"/>
                  </a:cubicBezTo>
                  <a:cubicBezTo>
                    <a:pt x="18532" y="10236"/>
                    <a:pt x="18226" y="10534"/>
                    <a:pt x="17786" y="10534"/>
                  </a:cubicBezTo>
                  <a:cubicBezTo>
                    <a:pt x="17513" y="10534"/>
                    <a:pt x="17189" y="10420"/>
                    <a:pt x="16796" y="10209"/>
                  </a:cubicBezTo>
                  <a:cubicBezTo>
                    <a:pt x="16078" y="9803"/>
                    <a:pt x="15163" y="9348"/>
                    <a:pt x="14323" y="9348"/>
                  </a:cubicBezTo>
                  <a:cubicBezTo>
                    <a:pt x="14097" y="9348"/>
                    <a:pt x="13877" y="9381"/>
                    <a:pt x="13667" y="9456"/>
                  </a:cubicBezTo>
                  <a:cubicBezTo>
                    <a:pt x="13500" y="9516"/>
                    <a:pt x="13312" y="9543"/>
                    <a:pt x="13104" y="9543"/>
                  </a:cubicBezTo>
                  <a:cubicBezTo>
                    <a:pt x="10693" y="9543"/>
                    <a:pt x="5746" y="5823"/>
                    <a:pt x="3922" y="5495"/>
                  </a:cubicBezTo>
                  <a:cubicBezTo>
                    <a:pt x="3916" y="5495"/>
                    <a:pt x="3910" y="5494"/>
                    <a:pt x="3904" y="5494"/>
                  </a:cubicBezTo>
                  <a:cubicBezTo>
                    <a:pt x="3332" y="5494"/>
                    <a:pt x="2515" y="7101"/>
                    <a:pt x="2014" y="7101"/>
                  </a:cubicBezTo>
                  <a:cubicBezTo>
                    <a:pt x="1960" y="7101"/>
                    <a:pt x="1909" y="7082"/>
                    <a:pt x="1862" y="7040"/>
                  </a:cubicBezTo>
                  <a:cubicBezTo>
                    <a:pt x="1693" y="6879"/>
                    <a:pt x="1567" y="6811"/>
                    <a:pt x="1468" y="6811"/>
                  </a:cubicBezTo>
                  <a:cubicBezTo>
                    <a:pt x="1125" y="6811"/>
                    <a:pt x="1086" y="7615"/>
                    <a:pt x="595" y="8228"/>
                  </a:cubicBezTo>
                  <a:cubicBezTo>
                    <a:pt x="1" y="9020"/>
                    <a:pt x="4199" y="10724"/>
                    <a:pt x="4675" y="11199"/>
                  </a:cubicBezTo>
                  <a:cubicBezTo>
                    <a:pt x="5150" y="11595"/>
                    <a:pt x="5665" y="11873"/>
                    <a:pt x="6220" y="12071"/>
                  </a:cubicBezTo>
                  <a:cubicBezTo>
                    <a:pt x="7527" y="12625"/>
                    <a:pt x="7883" y="13338"/>
                    <a:pt x="9270" y="13893"/>
                  </a:cubicBezTo>
                  <a:cubicBezTo>
                    <a:pt x="10656" y="14447"/>
                    <a:pt x="10854" y="14685"/>
                    <a:pt x="10973" y="16190"/>
                  </a:cubicBezTo>
                  <a:cubicBezTo>
                    <a:pt x="11171" y="18607"/>
                    <a:pt x="10656" y="20825"/>
                    <a:pt x="11924" y="23043"/>
                  </a:cubicBezTo>
                  <a:cubicBezTo>
                    <a:pt x="12478" y="23954"/>
                    <a:pt x="12954" y="23994"/>
                    <a:pt x="11805" y="24707"/>
                  </a:cubicBezTo>
                  <a:cubicBezTo>
                    <a:pt x="10973" y="25222"/>
                    <a:pt x="12439" y="26846"/>
                    <a:pt x="12993" y="27480"/>
                  </a:cubicBezTo>
                  <a:cubicBezTo>
                    <a:pt x="13548" y="28114"/>
                    <a:pt x="13786" y="28906"/>
                    <a:pt x="14221" y="29579"/>
                  </a:cubicBezTo>
                  <a:cubicBezTo>
                    <a:pt x="14895" y="30292"/>
                    <a:pt x="15806" y="30570"/>
                    <a:pt x="16677" y="30847"/>
                  </a:cubicBezTo>
                  <a:cubicBezTo>
                    <a:pt x="18579" y="31481"/>
                    <a:pt x="19054" y="32867"/>
                    <a:pt x="19054" y="34650"/>
                  </a:cubicBezTo>
                  <a:cubicBezTo>
                    <a:pt x="19054" y="35434"/>
                    <a:pt x="19084" y="36219"/>
                    <a:pt x="18206" y="36219"/>
                  </a:cubicBezTo>
                  <a:cubicBezTo>
                    <a:pt x="18064" y="36219"/>
                    <a:pt x="17900" y="36199"/>
                    <a:pt x="17707" y="36155"/>
                  </a:cubicBezTo>
                  <a:cubicBezTo>
                    <a:pt x="17619" y="36138"/>
                    <a:pt x="17538" y="36130"/>
                    <a:pt x="17462" y="36130"/>
                  </a:cubicBezTo>
                  <a:cubicBezTo>
                    <a:pt x="16817" y="36130"/>
                    <a:pt x="16569" y="36697"/>
                    <a:pt x="16321" y="37264"/>
                  </a:cubicBezTo>
                  <a:cubicBezTo>
                    <a:pt x="15964" y="38017"/>
                    <a:pt x="15608" y="38849"/>
                    <a:pt x="15291" y="39641"/>
                  </a:cubicBezTo>
                  <a:cubicBezTo>
                    <a:pt x="15053" y="40275"/>
                    <a:pt x="14578" y="40829"/>
                    <a:pt x="13944" y="41186"/>
                  </a:cubicBezTo>
                  <a:cubicBezTo>
                    <a:pt x="11805" y="42176"/>
                    <a:pt x="10062" y="43879"/>
                    <a:pt x="7963" y="44909"/>
                  </a:cubicBezTo>
                  <a:cubicBezTo>
                    <a:pt x="7329" y="45979"/>
                    <a:pt x="7448" y="47563"/>
                    <a:pt x="5626" y="47722"/>
                  </a:cubicBezTo>
                  <a:cubicBezTo>
                    <a:pt x="3803" y="47880"/>
                    <a:pt x="2536" y="49742"/>
                    <a:pt x="2655" y="51683"/>
                  </a:cubicBezTo>
                  <a:cubicBezTo>
                    <a:pt x="3209" y="53743"/>
                    <a:pt x="3764" y="55803"/>
                    <a:pt x="4279" y="57823"/>
                  </a:cubicBezTo>
                  <a:cubicBezTo>
                    <a:pt x="4358" y="58417"/>
                    <a:pt x="4279" y="59011"/>
                    <a:pt x="4041" y="59526"/>
                  </a:cubicBezTo>
                  <a:cubicBezTo>
                    <a:pt x="3764" y="60239"/>
                    <a:pt x="3486" y="60952"/>
                    <a:pt x="3170" y="61626"/>
                  </a:cubicBezTo>
                  <a:cubicBezTo>
                    <a:pt x="2615" y="62775"/>
                    <a:pt x="2694" y="63527"/>
                    <a:pt x="4001" y="64121"/>
                  </a:cubicBezTo>
                  <a:cubicBezTo>
                    <a:pt x="5111" y="64636"/>
                    <a:pt x="6339" y="64914"/>
                    <a:pt x="7329" y="65508"/>
                  </a:cubicBezTo>
                  <a:cubicBezTo>
                    <a:pt x="9321" y="66692"/>
                    <a:pt x="11331" y="67328"/>
                    <a:pt x="13458" y="67328"/>
                  </a:cubicBezTo>
                  <a:cubicBezTo>
                    <a:pt x="14462" y="67328"/>
                    <a:pt x="15492" y="67186"/>
                    <a:pt x="16559" y="66894"/>
                  </a:cubicBezTo>
                  <a:cubicBezTo>
                    <a:pt x="20361" y="65825"/>
                    <a:pt x="24085" y="64399"/>
                    <a:pt x="28125" y="64359"/>
                  </a:cubicBezTo>
                  <a:cubicBezTo>
                    <a:pt x="28197" y="64368"/>
                    <a:pt x="28269" y="64372"/>
                    <a:pt x="28342" y="64372"/>
                  </a:cubicBezTo>
                  <a:cubicBezTo>
                    <a:pt x="28908" y="64372"/>
                    <a:pt x="29477" y="64103"/>
                    <a:pt x="29829" y="63646"/>
                  </a:cubicBezTo>
                  <a:cubicBezTo>
                    <a:pt x="32403" y="60081"/>
                    <a:pt x="36919" y="58655"/>
                    <a:pt x="39336" y="54852"/>
                  </a:cubicBezTo>
                  <a:cubicBezTo>
                    <a:pt x="40088" y="53703"/>
                    <a:pt x="41594" y="53149"/>
                    <a:pt x="42742" y="52158"/>
                  </a:cubicBezTo>
                  <a:cubicBezTo>
                    <a:pt x="43891" y="51128"/>
                    <a:pt x="44208" y="50059"/>
                    <a:pt x="43138" y="48672"/>
                  </a:cubicBezTo>
                  <a:cubicBezTo>
                    <a:pt x="41950" y="47088"/>
                    <a:pt x="40207" y="46256"/>
                    <a:pt x="38623" y="45187"/>
                  </a:cubicBezTo>
                  <a:cubicBezTo>
                    <a:pt x="36999" y="44117"/>
                    <a:pt x="37038" y="43602"/>
                    <a:pt x="38662" y="42691"/>
                  </a:cubicBezTo>
                  <a:cubicBezTo>
                    <a:pt x="40168" y="41859"/>
                    <a:pt x="40207" y="41463"/>
                    <a:pt x="38741" y="40393"/>
                  </a:cubicBezTo>
                  <a:cubicBezTo>
                    <a:pt x="38147" y="39997"/>
                    <a:pt x="37434" y="39522"/>
                    <a:pt x="37712" y="38769"/>
                  </a:cubicBezTo>
                  <a:cubicBezTo>
                    <a:pt x="38108" y="37700"/>
                    <a:pt x="37949" y="37026"/>
                    <a:pt x="36840" y="36630"/>
                  </a:cubicBezTo>
                  <a:cubicBezTo>
                    <a:pt x="36444" y="36472"/>
                    <a:pt x="36087" y="35957"/>
                    <a:pt x="36484" y="35680"/>
                  </a:cubicBezTo>
                  <a:cubicBezTo>
                    <a:pt x="37593" y="34967"/>
                    <a:pt x="36880" y="34254"/>
                    <a:pt x="36602" y="33580"/>
                  </a:cubicBezTo>
                  <a:cubicBezTo>
                    <a:pt x="36206" y="32511"/>
                    <a:pt x="36325" y="31520"/>
                    <a:pt x="37434" y="31124"/>
                  </a:cubicBezTo>
                  <a:cubicBezTo>
                    <a:pt x="38543" y="30728"/>
                    <a:pt x="38385" y="30173"/>
                    <a:pt x="37949" y="29421"/>
                  </a:cubicBezTo>
                  <a:cubicBezTo>
                    <a:pt x="36840" y="27638"/>
                    <a:pt x="35771" y="25816"/>
                    <a:pt x="34582" y="24113"/>
                  </a:cubicBezTo>
                  <a:cubicBezTo>
                    <a:pt x="33711" y="22845"/>
                    <a:pt x="33948" y="21855"/>
                    <a:pt x="35018" y="20904"/>
                  </a:cubicBezTo>
                  <a:cubicBezTo>
                    <a:pt x="35454" y="20508"/>
                    <a:pt x="35929" y="20191"/>
                    <a:pt x="36365" y="19795"/>
                  </a:cubicBezTo>
                  <a:cubicBezTo>
                    <a:pt x="38108" y="18131"/>
                    <a:pt x="38068" y="17735"/>
                    <a:pt x="36285" y="16032"/>
                  </a:cubicBezTo>
                  <a:cubicBezTo>
                    <a:pt x="35612" y="15398"/>
                    <a:pt x="34820" y="14923"/>
                    <a:pt x="33948" y="14606"/>
                  </a:cubicBezTo>
                  <a:cubicBezTo>
                    <a:pt x="32087" y="13853"/>
                    <a:pt x="31730" y="12387"/>
                    <a:pt x="32087" y="10446"/>
                  </a:cubicBezTo>
                  <a:cubicBezTo>
                    <a:pt x="32443" y="8466"/>
                    <a:pt x="34305" y="7753"/>
                    <a:pt x="34859" y="6089"/>
                  </a:cubicBezTo>
                  <a:cubicBezTo>
                    <a:pt x="35493" y="4188"/>
                    <a:pt x="35295" y="3673"/>
                    <a:pt x="33631" y="2722"/>
                  </a:cubicBezTo>
                  <a:cubicBezTo>
                    <a:pt x="32681" y="2167"/>
                    <a:pt x="31651" y="1811"/>
                    <a:pt x="30859" y="979"/>
                  </a:cubicBezTo>
                  <a:cubicBezTo>
                    <a:pt x="30298" y="370"/>
                    <a:pt x="29557" y="0"/>
                    <a:pt x="28839" y="0"/>
                  </a:cubicBezTo>
                  <a:close/>
                </a:path>
              </a:pathLst>
            </a:custGeom>
            <a:solidFill>
              <a:schemeClr val="accent3"/>
            </a:solidFill>
            <a:ln w="12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28"/>
            <p:cNvSpPr/>
            <p:nvPr/>
          </p:nvSpPr>
          <p:spPr>
            <a:xfrm>
              <a:off x="2323025" y="4455850"/>
              <a:ext cx="245625" cy="114100"/>
            </a:xfrm>
            <a:custGeom>
              <a:avLst/>
              <a:gdLst/>
              <a:ahLst/>
              <a:cxnLst/>
              <a:rect l="l" t="t" r="r" b="b"/>
              <a:pathLst>
                <a:path w="9825" h="4564" extrusionOk="0">
                  <a:moveTo>
                    <a:pt x="3170" y="1"/>
                  </a:moveTo>
                  <a:lnTo>
                    <a:pt x="1" y="199"/>
                  </a:lnTo>
                  <a:cubicBezTo>
                    <a:pt x="1" y="199"/>
                    <a:pt x="714" y="1625"/>
                    <a:pt x="832" y="1783"/>
                  </a:cubicBezTo>
                  <a:cubicBezTo>
                    <a:pt x="991" y="1942"/>
                    <a:pt x="2892" y="4358"/>
                    <a:pt x="3011" y="4358"/>
                  </a:cubicBezTo>
                  <a:cubicBezTo>
                    <a:pt x="3528" y="4493"/>
                    <a:pt x="4071" y="4564"/>
                    <a:pt x="4618" y="4564"/>
                  </a:cubicBezTo>
                  <a:cubicBezTo>
                    <a:pt x="5034" y="4564"/>
                    <a:pt x="5452" y="4523"/>
                    <a:pt x="5863" y="4437"/>
                  </a:cubicBezTo>
                  <a:cubicBezTo>
                    <a:pt x="6774" y="4199"/>
                    <a:pt x="7646" y="3922"/>
                    <a:pt x="8517" y="3566"/>
                  </a:cubicBezTo>
                  <a:cubicBezTo>
                    <a:pt x="8953" y="3368"/>
                    <a:pt x="9389" y="3130"/>
                    <a:pt x="9824" y="2853"/>
                  </a:cubicBezTo>
                  <a:cubicBezTo>
                    <a:pt x="9824" y="2853"/>
                    <a:pt x="8398" y="1625"/>
                    <a:pt x="8319" y="1585"/>
                  </a:cubicBezTo>
                  <a:cubicBezTo>
                    <a:pt x="8240" y="1545"/>
                    <a:pt x="6022" y="555"/>
                    <a:pt x="5942" y="555"/>
                  </a:cubicBezTo>
                  <a:cubicBezTo>
                    <a:pt x="5863" y="555"/>
                    <a:pt x="3170" y="1"/>
                    <a:pt x="3170" y="1"/>
                  </a:cubicBezTo>
                  <a:close/>
                </a:path>
              </a:pathLst>
            </a:custGeom>
            <a:solidFill>
              <a:schemeClr val="accent3"/>
            </a:solidFill>
            <a:ln w="12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28"/>
            <p:cNvSpPr/>
            <p:nvPr/>
          </p:nvSpPr>
          <p:spPr>
            <a:xfrm>
              <a:off x="3540125" y="623850"/>
              <a:ext cx="1271575" cy="2174375"/>
            </a:xfrm>
            <a:custGeom>
              <a:avLst/>
              <a:gdLst/>
              <a:ahLst/>
              <a:cxnLst/>
              <a:rect l="l" t="t" r="r" b="b"/>
              <a:pathLst>
                <a:path w="50863" h="86975" extrusionOk="0">
                  <a:moveTo>
                    <a:pt x="37265" y="1"/>
                  </a:moveTo>
                  <a:cubicBezTo>
                    <a:pt x="36837" y="1"/>
                    <a:pt x="36403" y="192"/>
                    <a:pt x="35968" y="693"/>
                  </a:cubicBezTo>
                  <a:cubicBezTo>
                    <a:pt x="35651" y="1287"/>
                    <a:pt x="35453" y="1961"/>
                    <a:pt x="35453" y="2674"/>
                  </a:cubicBezTo>
                  <a:cubicBezTo>
                    <a:pt x="35310" y="3704"/>
                    <a:pt x="34960" y="4197"/>
                    <a:pt x="34269" y="4197"/>
                  </a:cubicBezTo>
                  <a:cubicBezTo>
                    <a:pt x="34004" y="4197"/>
                    <a:pt x="33688" y="4124"/>
                    <a:pt x="33314" y="3981"/>
                  </a:cubicBezTo>
                  <a:cubicBezTo>
                    <a:pt x="32878" y="3783"/>
                    <a:pt x="32482" y="3625"/>
                    <a:pt x="32007" y="3506"/>
                  </a:cubicBezTo>
                  <a:cubicBezTo>
                    <a:pt x="31173" y="3354"/>
                    <a:pt x="30274" y="3170"/>
                    <a:pt x="29424" y="3170"/>
                  </a:cubicBezTo>
                  <a:cubicBezTo>
                    <a:pt x="28942" y="3170"/>
                    <a:pt x="28476" y="3229"/>
                    <a:pt x="28046" y="3387"/>
                  </a:cubicBezTo>
                  <a:cubicBezTo>
                    <a:pt x="26897" y="3823"/>
                    <a:pt x="27768" y="5288"/>
                    <a:pt x="27174" y="6239"/>
                  </a:cubicBezTo>
                  <a:cubicBezTo>
                    <a:pt x="26580" y="7150"/>
                    <a:pt x="25629" y="7150"/>
                    <a:pt x="24718" y="7190"/>
                  </a:cubicBezTo>
                  <a:cubicBezTo>
                    <a:pt x="22975" y="7229"/>
                    <a:pt x="21906" y="8061"/>
                    <a:pt x="21232" y="9646"/>
                  </a:cubicBezTo>
                  <a:cubicBezTo>
                    <a:pt x="20321" y="11706"/>
                    <a:pt x="19925" y="14003"/>
                    <a:pt x="18261" y="15746"/>
                  </a:cubicBezTo>
                  <a:cubicBezTo>
                    <a:pt x="17548" y="16538"/>
                    <a:pt x="17073" y="17489"/>
                    <a:pt x="16875" y="18559"/>
                  </a:cubicBezTo>
                  <a:cubicBezTo>
                    <a:pt x="16677" y="19628"/>
                    <a:pt x="15964" y="20103"/>
                    <a:pt x="14894" y="20103"/>
                  </a:cubicBezTo>
                  <a:cubicBezTo>
                    <a:pt x="13548" y="20301"/>
                    <a:pt x="12993" y="21094"/>
                    <a:pt x="12993" y="22441"/>
                  </a:cubicBezTo>
                  <a:cubicBezTo>
                    <a:pt x="13072" y="23114"/>
                    <a:pt x="12993" y="23827"/>
                    <a:pt x="12835" y="24461"/>
                  </a:cubicBezTo>
                  <a:cubicBezTo>
                    <a:pt x="12518" y="26243"/>
                    <a:pt x="11607" y="27709"/>
                    <a:pt x="10616" y="29135"/>
                  </a:cubicBezTo>
                  <a:cubicBezTo>
                    <a:pt x="10062" y="29927"/>
                    <a:pt x="9705" y="30799"/>
                    <a:pt x="10695" y="31551"/>
                  </a:cubicBezTo>
                  <a:cubicBezTo>
                    <a:pt x="11408" y="32106"/>
                    <a:pt x="11805" y="32661"/>
                    <a:pt x="11290" y="33651"/>
                  </a:cubicBezTo>
                  <a:cubicBezTo>
                    <a:pt x="10986" y="34212"/>
                    <a:pt x="10585" y="34387"/>
                    <a:pt x="10145" y="34387"/>
                  </a:cubicBezTo>
                  <a:cubicBezTo>
                    <a:pt x="9839" y="34387"/>
                    <a:pt x="9515" y="34303"/>
                    <a:pt x="9190" y="34205"/>
                  </a:cubicBezTo>
                  <a:cubicBezTo>
                    <a:pt x="8965" y="34165"/>
                    <a:pt x="8749" y="34146"/>
                    <a:pt x="8543" y="34146"/>
                  </a:cubicBezTo>
                  <a:cubicBezTo>
                    <a:pt x="6939" y="34146"/>
                    <a:pt x="5886" y="35296"/>
                    <a:pt x="4833" y="36384"/>
                  </a:cubicBezTo>
                  <a:cubicBezTo>
                    <a:pt x="4318" y="37137"/>
                    <a:pt x="3961" y="37929"/>
                    <a:pt x="3724" y="38800"/>
                  </a:cubicBezTo>
                  <a:cubicBezTo>
                    <a:pt x="3684" y="39157"/>
                    <a:pt x="3684" y="39514"/>
                    <a:pt x="3724" y="39830"/>
                  </a:cubicBezTo>
                  <a:cubicBezTo>
                    <a:pt x="4080" y="40741"/>
                    <a:pt x="4120" y="41732"/>
                    <a:pt x="3922" y="42683"/>
                  </a:cubicBezTo>
                  <a:cubicBezTo>
                    <a:pt x="3763" y="43554"/>
                    <a:pt x="3882" y="44425"/>
                    <a:pt x="4278" y="45178"/>
                  </a:cubicBezTo>
                  <a:cubicBezTo>
                    <a:pt x="4674" y="45733"/>
                    <a:pt x="4714" y="46485"/>
                    <a:pt x="4397" y="47119"/>
                  </a:cubicBezTo>
                  <a:cubicBezTo>
                    <a:pt x="4357" y="47278"/>
                    <a:pt x="4357" y="47436"/>
                    <a:pt x="4318" y="47555"/>
                  </a:cubicBezTo>
                  <a:cubicBezTo>
                    <a:pt x="4001" y="49060"/>
                    <a:pt x="5071" y="49813"/>
                    <a:pt x="5982" y="50645"/>
                  </a:cubicBezTo>
                  <a:cubicBezTo>
                    <a:pt x="6100" y="50763"/>
                    <a:pt x="6219" y="50882"/>
                    <a:pt x="6338" y="51001"/>
                  </a:cubicBezTo>
                  <a:cubicBezTo>
                    <a:pt x="6893" y="51952"/>
                    <a:pt x="7051" y="52823"/>
                    <a:pt x="5942" y="53497"/>
                  </a:cubicBezTo>
                  <a:cubicBezTo>
                    <a:pt x="4793" y="54091"/>
                    <a:pt x="4714" y="54923"/>
                    <a:pt x="5269" y="56072"/>
                  </a:cubicBezTo>
                  <a:cubicBezTo>
                    <a:pt x="6219" y="58092"/>
                    <a:pt x="5744" y="59201"/>
                    <a:pt x="3843" y="60033"/>
                  </a:cubicBezTo>
                  <a:cubicBezTo>
                    <a:pt x="3169" y="60350"/>
                    <a:pt x="3011" y="60944"/>
                    <a:pt x="2733" y="61498"/>
                  </a:cubicBezTo>
                  <a:cubicBezTo>
                    <a:pt x="2020" y="62885"/>
                    <a:pt x="2496" y="64509"/>
                    <a:pt x="1703" y="65856"/>
                  </a:cubicBezTo>
                  <a:cubicBezTo>
                    <a:pt x="1387" y="66252"/>
                    <a:pt x="832" y="66292"/>
                    <a:pt x="515" y="66727"/>
                  </a:cubicBezTo>
                  <a:cubicBezTo>
                    <a:pt x="0" y="68233"/>
                    <a:pt x="832" y="69381"/>
                    <a:pt x="1624" y="70530"/>
                  </a:cubicBezTo>
                  <a:cubicBezTo>
                    <a:pt x="2258" y="71085"/>
                    <a:pt x="2654" y="71837"/>
                    <a:pt x="2694" y="72669"/>
                  </a:cubicBezTo>
                  <a:cubicBezTo>
                    <a:pt x="2852" y="74056"/>
                    <a:pt x="3407" y="75363"/>
                    <a:pt x="4239" y="76472"/>
                  </a:cubicBezTo>
                  <a:cubicBezTo>
                    <a:pt x="4556" y="76828"/>
                    <a:pt x="4674" y="77304"/>
                    <a:pt x="4952" y="77660"/>
                  </a:cubicBezTo>
                  <a:cubicBezTo>
                    <a:pt x="6140" y="78928"/>
                    <a:pt x="7447" y="80156"/>
                    <a:pt x="6734" y="82176"/>
                  </a:cubicBezTo>
                  <a:cubicBezTo>
                    <a:pt x="6695" y="82374"/>
                    <a:pt x="6774" y="82533"/>
                    <a:pt x="6932" y="82651"/>
                  </a:cubicBezTo>
                  <a:cubicBezTo>
                    <a:pt x="7923" y="83325"/>
                    <a:pt x="7843" y="84315"/>
                    <a:pt x="7764" y="85306"/>
                  </a:cubicBezTo>
                  <a:cubicBezTo>
                    <a:pt x="7645" y="86098"/>
                    <a:pt x="7764" y="86732"/>
                    <a:pt x="8636" y="86930"/>
                  </a:cubicBezTo>
                  <a:cubicBezTo>
                    <a:pt x="8768" y="86960"/>
                    <a:pt x="8915" y="86974"/>
                    <a:pt x="9070" y="86974"/>
                  </a:cubicBezTo>
                  <a:cubicBezTo>
                    <a:pt x="10123" y="86974"/>
                    <a:pt x="11567" y="86323"/>
                    <a:pt x="11567" y="85702"/>
                  </a:cubicBezTo>
                  <a:cubicBezTo>
                    <a:pt x="11488" y="83840"/>
                    <a:pt x="12914" y="83285"/>
                    <a:pt x="14023" y="82453"/>
                  </a:cubicBezTo>
                  <a:cubicBezTo>
                    <a:pt x="14370" y="82245"/>
                    <a:pt x="14757" y="82145"/>
                    <a:pt x="15146" y="82145"/>
                  </a:cubicBezTo>
                  <a:cubicBezTo>
                    <a:pt x="15423" y="82145"/>
                    <a:pt x="15700" y="82196"/>
                    <a:pt x="15964" y="82295"/>
                  </a:cubicBezTo>
                  <a:cubicBezTo>
                    <a:pt x="16122" y="82374"/>
                    <a:pt x="16241" y="82414"/>
                    <a:pt x="16400" y="82493"/>
                  </a:cubicBezTo>
                  <a:cubicBezTo>
                    <a:pt x="16633" y="82610"/>
                    <a:pt x="16880" y="82665"/>
                    <a:pt x="17122" y="82665"/>
                  </a:cubicBezTo>
                  <a:cubicBezTo>
                    <a:pt x="17701" y="82665"/>
                    <a:pt x="18248" y="82350"/>
                    <a:pt x="18499" y="81820"/>
                  </a:cubicBezTo>
                  <a:cubicBezTo>
                    <a:pt x="18895" y="81067"/>
                    <a:pt x="19291" y="80592"/>
                    <a:pt x="20361" y="80592"/>
                  </a:cubicBezTo>
                  <a:cubicBezTo>
                    <a:pt x="20384" y="80593"/>
                    <a:pt x="20408" y="80593"/>
                    <a:pt x="20430" y="80593"/>
                  </a:cubicBezTo>
                  <a:cubicBezTo>
                    <a:pt x="21444" y="80593"/>
                    <a:pt x="21730" y="79743"/>
                    <a:pt x="20955" y="79007"/>
                  </a:cubicBezTo>
                  <a:cubicBezTo>
                    <a:pt x="20282" y="78413"/>
                    <a:pt x="20084" y="77423"/>
                    <a:pt x="20480" y="76630"/>
                  </a:cubicBezTo>
                  <a:cubicBezTo>
                    <a:pt x="21549" y="74452"/>
                    <a:pt x="21351" y="72075"/>
                    <a:pt x="21708" y="69777"/>
                  </a:cubicBezTo>
                  <a:cubicBezTo>
                    <a:pt x="21866" y="68589"/>
                    <a:pt x="22262" y="67678"/>
                    <a:pt x="23451" y="67242"/>
                  </a:cubicBezTo>
                  <a:cubicBezTo>
                    <a:pt x="25669" y="66490"/>
                    <a:pt x="27412" y="65262"/>
                    <a:pt x="28006" y="62845"/>
                  </a:cubicBezTo>
                  <a:cubicBezTo>
                    <a:pt x="28402" y="62370"/>
                    <a:pt x="28838" y="61974"/>
                    <a:pt x="29234" y="61538"/>
                  </a:cubicBezTo>
                  <a:cubicBezTo>
                    <a:pt x="29907" y="60706"/>
                    <a:pt x="29670" y="59874"/>
                    <a:pt x="29234" y="59042"/>
                  </a:cubicBezTo>
                  <a:cubicBezTo>
                    <a:pt x="28838" y="58448"/>
                    <a:pt x="28283" y="57894"/>
                    <a:pt x="27650" y="57458"/>
                  </a:cubicBezTo>
                  <a:cubicBezTo>
                    <a:pt x="26540" y="56507"/>
                    <a:pt x="25154" y="56111"/>
                    <a:pt x="23807" y="55715"/>
                  </a:cubicBezTo>
                  <a:cubicBezTo>
                    <a:pt x="23688" y="55596"/>
                    <a:pt x="23609" y="55477"/>
                    <a:pt x="23530" y="55319"/>
                  </a:cubicBezTo>
                  <a:cubicBezTo>
                    <a:pt x="23490" y="53616"/>
                    <a:pt x="22421" y="51833"/>
                    <a:pt x="22975" y="50209"/>
                  </a:cubicBezTo>
                  <a:cubicBezTo>
                    <a:pt x="23609" y="48347"/>
                    <a:pt x="24441" y="46485"/>
                    <a:pt x="24758" y="44505"/>
                  </a:cubicBezTo>
                  <a:cubicBezTo>
                    <a:pt x="24877" y="44386"/>
                    <a:pt x="24956" y="44267"/>
                    <a:pt x="25035" y="44109"/>
                  </a:cubicBezTo>
                  <a:cubicBezTo>
                    <a:pt x="25273" y="43554"/>
                    <a:pt x="25827" y="43277"/>
                    <a:pt x="26263" y="42841"/>
                  </a:cubicBezTo>
                  <a:cubicBezTo>
                    <a:pt x="26382" y="42722"/>
                    <a:pt x="26461" y="42603"/>
                    <a:pt x="26540" y="42484"/>
                  </a:cubicBezTo>
                  <a:cubicBezTo>
                    <a:pt x="27174" y="41534"/>
                    <a:pt x="28323" y="41138"/>
                    <a:pt x="28957" y="40187"/>
                  </a:cubicBezTo>
                  <a:cubicBezTo>
                    <a:pt x="29274" y="39672"/>
                    <a:pt x="29551" y="39038"/>
                    <a:pt x="30185" y="38800"/>
                  </a:cubicBezTo>
                  <a:cubicBezTo>
                    <a:pt x="31928" y="38087"/>
                    <a:pt x="33354" y="36859"/>
                    <a:pt x="35017" y="36028"/>
                  </a:cubicBezTo>
                  <a:cubicBezTo>
                    <a:pt x="36721" y="35235"/>
                    <a:pt x="38266" y="34166"/>
                    <a:pt x="39573" y="32859"/>
                  </a:cubicBezTo>
                  <a:cubicBezTo>
                    <a:pt x="40444" y="31987"/>
                    <a:pt x="40722" y="31155"/>
                    <a:pt x="40009" y="30086"/>
                  </a:cubicBezTo>
                  <a:cubicBezTo>
                    <a:pt x="39613" y="29452"/>
                    <a:pt x="39335" y="28779"/>
                    <a:pt x="39850" y="28105"/>
                  </a:cubicBezTo>
                  <a:cubicBezTo>
                    <a:pt x="41078" y="26402"/>
                    <a:pt x="41514" y="24104"/>
                    <a:pt x="43693" y="23114"/>
                  </a:cubicBezTo>
                  <a:cubicBezTo>
                    <a:pt x="43891" y="22995"/>
                    <a:pt x="44049" y="22797"/>
                    <a:pt x="44168" y="22599"/>
                  </a:cubicBezTo>
                  <a:cubicBezTo>
                    <a:pt x="44530" y="22085"/>
                    <a:pt x="45124" y="21802"/>
                    <a:pt x="45736" y="21802"/>
                  </a:cubicBezTo>
                  <a:cubicBezTo>
                    <a:pt x="45927" y="21802"/>
                    <a:pt x="46119" y="21830"/>
                    <a:pt x="46307" y="21886"/>
                  </a:cubicBezTo>
                  <a:cubicBezTo>
                    <a:pt x="46682" y="21933"/>
                    <a:pt x="47051" y="21955"/>
                    <a:pt x="47416" y="21955"/>
                  </a:cubicBezTo>
                  <a:cubicBezTo>
                    <a:pt x="47976" y="21955"/>
                    <a:pt x="48528" y="21903"/>
                    <a:pt x="49080" y="21807"/>
                  </a:cubicBezTo>
                  <a:cubicBezTo>
                    <a:pt x="50585" y="21609"/>
                    <a:pt x="50862" y="21213"/>
                    <a:pt x="50070" y="19945"/>
                  </a:cubicBezTo>
                  <a:cubicBezTo>
                    <a:pt x="49476" y="18994"/>
                    <a:pt x="49357" y="18202"/>
                    <a:pt x="50070" y="17251"/>
                  </a:cubicBezTo>
                  <a:cubicBezTo>
                    <a:pt x="50506" y="16578"/>
                    <a:pt x="50506" y="15746"/>
                    <a:pt x="50070" y="15112"/>
                  </a:cubicBezTo>
                  <a:cubicBezTo>
                    <a:pt x="48842" y="12815"/>
                    <a:pt x="48248" y="10240"/>
                    <a:pt x="48406" y="7625"/>
                  </a:cubicBezTo>
                  <a:cubicBezTo>
                    <a:pt x="48446" y="7150"/>
                    <a:pt x="48367" y="6714"/>
                    <a:pt x="48169" y="6279"/>
                  </a:cubicBezTo>
                  <a:cubicBezTo>
                    <a:pt x="46980" y="4853"/>
                    <a:pt x="45198" y="4615"/>
                    <a:pt x="43693" y="3823"/>
                  </a:cubicBezTo>
                  <a:cubicBezTo>
                    <a:pt x="41791" y="3347"/>
                    <a:pt x="40524" y="1842"/>
                    <a:pt x="38979" y="773"/>
                  </a:cubicBezTo>
                  <a:cubicBezTo>
                    <a:pt x="38429" y="360"/>
                    <a:pt x="37853" y="1"/>
                    <a:pt x="37265" y="1"/>
                  </a:cubicBezTo>
                  <a:close/>
                </a:path>
              </a:pathLst>
            </a:custGeom>
            <a:solidFill>
              <a:schemeClr val="accent3"/>
            </a:solidFill>
            <a:ln w="12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28"/>
            <p:cNvSpPr/>
            <p:nvPr/>
          </p:nvSpPr>
          <p:spPr>
            <a:xfrm>
              <a:off x="1454525" y="4372775"/>
              <a:ext cx="1271575" cy="899650"/>
            </a:xfrm>
            <a:custGeom>
              <a:avLst/>
              <a:gdLst/>
              <a:ahLst/>
              <a:cxnLst/>
              <a:rect l="l" t="t" r="r" b="b"/>
              <a:pathLst>
                <a:path w="50863" h="35986" extrusionOk="0">
                  <a:moveTo>
                    <a:pt x="5256" y="0"/>
                  </a:moveTo>
                  <a:cubicBezTo>
                    <a:pt x="4546" y="0"/>
                    <a:pt x="3980" y="475"/>
                    <a:pt x="3526" y="1383"/>
                  </a:cubicBezTo>
                  <a:cubicBezTo>
                    <a:pt x="3011" y="1818"/>
                    <a:pt x="2338" y="2096"/>
                    <a:pt x="1664" y="2175"/>
                  </a:cubicBezTo>
                  <a:cubicBezTo>
                    <a:pt x="80" y="2452"/>
                    <a:pt x="1" y="2690"/>
                    <a:pt x="714" y="4235"/>
                  </a:cubicBezTo>
                  <a:cubicBezTo>
                    <a:pt x="714" y="4314"/>
                    <a:pt x="753" y="4393"/>
                    <a:pt x="753" y="4512"/>
                  </a:cubicBezTo>
                  <a:cubicBezTo>
                    <a:pt x="1070" y="4710"/>
                    <a:pt x="1268" y="5027"/>
                    <a:pt x="1387" y="5383"/>
                  </a:cubicBezTo>
                  <a:cubicBezTo>
                    <a:pt x="1664" y="6889"/>
                    <a:pt x="1981" y="8949"/>
                    <a:pt x="3962" y="9424"/>
                  </a:cubicBezTo>
                  <a:cubicBezTo>
                    <a:pt x="5101" y="9692"/>
                    <a:pt x="6155" y="10102"/>
                    <a:pt x="7292" y="10102"/>
                  </a:cubicBezTo>
                  <a:cubicBezTo>
                    <a:pt x="7500" y="10102"/>
                    <a:pt x="7709" y="10088"/>
                    <a:pt x="7923" y="10058"/>
                  </a:cubicBezTo>
                  <a:cubicBezTo>
                    <a:pt x="8319" y="9939"/>
                    <a:pt x="8715" y="8988"/>
                    <a:pt x="9111" y="8949"/>
                  </a:cubicBezTo>
                  <a:cubicBezTo>
                    <a:pt x="9169" y="8945"/>
                    <a:pt x="9226" y="8943"/>
                    <a:pt x="9281" y="8943"/>
                  </a:cubicBezTo>
                  <a:cubicBezTo>
                    <a:pt x="10365" y="8943"/>
                    <a:pt x="10996" y="9662"/>
                    <a:pt x="11448" y="10454"/>
                  </a:cubicBezTo>
                  <a:cubicBezTo>
                    <a:pt x="11924" y="11286"/>
                    <a:pt x="10854" y="11563"/>
                    <a:pt x="10379" y="11919"/>
                  </a:cubicBezTo>
                  <a:cubicBezTo>
                    <a:pt x="9270" y="12831"/>
                    <a:pt x="8715" y="13860"/>
                    <a:pt x="9389" y="15247"/>
                  </a:cubicBezTo>
                  <a:cubicBezTo>
                    <a:pt x="9983" y="16039"/>
                    <a:pt x="9428" y="16831"/>
                    <a:pt x="9389" y="17584"/>
                  </a:cubicBezTo>
                  <a:cubicBezTo>
                    <a:pt x="9349" y="18574"/>
                    <a:pt x="7963" y="19723"/>
                    <a:pt x="7250" y="20555"/>
                  </a:cubicBezTo>
                  <a:cubicBezTo>
                    <a:pt x="6972" y="20911"/>
                    <a:pt x="6893" y="21426"/>
                    <a:pt x="7091" y="21862"/>
                  </a:cubicBezTo>
                  <a:cubicBezTo>
                    <a:pt x="7685" y="22971"/>
                    <a:pt x="8042" y="23962"/>
                    <a:pt x="6933" y="24952"/>
                  </a:cubicBezTo>
                  <a:cubicBezTo>
                    <a:pt x="6537" y="25269"/>
                    <a:pt x="6774" y="25863"/>
                    <a:pt x="7091" y="26220"/>
                  </a:cubicBezTo>
                  <a:cubicBezTo>
                    <a:pt x="8042" y="27249"/>
                    <a:pt x="8081" y="28002"/>
                    <a:pt x="6735" y="28794"/>
                  </a:cubicBezTo>
                  <a:cubicBezTo>
                    <a:pt x="5863" y="29230"/>
                    <a:pt x="5625" y="30339"/>
                    <a:pt x="6259" y="31052"/>
                  </a:cubicBezTo>
                  <a:cubicBezTo>
                    <a:pt x="8715" y="31369"/>
                    <a:pt x="11607" y="32795"/>
                    <a:pt x="12716" y="34815"/>
                  </a:cubicBezTo>
                  <a:cubicBezTo>
                    <a:pt x="12835" y="35014"/>
                    <a:pt x="12993" y="35172"/>
                    <a:pt x="13152" y="35330"/>
                  </a:cubicBezTo>
                  <a:cubicBezTo>
                    <a:pt x="13521" y="35700"/>
                    <a:pt x="13890" y="35986"/>
                    <a:pt x="14247" y="35986"/>
                  </a:cubicBezTo>
                  <a:cubicBezTo>
                    <a:pt x="14540" y="35986"/>
                    <a:pt x="14824" y="35792"/>
                    <a:pt x="15093" y="35291"/>
                  </a:cubicBezTo>
                  <a:cubicBezTo>
                    <a:pt x="15449" y="34697"/>
                    <a:pt x="16004" y="34657"/>
                    <a:pt x="16598" y="34657"/>
                  </a:cubicBezTo>
                  <a:cubicBezTo>
                    <a:pt x="16938" y="34657"/>
                    <a:pt x="17303" y="34735"/>
                    <a:pt x="17635" y="34735"/>
                  </a:cubicBezTo>
                  <a:cubicBezTo>
                    <a:pt x="17884" y="34735"/>
                    <a:pt x="18115" y="34691"/>
                    <a:pt x="18301" y="34538"/>
                  </a:cubicBezTo>
                  <a:cubicBezTo>
                    <a:pt x="19799" y="33326"/>
                    <a:pt x="21481" y="33169"/>
                    <a:pt x="23187" y="33169"/>
                  </a:cubicBezTo>
                  <a:cubicBezTo>
                    <a:pt x="23783" y="33169"/>
                    <a:pt x="24381" y="33188"/>
                    <a:pt x="24975" y="33188"/>
                  </a:cubicBezTo>
                  <a:cubicBezTo>
                    <a:pt x="25515" y="33188"/>
                    <a:pt x="26052" y="33172"/>
                    <a:pt x="26580" y="33112"/>
                  </a:cubicBezTo>
                  <a:cubicBezTo>
                    <a:pt x="27848" y="32954"/>
                    <a:pt x="28799" y="32716"/>
                    <a:pt x="29472" y="31646"/>
                  </a:cubicBezTo>
                  <a:cubicBezTo>
                    <a:pt x="30027" y="30696"/>
                    <a:pt x="30938" y="29983"/>
                    <a:pt x="32047" y="29666"/>
                  </a:cubicBezTo>
                  <a:cubicBezTo>
                    <a:pt x="33077" y="29468"/>
                    <a:pt x="33909" y="28596"/>
                    <a:pt x="34107" y="27566"/>
                  </a:cubicBezTo>
                  <a:cubicBezTo>
                    <a:pt x="34305" y="26655"/>
                    <a:pt x="34582" y="25705"/>
                    <a:pt x="35493" y="25229"/>
                  </a:cubicBezTo>
                  <a:cubicBezTo>
                    <a:pt x="36761" y="24516"/>
                    <a:pt x="36959" y="23486"/>
                    <a:pt x="36682" y="22100"/>
                  </a:cubicBezTo>
                  <a:cubicBezTo>
                    <a:pt x="36246" y="20000"/>
                    <a:pt x="36642" y="18059"/>
                    <a:pt x="38345" y="16514"/>
                  </a:cubicBezTo>
                  <a:cubicBezTo>
                    <a:pt x="39336" y="15960"/>
                    <a:pt x="40167" y="15088"/>
                    <a:pt x="40603" y="14019"/>
                  </a:cubicBezTo>
                  <a:cubicBezTo>
                    <a:pt x="40880" y="12989"/>
                    <a:pt x="41792" y="12236"/>
                    <a:pt x="42821" y="12157"/>
                  </a:cubicBezTo>
                  <a:cubicBezTo>
                    <a:pt x="45674" y="11761"/>
                    <a:pt x="47852" y="10097"/>
                    <a:pt x="50031" y="8394"/>
                  </a:cubicBezTo>
                  <a:cubicBezTo>
                    <a:pt x="50150" y="8275"/>
                    <a:pt x="50229" y="8156"/>
                    <a:pt x="50348" y="8037"/>
                  </a:cubicBezTo>
                  <a:cubicBezTo>
                    <a:pt x="50863" y="7008"/>
                    <a:pt x="50229" y="6532"/>
                    <a:pt x="49437" y="6532"/>
                  </a:cubicBezTo>
                  <a:cubicBezTo>
                    <a:pt x="49381" y="6533"/>
                    <a:pt x="49324" y="6534"/>
                    <a:pt x="49268" y="6534"/>
                  </a:cubicBezTo>
                  <a:cubicBezTo>
                    <a:pt x="47589" y="6534"/>
                    <a:pt x="46013" y="5978"/>
                    <a:pt x="44327" y="5978"/>
                  </a:cubicBezTo>
                  <a:cubicBezTo>
                    <a:pt x="42861" y="6493"/>
                    <a:pt x="41277" y="6176"/>
                    <a:pt x="39732" y="6493"/>
                  </a:cubicBezTo>
                  <a:cubicBezTo>
                    <a:pt x="39616" y="6515"/>
                    <a:pt x="39505" y="6525"/>
                    <a:pt x="39398" y="6525"/>
                  </a:cubicBezTo>
                  <a:cubicBezTo>
                    <a:pt x="38738" y="6525"/>
                    <a:pt x="38245" y="6122"/>
                    <a:pt x="37870" y="5542"/>
                  </a:cubicBezTo>
                  <a:cubicBezTo>
                    <a:pt x="33750" y="2611"/>
                    <a:pt x="28957" y="1422"/>
                    <a:pt x="24164" y="1343"/>
                  </a:cubicBezTo>
                  <a:cubicBezTo>
                    <a:pt x="20719" y="1286"/>
                    <a:pt x="17273" y="1147"/>
                    <a:pt x="13828" y="1147"/>
                  </a:cubicBezTo>
                  <a:cubicBezTo>
                    <a:pt x="12480" y="1147"/>
                    <a:pt x="11132" y="1168"/>
                    <a:pt x="9785" y="1224"/>
                  </a:cubicBezTo>
                  <a:cubicBezTo>
                    <a:pt x="9507" y="1224"/>
                    <a:pt x="9210" y="1264"/>
                    <a:pt x="8918" y="1264"/>
                  </a:cubicBezTo>
                  <a:cubicBezTo>
                    <a:pt x="8626" y="1264"/>
                    <a:pt x="8339" y="1224"/>
                    <a:pt x="8081" y="1066"/>
                  </a:cubicBezTo>
                  <a:cubicBezTo>
                    <a:pt x="7566" y="907"/>
                    <a:pt x="7091" y="709"/>
                    <a:pt x="6616" y="471"/>
                  </a:cubicBezTo>
                  <a:cubicBezTo>
                    <a:pt x="6112" y="155"/>
                    <a:pt x="5661" y="0"/>
                    <a:pt x="5256" y="0"/>
                  </a:cubicBezTo>
                  <a:close/>
                </a:path>
              </a:pathLst>
            </a:custGeom>
            <a:solidFill>
              <a:schemeClr val="accent3"/>
            </a:solidFill>
            <a:ln w="12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28"/>
            <p:cNvSpPr/>
            <p:nvPr/>
          </p:nvSpPr>
          <p:spPr>
            <a:xfrm>
              <a:off x="2910275" y="829325"/>
              <a:ext cx="1153750" cy="1584775"/>
            </a:xfrm>
            <a:custGeom>
              <a:avLst/>
              <a:gdLst/>
              <a:ahLst/>
              <a:cxnLst/>
              <a:rect l="l" t="t" r="r" b="b"/>
              <a:pathLst>
                <a:path w="46150" h="63391" extrusionOk="0">
                  <a:moveTo>
                    <a:pt x="40920" y="1"/>
                  </a:moveTo>
                  <a:cubicBezTo>
                    <a:pt x="40643" y="40"/>
                    <a:pt x="40405" y="119"/>
                    <a:pt x="40168" y="238"/>
                  </a:cubicBezTo>
                  <a:cubicBezTo>
                    <a:pt x="39336" y="1427"/>
                    <a:pt x="38781" y="2734"/>
                    <a:pt x="37910" y="3922"/>
                  </a:cubicBezTo>
                  <a:cubicBezTo>
                    <a:pt x="36721" y="5467"/>
                    <a:pt x="35652" y="7131"/>
                    <a:pt x="34265" y="8517"/>
                  </a:cubicBezTo>
                  <a:cubicBezTo>
                    <a:pt x="33711" y="9032"/>
                    <a:pt x="33315" y="9626"/>
                    <a:pt x="33473" y="10379"/>
                  </a:cubicBezTo>
                  <a:cubicBezTo>
                    <a:pt x="33819" y="11693"/>
                    <a:pt x="33350" y="12192"/>
                    <a:pt x="32302" y="12192"/>
                  </a:cubicBezTo>
                  <a:cubicBezTo>
                    <a:pt x="32150" y="12192"/>
                    <a:pt x="31985" y="12182"/>
                    <a:pt x="31809" y="12162"/>
                  </a:cubicBezTo>
                  <a:cubicBezTo>
                    <a:pt x="31676" y="12146"/>
                    <a:pt x="31550" y="12139"/>
                    <a:pt x="31432" y="12139"/>
                  </a:cubicBezTo>
                  <a:cubicBezTo>
                    <a:pt x="30322" y="12139"/>
                    <a:pt x="29872" y="12803"/>
                    <a:pt x="29908" y="13984"/>
                  </a:cubicBezTo>
                  <a:cubicBezTo>
                    <a:pt x="29987" y="15608"/>
                    <a:pt x="29274" y="17192"/>
                    <a:pt x="29551" y="18817"/>
                  </a:cubicBezTo>
                  <a:cubicBezTo>
                    <a:pt x="29155" y="19332"/>
                    <a:pt x="28601" y="19213"/>
                    <a:pt x="28125" y="19332"/>
                  </a:cubicBezTo>
                  <a:cubicBezTo>
                    <a:pt x="25788" y="19965"/>
                    <a:pt x="25590" y="20361"/>
                    <a:pt x="26818" y="22382"/>
                  </a:cubicBezTo>
                  <a:cubicBezTo>
                    <a:pt x="27412" y="23332"/>
                    <a:pt x="26937" y="23649"/>
                    <a:pt x="26066" y="23689"/>
                  </a:cubicBezTo>
                  <a:cubicBezTo>
                    <a:pt x="26029" y="23691"/>
                    <a:pt x="25992" y="23692"/>
                    <a:pt x="25956" y="23692"/>
                  </a:cubicBezTo>
                  <a:cubicBezTo>
                    <a:pt x="25562" y="23692"/>
                    <a:pt x="25157" y="23579"/>
                    <a:pt x="24764" y="23579"/>
                  </a:cubicBezTo>
                  <a:cubicBezTo>
                    <a:pt x="24518" y="23579"/>
                    <a:pt x="24276" y="23624"/>
                    <a:pt x="24045" y="23768"/>
                  </a:cubicBezTo>
                  <a:cubicBezTo>
                    <a:pt x="21748" y="25115"/>
                    <a:pt x="19807" y="27016"/>
                    <a:pt x="18500" y="29314"/>
                  </a:cubicBezTo>
                  <a:cubicBezTo>
                    <a:pt x="18128" y="29943"/>
                    <a:pt x="17818" y="30676"/>
                    <a:pt x="17196" y="30676"/>
                  </a:cubicBezTo>
                  <a:cubicBezTo>
                    <a:pt x="16958" y="30676"/>
                    <a:pt x="16673" y="30568"/>
                    <a:pt x="16321" y="30304"/>
                  </a:cubicBezTo>
                  <a:cubicBezTo>
                    <a:pt x="16171" y="30197"/>
                    <a:pt x="15975" y="30125"/>
                    <a:pt x="15820" y="30125"/>
                  </a:cubicBezTo>
                  <a:cubicBezTo>
                    <a:pt x="15688" y="30125"/>
                    <a:pt x="15587" y="30177"/>
                    <a:pt x="15568" y="30304"/>
                  </a:cubicBezTo>
                  <a:cubicBezTo>
                    <a:pt x="15331" y="31968"/>
                    <a:pt x="13786" y="31849"/>
                    <a:pt x="12795" y="32483"/>
                  </a:cubicBezTo>
                  <a:cubicBezTo>
                    <a:pt x="12201" y="32681"/>
                    <a:pt x="11647" y="33077"/>
                    <a:pt x="11013" y="33156"/>
                  </a:cubicBezTo>
                  <a:cubicBezTo>
                    <a:pt x="10498" y="33196"/>
                    <a:pt x="9825" y="33077"/>
                    <a:pt x="9706" y="33750"/>
                  </a:cubicBezTo>
                  <a:cubicBezTo>
                    <a:pt x="9587" y="34384"/>
                    <a:pt x="10458" y="34345"/>
                    <a:pt x="10736" y="34741"/>
                  </a:cubicBezTo>
                  <a:cubicBezTo>
                    <a:pt x="11053" y="35295"/>
                    <a:pt x="10854" y="35691"/>
                    <a:pt x="10221" y="35731"/>
                  </a:cubicBezTo>
                  <a:cubicBezTo>
                    <a:pt x="10062" y="35741"/>
                    <a:pt x="9904" y="35746"/>
                    <a:pt x="9745" y="35746"/>
                  </a:cubicBezTo>
                  <a:cubicBezTo>
                    <a:pt x="9270" y="35746"/>
                    <a:pt x="8795" y="35701"/>
                    <a:pt x="8319" y="35612"/>
                  </a:cubicBezTo>
                  <a:cubicBezTo>
                    <a:pt x="8143" y="35577"/>
                    <a:pt x="7975" y="35561"/>
                    <a:pt x="7814" y="35561"/>
                  </a:cubicBezTo>
                  <a:cubicBezTo>
                    <a:pt x="6157" y="35561"/>
                    <a:pt x="5197" y="37257"/>
                    <a:pt x="3645" y="37474"/>
                  </a:cubicBezTo>
                  <a:cubicBezTo>
                    <a:pt x="3526" y="37474"/>
                    <a:pt x="3368" y="37910"/>
                    <a:pt x="3407" y="38068"/>
                  </a:cubicBezTo>
                  <a:cubicBezTo>
                    <a:pt x="3792" y="39172"/>
                    <a:pt x="3446" y="39427"/>
                    <a:pt x="2906" y="39427"/>
                  </a:cubicBezTo>
                  <a:cubicBezTo>
                    <a:pt x="2613" y="39427"/>
                    <a:pt x="2262" y="39352"/>
                    <a:pt x="1942" y="39296"/>
                  </a:cubicBezTo>
                  <a:cubicBezTo>
                    <a:pt x="1779" y="39268"/>
                    <a:pt x="1626" y="39250"/>
                    <a:pt x="1482" y="39250"/>
                  </a:cubicBezTo>
                  <a:cubicBezTo>
                    <a:pt x="1031" y="39250"/>
                    <a:pt x="677" y="39419"/>
                    <a:pt x="436" y="39930"/>
                  </a:cubicBezTo>
                  <a:cubicBezTo>
                    <a:pt x="159" y="40445"/>
                    <a:pt x="1" y="41039"/>
                    <a:pt x="516" y="41515"/>
                  </a:cubicBezTo>
                  <a:cubicBezTo>
                    <a:pt x="1902" y="43059"/>
                    <a:pt x="1942" y="44565"/>
                    <a:pt x="595" y="46110"/>
                  </a:cubicBezTo>
                  <a:cubicBezTo>
                    <a:pt x="436" y="46268"/>
                    <a:pt x="278" y="46625"/>
                    <a:pt x="318" y="46704"/>
                  </a:cubicBezTo>
                  <a:cubicBezTo>
                    <a:pt x="1189" y="47853"/>
                    <a:pt x="318" y="48922"/>
                    <a:pt x="278" y="50031"/>
                  </a:cubicBezTo>
                  <a:cubicBezTo>
                    <a:pt x="1144" y="50537"/>
                    <a:pt x="2011" y="50998"/>
                    <a:pt x="2913" y="50998"/>
                  </a:cubicBezTo>
                  <a:cubicBezTo>
                    <a:pt x="3496" y="50998"/>
                    <a:pt x="4093" y="50806"/>
                    <a:pt x="4715" y="50308"/>
                  </a:cubicBezTo>
                  <a:cubicBezTo>
                    <a:pt x="5008" y="50093"/>
                    <a:pt x="5321" y="49897"/>
                    <a:pt x="5591" y="49897"/>
                  </a:cubicBezTo>
                  <a:cubicBezTo>
                    <a:pt x="5868" y="49897"/>
                    <a:pt x="6100" y="50103"/>
                    <a:pt x="6220" y="50705"/>
                  </a:cubicBezTo>
                  <a:cubicBezTo>
                    <a:pt x="6141" y="51338"/>
                    <a:pt x="5586" y="51299"/>
                    <a:pt x="5230" y="51497"/>
                  </a:cubicBezTo>
                  <a:cubicBezTo>
                    <a:pt x="3922" y="52131"/>
                    <a:pt x="3407" y="53715"/>
                    <a:pt x="4081" y="55022"/>
                  </a:cubicBezTo>
                  <a:cubicBezTo>
                    <a:pt x="5111" y="56409"/>
                    <a:pt x="3962" y="57439"/>
                    <a:pt x="3170" y="58073"/>
                  </a:cubicBezTo>
                  <a:cubicBezTo>
                    <a:pt x="1902" y="59063"/>
                    <a:pt x="2377" y="59578"/>
                    <a:pt x="3209" y="60370"/>
                  </a:cubicBezTo>
                  <a:cubicBezTo>
                    <a:pt x="4635" y="61638"/>
                    <a:pt x="6537" y="61994"/>
                    <a:pt x="8161" y="62826"/>
                  </a:cubicBezTo>
                  <a:cubicBezTo>
                    <a:pt x="8834" y="63202"/>
                    <a:pt x="9587" y="63391"/>
                    <a:pt x="10340" y="63391"/>
                  </a:cubicBezTo>
                  <a:cubicBezTo>
                    <a:pt x="11092" y="63391"/>
                    <a:pt x="11845" y="63202"/>
                    <a:pt x="12518" y="62826"/>
                  </a:cubicBezTo>
                  <a:cubicBezTo>
                    <a:pt x="13667" y="62271"/>
                    <a:pt x="14736" y="61519"/>
                    <a:pt x="15687" y="60687"/>
                  </a:cubicBezTo>
                  <a:cubicBezTo>
                    <a:pt x="16757" y="59538"/>
                    <a:pt x="17707" y="58271"/>
                    <a:pt x="19054" y="57439"/>
                  </a:cubicBezTo>
                  <a:lnTo>
                    <a:pt x="19530" y="57280"/>
                  </a:lnTo>
                  <a:cubicBezTo>
                    <a:pt x="19568" y="57281"/>
                    <a:pt x="19606" y="57282"/>
                    <a:pt x="19644" y="57282"/>
                  </a:cubicBezTo>
                  <a:cubicBezTo>
                    <a:pt x="21041" y="57282"/>
                    <a:pt x="21874" y="56569"/>
                    <a:pt x="22144" y="55181"/>
                  </a:cubicBezTo>
                  <a:cubicBezTo>
                    <a:pt x="22330" y="54715"/>
                    <a:pt x="22585" y="54345"/>
                    <a:pt x="22860" y="54345"/>
                  </a:cubicBezTo>
                  <a:cubicBezTo>
                    <a:pt x="23053" y="54345"/>
                    <a:pt x="23255" y="54526"/>
                    <a:pt x="23451" y="54983"/>
                  </a:cubicBezTo>
                  <a:cubicBezTo>
                    <a:pt x="23927" y="56013"/>
                    <a:pt x="24917" y="56567"/>
                    <a:pt x="25313" y="57637"/>
                  </a:cubicBezTo>
                  <a:cubicBezTo>
                    <a:pt x="25431" y="58062"/>
                    <a:pt x="25817" y="58304"/>
                    <a:pt x="26210" y="58304"/>
                  </a:cubicBezTo>
                  <a:cubicBezTo>
                    <a:pt x="26476" y="58304"/>
                    <a:pt x="26745" y="58193"/>
                    <a:pt x="26937" y="57954"/>
                  </a:cubicBezTo>
                  <a:cubicBezTo>
                    <a:pt x="27729" y="56567"/>
                    <a:pt x="27373" y="54904"/>
                    <a:pt x="27888" y="53398"/>
                  </a:cubicBezTo>
                  <a:cubicBezTo>
                    <a:pt x="28158" y="52549"/>
                    <a:pt x="28278" y="51812"/>
                    <a:pt x="29421" y="51812"/>
                  </a:cubicBezTo>
                  <a:cubicBezTo>
                    <a:pt x="29451" y="51812"/>
                    <a:pt x="29481" y="51813"/>
                    <a:pt x="29512" y="51814"/>
                  </a:cubicBezTo>
                  <a:cubicBezTo>
                    <a:pt x="29540" y="51815"/>
                    <a:pt x="29567" y="51815"/>
                    <a:pt x="29594" y="51815"/>
                  </a:cubicBezTo>
                  <a:cubicBezTo>
                    <a:pt x="30526" y="51815"/>
                    <a:pt x="30938" y="51152"/>
                    <a:pt x="30938" y="50190"/>
                  </a:cubicBezTo>
                  <a:cubicBezTo>
                    <a:pt x="30938" y="49239"/>
                    <a:pt x="31057" y="48130"/>
                    <a:pt x="30344" y="47377"/>
                  </a:cubicBezTo>
                  <a:cubicBezTo>
                    <a:pt x="29631" y="46625"/>
                    <a:pt x="29908" y="46030"/>
                    <a:pt x="30700" y="45555"/>
                  </a:cubicBezTo>
                  <a:cubicBezTo>
                    <a:pt x="31770" y="44961"/>
                    <a:pt x="31928" y="44089"/>
                    <a:pt x="31493" y="43059"/>
                  </a:cubicBezTo>
                  <a:cubicBezTo>
                    <a:pt x="31176" y="42307"/>
                    <a:pt x="30383" y="42029"/>
                    <a:pt x="29868" y="41475"/>
                  </a:cubicBezTo>
                  <a:cubicBezTo>
                    <a:pt x="29750" y="41356"/>
                    <a:pt x="29631" y="41237"/>
                    <a:pt x="29551" y="41079"/>
                  </a:cubicBezTo>
                  <a:cubicBezTo>
                    <a:pt x="29116" y="40405"/>
                    <a:pt x="29393" y="39692"/>
                    <a:pt x="29551" y="39019"/>
                  </a:cubicBezTo>
                  <a:cubicBezTo>
                    <a:pt x="29750" y="38544"/>
                    <a:pt x="30066" y="37989"/>
                    <a:pt x="29750" y="37553"/>
                  </a:cubicBezTo>
                  <a:cubicBezTo>
                    <a:pt x="28799" y="36127"/>
                    <a:pt x="29155" y="34662"/>
                    <a:pt x="29433" y="33196"/>
                  </a:cubicBezTo>
                  <a:cubicBezTo>
                    <a:pt x="29037" y="32008"/>
                    <a:pt x="28561" y="30859"/>
                    <a:pt x="29274" y="29631"/>
                  </a:cubicBezTo>
                  <a:cubicBezTo>
                    <a:pt x="29472" y="29116"/>
                    <a:pt x="29750" y="28640"/>
                    <a:pt x="30106" y="28205"/>
                  </a:cubicBezTo>
                  <a:cubicBezTo>
                    <a:pt x="30740" y="27333"/>
                    <a:pt x="31651" y="26620"/>
                    <a:pt x="32641" y="26184"/>
                  </a:cubicBezTo>
                  <a:cubicBezTo>
                    <a:pt x="32929" y="26041"/>
                    <a:pt x="33249" y="25971"/>
                    <a:pt x="33568" y="25971"/>
                  </a:cubicBezTo>
                  <a:cubicBezTo>
                    <a:pt x="33863" y="25971"/>
                    <a:pt x="34157" y="26031"/>
                    <a:pt x="34424" y="26145"/>
                  </a:cubicBezTo>
                  <a:cubicBezTo>
                    <a:pt x="34582" y="26184"/>
                    <a:pt x="34741" y="26264"/>
                    <a:pt x="34899" y="26303"/>
                  </a:cubicBezTo>
                  <a:cubicBezTo>
                    <a:pt x="34983" y="26313"/>
                    <a:pt x="35064" y="26318"/>
                    <a:pt x="35142" y="26318"/>
                  </a:cubicBezTo>
                  <a:cubicBezTo>
                    <a:pt x="36023" y="26318"/>
                    <a:pt x="36546" y="25718"/>
                    <a:pt x="36801" y="24917"/>
                  </a:cubicBezTo>
                  <a:cubicBezTo>
                    <a:pt x="37038" y="24045"/>
                    <a:pt x="36563" y="23530"/>
                    <a:pt x="35810" y="23174"/>
                  </a:cubicBezTo>
                  <a:cubicBezTo>
                    <a:pt x="35018" y="22817"/>
                    <a:pt x="34820" y="22263"/>
                    <a:pt x="35256" y="21510"/>
                  </a:cubicBezTo>
                  <a:cubicBezTo>
                    <a:pt x="37038" y="18896"/>
                    <a:pt x="38425" y="16123"/>
                    <a:pt x="38187" y="12835"/>
                  </a:cubicBezTo>
                  <a:cubicBezTo>
                    <a:pt x="38266" y="12677"/>
                    <a:pt x="38345" y="12558"/>
                    <a:pt x="38425" y="12399"/>
                  </a:cubicBezTo>
                  <a:cubicBezTo>
                    <a:pt x="38781" y="12122"/>
                    <a:pt x="39217" y="11924"/>
                    <a:pt x="39692" y="11884"/>
                  </a:cubicBezTo>
                  <a:cubicBezTo>
                    <a:pt x="41118" y="11805"/>
                    <a:pt x="41831" y="10973"/>
                    <a:pt x="42109" y="9626"/>
                  </a:cubicBezTo>
                  <a:cubicBezTo>
                    <a:pt x="42782" y="8597"/>
                    <a:pt x="43257" y="7448"/>
                    <a:pt x="44089" y="6576"/>
                  </a:cubicBezTo>
                  <a:cubicBezTo>
                    <a:pt x="45595" y="5031"/>
                    <a:pt x="45595" y="2972"/>
                    <a:pt x="46149" y="1110"/>
                  </a:cubicBezTo>
                  <a:cubicBezTo>
                    <a:pt x="45850" y="710"/>
                    <a:pt x="45326" y="311"/>
                    <a:pt x="44932" y="311"/>
                  </a:cubicBezTo>
                  <a:cubicBezTo>
                    <a:pt x="44857" y="311"/>
                    <a:pt x="44786" y="326"/>
                    <a:pt x="44723" y="357"/>
                  </a:cubicBezTo>
                  <a:cubicBezTo>
                    <a:pt x="44319" y="542"/>
                    <a:pt x="43931" y="612"/>
                    <a:pt x="43555" y="612"/>
                  </a:cubicBezTo>
                  <a:cubicBezTo>
                    <a:pt x="42640" y="612"/>
                    <a:pt x="41790" y="197"/>
                    <a:pt x="40920" y="1"/>
                  </a:cubicBezTo>
                  <a:close/>
                </a:path>
              </a:pathLst>
            </a:custGeom>
            <a:solidFill>
              <a:schemeClr val="accent3"/>
            </a:solidFill>
            <a:ln w="12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28"/>
            <p:cNvSpPr/>
            <p:nvPr/>
          </p:nvSpPr>
          <p:spPr>
            <a:xfrm>
              <a:off x="3779775" y="2886250"/>
              <a:ext cx="972500" cy="777375"/>
            </a:xfrm>
            <a:custGeom>
              <a:avLst/>
              <a:gdLst/>
              <a:ahLst/>
              <a:cxnLst/>
              <a:rect l="l" t="t" r="r" b="b"/>
              <a:pathLst>
                <a:path w="38900" h="31095" extrusionOk="0">
                  <a:moveTo>
                    <a:pt x="15794" y="0"/>
                  </a:moveTo>
                  <a:cubicBezTo>
                    <a:pt x="15663" y="0"/>
                    <a:pt x="15522" y="14"/>
                    <a:pt x="15370" y="38"/>
                  </a:cubicBezTo>
                  <a:cubicBezTo>
                    <a:pt x="13112" y="355"/>
                    <a:pt x="10815" y="831"/>
                    <a:pt x="8992" y="2177"/>
                  </a:cubicBezTo>
                  <a:cubicBezTo>
                    <a:pt x="7408" y="3326"/>
                    <a:pt x="5506" y="4039"/>
                    <a:pt x="3526" y="4158"/>
                  </a:cubicBezTo>
                  <a:cubicBezTo>
                    <a:pt x="2773" y="4198"/>
                    <a:pt x="2100" y="4633"/>
                    <a:pt x="1664" y="5267"/>
                  </a:cubicBezTo>
                  <a:cubicBezTo>
                    <a:pt x="1030" y="5505"/>
                    <a:pt x="515" y="5861"/>
                    <a:pt x="634" y="6693"/>
                  </a:cubicBezTo>
                  <a:cubicBezTo>
                    <a:pt x="911" y="7684"/>
                    <a:pt x="872" y="8753"/>
                    <a:pt x="515" y="9743"/>
                  </a:cubicBezTo>
                  <a:cubicBezTo>
                    <a:pt x="317" y="10258"/>
                    <a:pt x="0" y="10971"/>
                    <a:pt x="396" y="11407"/>
                  </a:cubicBezTo>
                  <a:cubicBezTo>
                    <a:pt x="1466" y="12477"/>
                    <a:pt x="1387" y="13942"/>
                    <a:pt x="1902" y="15170"/>
                  </a:cubicBezTo>
                  <a:cubicBezTo>
                    <a:pt x="2139" y="17349"/>
                    <a:pt x="3169" y="19290"/>
                    <a:pt x="3803" y="21310"/>
                  </a:cubicBezTo>
                  <a:cubicBezTo>
                    <a:pt x="4239" y="21904"/>
                    <a:pt x="4873" y="22340"/>
                    <a:pt x="5546" y="22499"/>
                  </a:cubicBezTo>
                  <a:cubicBezTo>
                    <a:pt x="6734" y="22855"/>
                    <a:pt x="7725" y="23608"/>
                    <a:pt x="8398" y="24598"/>
                  </a:cubicBezTo>
                  <a:cubicBezTo>
                    <a:pt x="8718" y="25184"/>
                    <a:pt x="9306" y="25520"/>
                    <a:pt x="9911" y="25520"/>
                  </a:cubicBezTo>
                  <a:cubicBezTo>
                    <a:pt x="10205" y="25520"/>
                    <a:pt x="10503" y="25440"/>
                    <a:pt x="10775" y="25272"/>
                  </a:cubicBezTo>
                  <a:cubicBezTo>
                    <a:pt x="11145" y="25063"/>
                    <a:pt x="11555" y="24963"/>
                    <a:pt x="11959" y="24963"/>
                  </a:cubicBezTo>
                  <a:cubicBezTo>
                    <a:pt x="12247" y="24963"/>
                    <a:pt x="12531" y="25014"/>
                    <a:pt x="12795" y="25113"/>
                  </a:cubicBezTo>
                  <a:cubicBezTo>
                    <a:pt x="12954" y="25192"/>
                    <a:pt x="13072" y="25311"/>
                    <a:pt x="13191" y="25390"/>
                  </a:cubicBezTo>
                  <a:cubicBezTo>
                    <a:pt x="13516" y="26400"/>
                    <a:pt x="14432" y="27115"/>
                    <a:pt x="15490" y="27115"/>
                  </a:cubicBezTo>
                  <a:cubicBezTo>
                    <a:pt x="15594" y="27115"/>
                    <a:pt x="15699" y="27108"/>
                    <a:pt x="15806" y="27094"/>
                  </a:cubicBezTo>
                  <a:cubicBezTo>
                    <a:pt x="17073" y="27213"/>
                    <a:pt x="17271" y="28480"/>
                    <a:pt x="18064" y="29114"/>
                  </a:cubicBezTo>
                  <a:cubicBezTo>
                    <a:pt x="19925" y="29708"/>
                    <a:pt x="21866" y="29748"/>
                    <a:pt x="23807" y="29787"/>
                  </a:cubicBezTo>
                  <a:cubicBezTo>
                    <a:pt x="25471" y="29787"/>
                    <a:pt x="27135" y="29906"/>
                    <a:pt x="28799" y="30065"/>
                  </a:cubicBezTo>
                  <a:cubicBezTo>
                    <a:pt x="29591" y="30183"/>
                    <a:pt x="30343" y="30421"/>
                    <a:pt x="31017" y="30778"/>
                  </a:cubicBezTo>
                  <a:cubicBezTo>
                    <a:pt x="31466" y="30883"/>
                    <a:pt x="31915" y="31095"/>
                    <a:pt x="32375" y="31095"/>
                  </a:cubicBezTo>
                  <a:cubicBezTo>
                    <a:pt x="32606" y="31095"/>
                    <a:pt x="32839" y="31042"/>
                    <a:pt x="33077" y="30897"/>
                  </a:cubicBezTo>
                  <a:cubicBezTo>
                    <a:pt x="32879" y="28005"/>
                    <a:pt x="34978" y="26579"/>
                    <a:pt x="36840" y="25034"/>
                  </a:cubicBezTo>
                  <a:cubicBezTo>
                    <a:pt x="37196" y="24757"/>
                    <a:pt x="37513" y="24400"/>
                    <a:pt x="37751" y="24004"/>
                  </a:cubicBezTo>
                  <a:cubicBezTo>
                    <a:pt x="38266" y="23370"/>
                    <a:pt x="38464" y="22538"/>
                    <a:pt x="38345" y="21746"/>
                  </a:cubicBezTo>
                  <a:cubicBezTo>
                    <a:pt x="38107" y="20914"/>
                    <a:pt x="37791" y="20122"/>
                    <a:pt x="37355" y="19369"/>
                  </a:cubicBezTo>
                  <a:cubicBezTo>
                    <a:pt x="36879" y="18577"/>
                    <a:pt x="36681" y="17626"/>
                    <a:pt x="36761" y="16715"/>
                  </a:cubicBezTo>
                  <a:cubicBezTo>
                    <a:pt x="36800" y="15923"/>
                    <a:pt x="36879" y="15131"/>
                    <a:pt x="36364" y="14497"/>
                  </a:cubicBezTo>
                  <a:cubicBezTo>
                    <a:pt x="35533" y="13427"/>
                    <a:pt x="36127" y="12833"/>
                    <a:pt x="36959" y="12199"/>
                  </a:cubicBezTo>
                  <a:cubicBezTo>
                    <a:pt x="38583" y="10813"/>
                    <a:pt x="38900" y="9941"/>
                    <a:pt x="37949" y="8436"/>
                  </a:cubicBezTo>
                  <a:cubicBezTo>
                    <a:pt x="37196" y="7287"/>
                    <a:pt x="36840" y="5901"/>
                    <a:pt x="36959" y="4554"/>
                  </a:cubicBezTo>
                  <a:cubicBezTo>
                    <a:pt x="36404" y="3089"/>
                    <a:pt x="35097" y="3009"/>
                    <a:pt x="33829" y="2851"/>
                  </a:cubicBezTo>
                  <a:cubicBezTo>
                    <a:pt x="33595" y="2849"/>
                    <a:pt x="33361" y="2848"/>
                    <a:pt x="33126" y="2848"/>
                  </a:cubicBezTo>
                  <a:cubicBezTo>
                    <a:pt x="32069" y="2848"/>
                    <a:pt x="31006" y="2867"/>
                    <a:pt x="29944" y="2867"/>
                  </a:cubicBezTo>
                  <a:cubicBezTo>
                    <a:pt x="27254" y="2867"/>
                    <a:pt x="24564" y="2742"/>
                    <a:pt x="21946" y="1861"/>
                  </a:cubicBezTo>
                  <a:cubicBezTo>
                    <a:pt x="21817" y="1809"/>
                    <a:pt x="21697" y="1787"/>
                    <a:pt x="21584" y="1787"/>
                  </a:cubicBezTo>
                  <a:cubicBezTo>
                    <a:pt x="21178" y="1787"/>
                    <a:pt x="20861" y="2071"/>
                    <a:pt x="20520" y="2257"/>
                  </a:cubicBezTo>
                  <a:cubicBezTo>
                    <a:pt x="19929" y="2538"/>
                    <a:pt x="19403" y="2684"/>
                    <a:pt x="18939" y="2684"/>
                  </a:cubicBezTo>
                  <a:cubicBezTo>
                    <a:pt x="18031" y="2684"/>
                    <a:pt x="17360" y="2129"/>
                    <a:pt x="16915" y="949"/>
                  </a:cubicBezTo>
                  <a:cubicBezTo>
                    <a:pt x="16662" y="223"/>
                    <a:pt x="16308" y="0"/>
                    <a:pt x="15794" y="0"/>
                  </a:cubicBezTo>
                  <a:close/>
                </a:path>
              </a:pathLst>
            </a:custGeom>
            <a:solidFill>
              <a:schemeClr val="accent3"/>
            </a:solidFill>
            <a:ln w="12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28"/>
            <p:cNvSpPr/>
            <p:nvPr/>
          </p:nvSpPr>
          <p:spPr>
            <a:xfrm>
              <a:off x="1750625" y="2338575"/>
              <a:ext cx="818025" cy="1189300"/>
            </a:xfrm>
            <a:custGeom>
              <a:avLst/>
              <a:gdLst/>
              <a:ahLst/>
              <a:cxnLst/>
              <a:rect l="l" t="t" r="r" b="b"/>
              <a:pathLst>
                <a:path w="32721" h="47572" extrusionOk="0">
                  <a:moveTo>
                    <a:pt x="11052" y="0"/>
                  </a:moveTo>
                  <a:cubicBezTo>
                    <a:pt x="10331" y="328"/>
                    <a:pt x="9585" y="439"/>
                    <a:pt x="8828" y="439"/>
                  </a:cubicBezTo>
                  <a:cubicBezTo>
                    <a:pt x="8214" y="439"/>
                    <a:pt x="7593" y="366"/>
                    <a:pt x="6972" y="277"/>
                  </a:cubicBezTo>
                  <a:cubicBezTo>
                    <a:pt x="6781" y="258"/>
                    <a:pt x="6598" y="248"/>
                    <a:pt x="6421" y="248"/>
                  </a:cubicBezTo>
                  <a:cubicBezTo>
                    <a:pt x="5134" y="248"/>
                    <a:pt x="4260" y="776"/>
                    <a:pt x="4120" y="2100"/>
                  </a:cubicBezTo>
                  <a:cubicBezTo>
                    <a:pt x="3922" y="4278"/>
                    <a:pt x="2060" y="5625"/>
                    <a:pt x="1664" y="7645"/>
                  </a:cubicBezTo>
                  <a:cubicBezTo>
                    <a:pt x="1545" y="7883"/>
                    <a:pt x="1466" y="8160"/>
                    <a:pt x="1466" y="8398"/>
                  </a:cubicBezTo>
                  <a:cubicBezTo>
                    <a:pt x="1427" y="8952"/>
                    <a:pt x="2021" y="9467"/>
                    <a:pt x="1466" y="10022"/>
                  </a:cubicBezTo>
                  <a:lnTo>
                    <a:pt x="793" y="10735"/>
                  </a:lnTo>
                  <a:cubicBezTo>
                    <a:pt x="357" y="11369"/>
                    <a:pt x="1" y="12003"/>
                    <a:pt x="476" y="12795"/>
                  </a:cubicBezTo>
                  <a:lnTo>
                    <a:pt x="476" y="12755"/>
                  </a:lnTo>
                  <a:cubicBezTo>
                    <a:pt x="912" y="13389"/>
                    <a:pt x="2298" y="13270"/>
                    <a:pt x="2060" y="14300"/>
                  </a:cubicBezTo>
                  <a:cubicBezTo>
                    <a:pt x="1823" y="15211"/>
                    <a:pt x="2179" y="15964"/>
                    <a:pt x="2298" y="16756"/>
                  </a:cubicBezTo>
                  <a:cubicBezTo>
                    <a:pt x="2399" y="17614"/>
                    <a:pt x="2709" y="18038"/>
                    <a:pt x="3218" y="18038"/>
                  </a:cubicBezTo>
                  <a:cubicBezTo>
                    <a:pt x="3508" y="18038"/>
                    <a:pt x="3862" y="17901"/>
                    <a:pt x="4279" y="17628"/>
                  </a:cubicBezTo>
                  <a:lnTo>
                    <a:pt x="4873" y="16241"/>
                  </a:lnTo>
                  <a:cubicBezTo>
                    <a:pt x="5418" y="15987"/>
                    <a:pt x="4963" y="14866"/>
                    <a:pt x="5771" y="14866"/>
                  </a:cubicBezTo>
                  <a:cubicBezTo>
                    <a:pt x="5844" y="14866"/>
                    <a:pt x="5927" y="14875"/>
                    <a:pt x="6022" y="14894"/>
                  </a:cubicBezTo>
                  <a:cubicBezTo>
                    <a:pt x="5903" y="16756"/>
                    <a:pt x="6893" y="18737"/>
                    <a:pt x="5309" y="20361"/>
                  </a:cubicBezTo>
                  <a:cubicBezTo>
                    <a:pt x="4398" y="21549"/>
                    <a:pt x="4952" y="22183"/>
                    <a:pt x="6180" y="22342"/>
                  </a:cubicBezTo>
                  <a:cubicBezTo>
                    <a:pt x="6434" y="22375"/>
                    <a:pt x="6688" y="22391"/>
                    <a:pt x="6940" y="22391"/>
                  </a:cubicBezTo>
                  <a:cubicBezTo>
                    <a:pt x="8184" y="22391"/>
                    <a:pt x="9391" y="21990"/>
                    <a:pt x="10379" y="21232"/>
                  </a:cubicBezTo>
                  <a:cubicBezTo>
                    <a:pt x="10641" y="21049"/>
                    <a:pt x="10920" y="20866"/>
                    <a:pt x="11206" y="20866"/>
                  </a:cubicBezTo>
                  <a:cubicBezTo>
                    <a:pt x="11352" y="20866"/>
                    <a:pt x="11499" y="20914"/>
                    <a:pt x="11647" y="21034"/>
                  </a:cubicBezTo>
                  <a:cubicBezTo>
                    <a:pt x="12122" y="21391"/>
                    <a:pt x="11884" y="21866"/>
                    <a:pt x="11647" y="22302"/>
                  </a:cubicBezTo>
                  <a:cubicBezTo>
                    <a:pt x="10854" y="24005"/>
                    <a:pt x="10894" y="24045"/>
                    <a:pt x="12558" y="25035"/>
                  </a:cubicBezTo>
                  <a:cubicBezTo>
                    <a:pt x="13231" y="25075"/>
                    <a:pt x="13706" y="25748"/>
                    <a:pt x="13508" y="26422"/>
                  </a:cubicBezTo>
                  <a:cubicBezTo>
                    <a:pt x="13350" y="27253"/>
                    <a:pt x="13271" y="28125"/>
                    <a:pt x="13231" y="28996"/>
                  </a:cubicBezTo>
                  <a:cubicBezTo>
                    <a:pt x="13123" y="30408"/>
                    <a:pt x="12650" y="30993"/>
                    <a:pt x="11422" y="30993"/>
                  </a:cubicBezTo>
                  <a:cubicBezTo>
                    <a:pt x="11306" y="30993"/>
                    <a:pt x="11183" y="30987"/>
                    <a:pt x="11052" y="30977"/>
                  </a:cubicBezTo>
                  <a:cubicBezTo>
                    <a:pt x="10419" y="30937"/>
                    <a:pt x="9785" y="30898"/>
                    <a:pt x="9151" y="30779"/>
                  </a:cubicBezTo>
                  <a:cubicBezTo>
                    <a:pt x="9015" y="30748"/>
                    <a:pt x="8891" y="30734"/>
                    <a:pt x="8777" y="30734"/>
                  </a:cubicBezTo>
                  <a:cubicBezTo>
                    <a:pt x="8158" y="30734"/>
                    <a:pt x="7834" y="31161"/>
                    <a:pt x="7567" y="31730"/>
                  </a:cubicBezTo>
                  <a:cubicBezTo>
                    <a:pt x="7368" y="31888"/>
                    <a:pt x="7250" y="32086"/>
                    <a:pt x="7131" y="32324"/>
                  </a:cubicBezTo>
                  <a:cubicBezTo>
                    <a:pt x="6933" y="33195"/>
                    <a:pt x="7368" y="33750"/>
                    <a:pt x="8042" y="34186"/>
                  </a:cubicBezTo>
                  <a:cubicBezTo>
                    <a:pt x="8874" y="34701"/>
                    <a:pt x="8913" y="35334"/>
                    <a:pt x="8438" y="36087"/>
                  </a:cubicBezTo>
                  <a:cubicBezTo>
                    <a:pt x="7725" y="37038"/>
                    <a:pt x="6616" y="37315"/>
                    <a:pt x="5665" y="37830"/>
                  </a:cubicBezTo>
                  <a:cubicBezTo>
                    <a:pt x="5309" y="38028"/>
                    <a:pt x="4833" y="38147"/>
                    <a:pt x="4992" y="38701"/>
                  </a:cubicBezTo>
                  <a:cubicBezTo>
                    <a:pt x="5094" y="39035"/>
                    <a:pt x="5347" y="39186"/>
                    <a:pt x="5641" y="39186"/>
                  </a:cubicBezTo>
                  <a:cubicBezTo>
                    <a:pt x="5801" y="39186"/>
                    <a:pt x="5973" y="39142"/>
                    <a:pt x="6141" y="39058"/>
                  </a:cubicBezTo>
                  <a:cubicBezTo>
                    <a:pt x="6384" y="38947"/>
                    <a:pt x="6628" y="38837"/>
                    <a:pt x="6864" y="38837"/>
                  </a:cubicBezTo>
                  <a:cubicBezTo>
                    <a:pt x="7051" y="38837"/>
                    <a:pt x="7233" y="38905"/>
                    <a:pt x="7408" y="39098"/>
                  </a:cubicBezTo>
                  <a:lnTo>
                    <a:pt x="7368" y="39098"/>
                  </a:lnTo>
                  <a:cubicBezTo>
                    <a:pt x="7963" y="39573"/>
                    <a:pt x="8755" y="39731"/>
                    <a:pt x="9468" y="40048"/>
                  </a:cubicBezTo>
                  <a:cubicBezTo>
                    <a:pt x="10339" y="40444"/>
                    <a:pt x="11330" y="40682"/>
                    <a:pt x="12280" y="40722"/>
                  </a:cubicBezTo>
                  <a:cubicBezTo>
                    <a:pt x="12667" y="40722"/>
                    <a:pt x="13187" y="40456"/>
                    <a:pt x="13569" y="40456"/>
                  </a:cubicBezTo>
                  <a:cubicBezTo>
                    <a:pt x="13813" y="40456"/>
                    <a:pt x="14001" y="40565"/>
                    <a:pt x="14063" y="40920"/>
                  </a:cubicBezTo>
                  <a:cubicBezTo>
                    <a:pt x="14221" y="41752"/>
                    <a:pt x="13073" y="41870"/>
                    <a:pt x="12439" y="42148"/>
                  </a:cubicBezTo>
                  <a:cubicBezTo>
                    <a:pt x="12117" y="42272"/>
                    <a:pt x="11795" y="42333"/>
                    <a:pt x="11473" y="42333"/>
                  </a:cubicBezTo>
                  <a:cubicBezTo>
                    <a:pt x="11280" y="42333"/>
                    <a:pt x="11087" y="42311"/>
                    <a:pt x="10894" y="42267"/>
                  </a:cubicBezTo>
                  <a:cubicBezTo>
                    <a:pt x="10662" y="42202"/>
                    <a:pt x="10421" y="42171"/>
                    <a:pt x="10179" y="42171"/>
                  </a:cubicBezTo>
                  <a:cubicBezTo>
                    <a:pt x="9677" y="42171"/>
                    <a:pt x="9169" y="42303"/>
                    <a:pt x="8715" y="42544"/>
                  </a:cubicBezTo>
                  <a:cubicBezTo>
                    <a:pt x="8359" y="43098"/>
                    <a:pt x="8042" y="43693"/>
                    <a:pt x="7368" y="43891"/>
                  </a:cubicBezTo>
                  <a:lnTo>
                    <a:pt x="5626" y="45634"/>
                  </a:lnTo>
                  <a:cubicBezTo>
                    <a:pt x="5388" y="46188"/>
                    <a:pt x="4992" y="46664"/>
                    <a:pt x="4556" y="47060"/>
                  </a:cubicBezTo>
                  <a:cubicBezTo>
                    <a:pt x="4556" y="47411"/>
                    <a:pt x="4667" y="47572"/>
                    <a:pt x="4860" y="47572"/>
                  </a:cubicBezTo>
                  <a:cubicBezTo>
                    <a:pt x="4971" y="47572"/>
                    <a:pt x="5109" y="47518"/>
                    <a:pt x="5269" y="47416"/>
                  </a:cubicBezTo>
                  <a:lnTo>
                    <a:pt x="6378" y="46703"/>
                  </a:lnTo>
                  <a:cubicBezTo>
                    <a:pt x="6843" y="46633"/>
                    <a:pt x="7321" y="46455"/>
                    <a:pt x="7797" y="46455"/>
                  </a:cubicBezTo>
                  <a:cubicBezTo>
                    <a:pt x="8133" y="46455"/>
                    <a:pt x="8467" y="46544"/>
                    <a:pt x="8795" y="46822"/>
                  </a:cubicBezTo>
                  <a:cubicBezTo>
                    <a:pt x="8913" y="47099"/>
                    <a:pt x="9191" y="47139"/>
                    <a:pt x="9468" y="47139"/>
                  </a:cubicBezTo>
                  <a:cubicBezTo>
                    <a:pt x="9555" y="47158"/>
                    <a:pt x="9633" y="47167"/>
                    <a:pt x="9702" y="47167"/>
                  </a:cubicBezTo>
                  <a:cubicBezTo>
                    <a:pt x="10354" y="47167"/>
                    <a:pt x="10259" y="46388"/>
                    <a:pt x="10617" y="46030"/>
                  </a:cubicBezTo>
                  <a:cubicBezTo>
                    <a:pt x="10815" y="45752"/>
                    <a:pt x="11132" y="45594"/>
                    <a:pt x="11488" y="45594"/>
                  </a:cubicBezTo>
                  <a:cubicBezTo>
                    <a:pt x="11516" y="45594"/>
                    <a:pt x="11543" y="45595"/>
                    <a:pt x="11571" y="45595"/>
                  </a:cubicBezTo>
                  <a:cubicBezTo>
                    <a:pt x="13806" y="45595"/>
                    <a:pt x="15937" y="44429"/>
                    <a:pt x="18151" y="44429"/>
                  </a:cubicBezTo>
                  <a:cubicBezTo>
                    <a:pt x="18927" y="44429"/>
                    <a:pt x="19714" y="44573"/>
                    <a:pt x="20520" y="44960"/>
                  </a:cubicBezTo>
                  <a:cubicBezTo>
                    <a:pt x="20551" y="44976"/>
                    <a:pt x="20586" y="44982"/>
                    <a:pt x="20625" y="44982"/>
                  </a:cubicBezTo>
                  <a:cubicBezTo>
                    <a:pt x="20785" y="44982"/>
                    <a:pt x="21002" y="44873"/>
                    <a:pt x="21193" y="44841"/>
                  </a:cubicBezTo>
                  <a:cubicBezTo>
                    <a:pt x="22540" y="44445"/>
                    <a:pt x="23926" y="44247"/>
                    <a:pt x="25313" y="44168"/>
                  </a:cubicBezTo>
                  <a:cubicBezTo>
                    <a:pt x="27412" y="43930"/>
                    <a:pt x="29433" y="43098"/>
                    <a:pt x="31136" y="41791"/>
                  </a:cubicBezTo>
                  <a:cubicBezTo>
                    <a:pt x="30554" y="41500"/>
                    <a:pt x="30098" y="41437"/>
                    <a:pt x="29698" y="41437"/>
                  </a:cubicBezTo>
                  <a:cubicBezTo>
                    <a:pt x="29390" y="41437"/>
                    <a:pt x="29114" y="41474"/>
                    <a:pt x="28838" y="41474"/>
                  </a:cubicBezTo>
                  <a:cubicBezTo>
                    <a:pt x="27967" y="41118"/>
                    <a:pt x="28165" y="40524"/>
                    <a:pt x="28403" y="39890"/>
                  </a:cubicBezTo>
                  <a:cubicBezTo>
                    <a:pt x="28720" y="39058"/>
                    <a:pt x="29433" y="38543"/>
                    <a:pt x="30066" y="37988"/>
                  </a:cubicBezTo>
                  <a:lnTo>
                    <a:pt x="30819" y="37355"/>
                  </a:lnTo>
                  <a:cubicBezTo>
                    <a:pt x="31374" y="36998"/>
                    <a:pt x="31809" y="36562"/>
                    <a:pt x="32205" y="36047"/>
                  </a:cubicBezTo>
                  <a:cubicBezTo>
                    <a:pt x="32720" y="35216"/>
                    <a:pt x="32720" y="34344"/>
                    <a:pt x="31889" y="33790"/>
                  </a:cubicBezTo>
                  <a:cubicBezTo>
                    <a:pt x="31267" y="33405"/>
                    <a:pt x="30601" y="32932"/>
                    <a:pt x="29842" y="32932"/>
                  </a:cubicBezTo>
                  <a:cubicBezTo>
                    <a:pt x="29585" y="32932"/>
                    <a:pt x="29317" y="32986"/>
                    <a:pt x="29036" y="33116"/>
                  </a:cubicBezTo>
                  <a:cubicBezTo>
                    <a:pt x="28560" y="33360"/>
                    <a:pt x="28129" y="33478"/>
                    <a:pt x="27759" y="33478"/>
                  </a:cubicBezTo>
                  <a:cubicBezTo>
                    <a:pt x="26868" y="33478"/>
                    <a:pt x="26338" y="32792"/>
                    <a:pt x="26422" y="31532"/>
                  </a:cubicBezTo>
                  <a:cubicBezTo>
                    <a:pt x="26541" y="31056"/>
                    <a:pt x="26382" y="30502"/>
                    <a:pt x="26026" y="30145"/>
                  </a:cubicBezTo>
                  <a:cubicBezTo>
                    <a:pt x="25511" y="29551"/>
                    <a:pt x="25194" y="28759"/>
                    <a:pt x="25154" y="27966"/>
                  </a:cubicBezTo>
                  <a:cubicBezTo>
                    <a:pt x="24838" y="25946"/>
                    <a:pt x="24085" y="24164"/>
                    <a:pt x="21985" y="23332"/>
                  </a:cubicBezTo>
                  <a:cubicBezTo>
                    <a:pt x="20916" y="22936"/>
                    <a:pt x="20163" y="21985"/>
                    <a:pt x="20044" y="20836"/>
                  </a:cubicBezTo>
                  <a:cubicBezTo>
                    <a:pt x="19886" y="18063"/>
                    <a:pt x="17945" y="16994"/>
                    <a:pt x="15885" y="15924"/>
                  </a:cubicBezTo>
                  <a:cubicBezTo>
                    <a:pt x="15509" y="15825"/>
                    <a:pt x="15133" y="15776"/>
                    <a:pt x="14756" y="15776"/>
                  </a:cubicBezTo>
                  <a:cubicBezTo>
                    <a:pt x="14380" y="15776"/>
                    <a:pt x="14004" y="15825"/>
                    <a:pt x="13627" y="15924"/>
                  </a:cubicBezTo>
                  <a:cubicBezTo>
                    <a:pt x="13073" y="15805"/>
                    <a:pt x="12082" y="16043"/>
                    <a:pt x="12637" y="14894"/>
                  </a:cubicBezTo>
                  <a:cubicBezTo>
                    <a:pt x="12954" y="14023"/>
                    <a:pt x="13588" y="13310"/>
                    <a:pt x="14380" y="12835"/>
                  </a:cubicBezTo>
                  <a:cubicBezTo>
                    <a:pt x="16202" y="11408"/>
                    <a:pt x="16598" y="9190"/>
                    <a:pt x="17351" y="7210"/>
                  </a:cubicBezTo>
                  <a:cubicBezTo>
                    <a:pt x="17826" y="5982"/>
                    <a:pt x="17272" y="5506"/>
                    <a:pt x="16044" y="5467"/>
                  </a:cubicBezTo>
                  <a:cubicBezTo>
                    <a:pt x="15197" y="5449"/>
                    <a:pt x="14350" y="5400"/>
                    <a:pt x="13503" y="5400"/>
                  </a:cubicBezTo>
                  <a:cubicBezTo>
                    <a:pt x="12448" y="5400"/>
                    <a:pt x="11394" y="5476"/>
                    <a:pt x="10339" y="5783"/>
                  </a:cubicBezTo>
                  <a:cubicBezTo>
                    <a:pt x="10094" y="5852"/>
                    <a:pt x="9854" y="5901"/>
                    <a:pt x="9627" y="5901"/>
                  </a:cubicBezTo>
                  <a:cubicBezTo>
                    <a:pt x="9196" y="5901"/>
                    <a:pt x="8817" y="5721"/>
                    <a:pt x="8557" y="5150"/>
                  </a:cubicBezTo>
                  <a:cubicBezTo>
                    <a:pt x="8161" y="4318"/>
                    <a:pt x="8913" y="4041"/>
                    <a:pt x="9389" y="3684"/>
                  </a:cubicBezTo>
                  <a:cubicBezTo>
                    <a:pt x="10339" y="3050"/>
                    <a:pt x="11092" y="2258"/>
                    <a:pt x="11607" y="1268"/>
                  </a:cubicBezTo>
                  <a:cubicBezTo>
                    <a:pt x="11924" y="634"/>
                    <a:pt x="11924" y="119"/>
                    <a:pt x="11052" y="0"/>
                  </a:cubicBezTo>
                  <a:close/>
                </a:path>
              </a:pathLst>
            </a:custGeom>
            <a:solidFill>
              <a:schemeClr val="accent3"/>
            </a:solidFill>
            <a:ln w="12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28"/>
            <p:cNvSpPr/>
            <p:nvPr/>
          </p:nvSpPr>
          <p:spPr>
            <a:xfrm>
              <a:off x="4633425" y="2693625"/>
              <a:ext cx="958625" cy="646225"/>
            </a:xfrm>
            <a:custGeom>
              <a:avLst/>
              <a:gdLst/>
              <a:ahLst/>
              <a:cxnLst/>
              <a:rect l="l" t="t" r="r" b="b"/>
              <a:pathLst>
                <a:path w="38345" h="25849" extrusionOk="0">
                  <a:moveTo>
                    <a:pt x="20195" y="1"/>
                  </a:moveTo>
                  <a:cubicBezTo>
                    <a:pt x="20102" y="1"/>
                    <a:pt x="20022" y="30"/>
                    <a:pt x="19965" y="98"/>
                  </a:cubicBezTo>
                  <a:cubicBezTo>
                    <a:pt x="18578" y="1326"/>
                    <a:pt x="16875" y="1603"/>
                    <a:pt x="15211" y="2039"/>
                  </a:cubicBezTo>
                  <a:cubicBezTo>
                    <a:pt x="14776" y="2118"/>
                    <a:pt x="14459" y="2594"/>
                    <a:pt x="14221" y="2990"/>
                  </a:cubicBezTo>
                  <a:cubicBezTo>
                    <a:pt x="14142" y="4733"/>
                    <a:pt x="13151" y="6278"/>
                    <a:pt x="11567" y="7070"/>
                  </a:cubicBezTo>
                  <a:cubicBezTo>
                    <a:pt x="10933" y="7387"/>
                    <a:pt x="10458" y="7941"/>
                    <a:pt x="10220" y="8575"/>
                  </a:cubicBezTo>
                  <a:cubicBezTo>
                    <a:pt x="10022" y="9407"/>
                    <a:pt x="10062" y="10397"/>
                    <a:pt x="8913" y="10556"/>
                  </a:cubicBezTo>
                  <a:cubicBezTo>
                    <a:pt x="7101" y="11679"/>
                    <a:pt x="5190" y="12438"/>
                    <a:pt x="3028" y="12438"/>
                  </a:cubicBezTo>
                  <a:cubicBezTo>
                    <a:pt x="2826" y="12438"/>
                    <a:pt x="2623" y="12431"/>
                    <a:pt x="2417" y="12418"/>
                  </a:cubicBezTo>
                  <a:lnTo>
                    <a:pt x="2417" y="12418"/>
                  </a:lnTo>
                  <a:cubicBezTo>
                    <a:pt x="1228" y="13606"/>
                    <a:pt x="1862" y="14715"/>
                    <a:pt x="2575" y="15824"/>
                  </a:cubicBezTo>
                  <a:cubicBezTo>
                    <a:pt x="3684" y="17646"/>
                    <a:pt x="3486" y="18558"/>
                    <a:pt x="1704" y="19706"/>
                  </a:cubicBezTo>
                  <a:cubicBezTo>
                    <a:pt x="555" y="20459"/>
                    <a:pt x="0" y="21291"/>
                    <a:pt x="1347" y="22440"/>
                  </a:cubicBezTo>
                  <a:cubicBezTo>
                    <a:pt x="1545" y="22598"/>
                    <a:pt x="1585" y="22955"/>
                    <a:pt x="1704" y="23192"/>
                  </a:cubicBezTo>
                  <a:cubicBezTo>
                    <a:pt x="2163" y="24331"/>
                    <a:pt x="2369" y="24840"/>
                    <a:pt x="2769" y="24840"/>
                  </a:cubicBezTo>
                  <a:cubicBezTo>
                    <a:pt x="3092" y="24840"/>
                    <a:pt x="3543" y="24507"/>
                    <a:pt x="4358" y="23905"/>
                  </a:cubicBezTo>
                  <a:cubicBezTo>
                    <a:pt x="4793" y="23509"/>
                    <a:pt x="5348" y="23311"/>
                    <a:pt x="5942" y="23271"/>
                  </a:cubicBezTo>
                  <a:cubicBezTo>
                    <a:pt x="6378" y="23291"/>
                    <a:pt x="6815" y="23297"/>
                    <a:pt x="7252" y="23297"/>
                  </a:cubicBezTo>
                  <a:cubicBezTo>
                    <a:pt x="7800" y="23297"/>
                    <a:pt x="8348" y="23288"/>
                    <a:pt x="8898" y="23288"/>
                  </a:cubicBezTo>
                  <a:cubicBezTo>
                    <a:pt x="10547" y="23288"/>
                    <a:pt x="12206" y="23366"/>
                    <a:pt x="13865" y="23984"/>
                  </a:cubicBezTo>
                  <a:cubicBezTo>
                    <a:pt x="15568" y="24499"/>
                    <a:pt x="17311" y="24856"/>
                    <a:pt x="19093" y="24975"/>
                  </a:cubicBezTo>
                  <a:cubicBezTo>
                    <a:pt x="20916" y="25173"/>
                    <a:pt x="22777" y="25252"/>
                    <a:pt x="24599" y="25569"/>
                  </a:cubicBezTo>
                  <a:cubicBezTo>
                    <a:pt x="25348" y="25691"/>
                    <a:pt x="26149" y="25849"/>
                    <a:pt x="26921" y="25849"/>
                  </a:cubicBezTo>
                  <a:cubicBezTo>
                    <a:pt x="28152" y="25849"/>
                    <a:pt x="29311" y="25448"/>
                    <a:pt x="30066" y="23866"/>
                  </a:cubicBezTo>
                  <a:cubicBezTo>
                    <a:pt x="30304" y="23311"/>
                    <a:pt x="31017" y="23073"/>
                    <a:pt x="31690" y="22955"/>
                  </a:cubicBezTo>
                  <a:cubicBezTo>
                    <a:pt x="32641" y="22598"/>
                    <a:pt x="34423" y="23113"/>
                    <a:pt x="33908" y="21014"/>
                  </a:cubicBezTo>
                  <a:cubicBezTo>
                    <a:pt x="33710" y="20182"/>
                    <a:pt x="33433" y="19350"/>
                    <a:pt x="33195" y="18518"/>
                  </a:cubicBezTo>
                  <a:cubicBezTo>
                    <a:pt x="32818" y="17068"/>
                    <a:pt x="32930" y="16467"/>
                    <a:pt x="33778" y="16467"/>
                  </a:cubicBezTo>
                  <a:cubicBezTo>
                    <a:pt x="34089" y="16467"/>
                    <a:pt x="34498" y="16547"/>
                    <a:pt x="35018" y="16696"/>
                  </a:cubicBezTo>
                  <a:cubicBezTo>
                    <a:pt x="35348" y="16789"/>
                    <a:pt x="35665" y="16836"/>
                    <a:pt x="35962" y="16836"/>
                  </a:cubicBezTo>
                  <a:cubicBezTo>
                    <a:pt x="36805" y="16836"/>
                    <a:pt x="37489" y="16457"/>
                    <a:pt x="37870" y="15666"/>
                  </a:cubicBezTo>
                  <a:cubicBezTo>
                    <a:pt x="38345" y="14557"/>
                    <a:pt x="37117" y="14200"/>
                    <a:pt x="36404" y="13606"/>
                  </a:cubicBezTo>
                  <a:cubicBezTo>
                    <a:pt x="33552" y="11190"/>
                    <a:pt x="30422" y="8932"/>
                    <a:pt x="31136" y="4416"/>
                  </a:cubicBezTo>
                  <a:cubicBezTo>
                    <a:pt x="31294" y="3465"/>
                    <a:pt x="30819" y="2871"/>
                    <a:pt x="29868" y="2435"/>
                  </a:cubicBezTo>
                  <a:cubicBezTo>
                    <a:pt x="29094" y="2070"/>
                    <a:pt x="28244" y="2034"/>
                    <a:pt x="27386" y="2034"/>
                  </a:cubicBezTo>
                  <a:cubicBezTo>
                    <a:pt x="27172" y="2034"/>
                    <a:pt x="26957" y="2036"/>
                    <a:pt x="26742" y="2036"/>
                  </a:cubicBezTo>
                  <a:cubicBezTo>
                    <a:pt x="25489" y="2036"/>
                    <a:pt x="24256" y="1958"/>
                    <a:pt x="23253" y="890"/>
                  </a:cubicBezTo>
                  <a:cubicBezTo>
                    <a:pt x="23243" y="871"/>
                    <a:pt x="23225" y="863"/>
                    <a:pt x="23203" y="863"/>
                  </a:cubicBezTo>
                  <a:cubicBezTo>
                    <a:pt x="23136" y="863"/>
                    <a:pt x="23025" y="930"/>
                    <a:pt x="22936" y="930"/>
                  </a:cubicBezTo>
                  <a:cubicBezTo>
                    <a:pt x="22800" y="953"/>
                    <a:pt x="22665" y="964"/>
                    <a:pt x="22531" y="964"/>
                  </a:cubicBezTo>
                  <a:cubicBezTo>
                    <a:pt x="21958" y="964"/>
                    <a:pt x="21404" y="761"/>
                    <a:pt x="20955" y="375"/>
                  </a:cubicBezTo>
                  <a:cubicBezTo>
                    <a:pt x="20729" y="178"/>
                    <a:pt x="20424" y="1"/>
                    <a:pt x="20195" y="1"/>
                  </a:cubicBezTo>
                  <a:close/>
                </a:path>
              </a:pathLst>
            </a:custGeom>
            <a:solidFill>
              <a:schemeClr val="accent3"/>
            </a:solidFill>
            <a:ln w="12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28"/>
            <p:cNvSpPr/>
            <p:nvPr/>
          </p:nvSpPr>
          <p:spPr>
            <a:xfrm>
              <a:off x="3938225" y="243400"/>
              <a:ext cx="1579575" cy="624800"/>
            </a:xfrm>
            <a:custGeom>
              <a:avLst/>
              <a:gdLst/>
              <a:ahLst/>
              <a:cxnLst/>
              <a:rect l="l" t="t" r="r" b="b"/>
              <a:pathLst>
                <a:path w="63183" h="24992" extrusionOk="0">
                  <a:moveTo>
                    <a:pt x="50247" y="1"/>
                  </a:moveTo>
                  <a:cubicBezTo>
                    <a:pt x="49244" y="1"/>
                    <a:pt x="48356" y="793"/>
                    <a:pt x="48288" y="1849"/>
                  </a:cubicBezTo>
                  <a:cubicBezTo>
                    <a:pt x="48248" y="2958"/>
                    <a:pt x="47694" y="3988"/>
                    <a:pt x="46822" y="4661"/>
                  </a:cubicBezTo>
                  <a:cubicBezTo>
                    <a:pt x="46406" y="4977"/>
                    <a:pt x="46053" y="5168"/>
                    <a:pt x="45775" y="5168"/>
                  </a:cubicBezTo>
                  <a:cubicBezTo>
                    <a:pt x="45390" y="5168"/>
                    <a:pt x="45148" y="4805"/>
                    <a:pt x="45079" y="3909"/>
                  </a:cubicBezTo>
                  <a:cubicBezTo>
                    <a:pt x="45032" y="3103"/>
                    <a:pt x="44814" y="2708"/>
                    <a:pt x="44409" y="2708"/>
                  </a:cubicBezTo>
                  <a:cubicBezTo>
                    <a:pt x="44137" y="2708"/>
                    <a:pt x="43781" y="2885"/>
                    <a:pt x="43336" y="3235"/>
                  </a:cubicBezTo>
                  <a:cubicBezTo>
                    <a:pt x="42821" y="3671"/>
                    <a:pt x="42306" y="4146"/>
                    <a:pt x="41871" y="4661"/>
                  </a:cubicBezTo>
                  <a:cubicBezTo>
                    <a:pt x="41752" y="4780"/>
                    <a:pt x="41673" y="4899"/>
                    <a:pt x="41593" y="5057"/>
                  </a:cubicBezTo>
                  <a:cubicBezTo>
                    <a:pt x="41197" y="5691"/>
                    <a:pt x="40682" y="6246"/>
                    <a:pt x="40048" y="6642"/>
                  </a:cubicBezTo>
                  <a:cubicBezTo>
                    <a:pt x="39746" y="6793"/>
                    <a:pt x="39428" y="6960"/>
                    <a:pt x="39114" y="6960"/>
                  </a:cubicBezTo>
                  <a:cubicBezTo>
                    <a:pt x="38934" y="6960"/>
                    <a:pt x="38756" y="6905"/>
                    <a:pt x="38583" y="6761"/>
                  </a:cubicBezTo>
                  <a:cubicBezTo>
                    <a:pt x="37989" y="6325"/>
                    <a:pt x="38345" y="5770"/>
                    <a:pt x="38702" y="5295"/>
                  </a:cubicBezTo>
                  <a:cubicBezTo>
                    <a:pt x="38781" y="5176"/>
                    <a:pt x="38860" y="5018"/>
                    <a:pt x="38939" y="4859"/>
                  </a:cubicBezTo>
                  <a:cubicBezTo>
                    <a:pt x="39296" y="4226"/>
                    <a:pt x="40048" y="3909"/>
                    <a:pt x="40405" y="3394"/>
                  </a:cubicBezTo>
                  <a:cubicBezTo>
                    <a:pt x="40761" y="2879"/>
                    <a:pt x="41316" y="2324"/>
                    <a:pt x="40999" y="1690"/>
                  </a:cubicBezTo>
                  <a:cubicBezTo>
                    <a:pt x="40876" y="1486"/>
                    <a:pt x="40730" y="1417"/>
                    <a:pt x="40570" y="1417"/>
                  </a:cubicBezTo>
                  <a:cubicBezTo>
                    <a:pt x="40265" y="1417"/>
                    <a:pt x="39911" y="1664"/>
                    <a:pt x="39573" y="1690"/>
                  </a:cubicBezTo>
                  <a:cubicBezTo>
                    <a:pt x="39375" y="1710"/>
                    <a:pt x="39177" y="1720"/>
                    <a:pt x="38979" y="1720"/>
                  </a:cubicBezTo>
                  <a:cubicBezTo>
                    <a:pt x="38781" y="1720"/>
                    <a:pt x="38583" y="1710"/>
                    <a:pt x="38385" y="1690"/>
                  </a:cubicBezTo>
                  <a:cubicBezTo>
                    <a:pt x="38186" y="1649"/>
                    <a:pt x="37999" y="1627"/>
                    <a:pt x="37826" y="1627"/>
                  </a:cubicBezTo>
                  <a:cubicBezTo>
                    <a:pt x="37175" y="1627"/>
                    <a:pt x="36727" y="1946"/>
                    <a:pt x="36602" y="2760"/>
                  </a:cubicBezTo>
                  <a:cubicBezTo>
                    <a:pt x="36495" y="3377"/>
                    <a:pt x="36205" y="3649"/>
                    <a:pt x="35771" y="3649"/>
                  </a:cubicBezTo>
                  <a:cubicBezTo>
                    <a:pt x="35565" y="3649"/>
                    <a:pt x="35325" y="3588"/>
                    <a:pt x="35057" y="3473"/>
                  </a:cubicBezTo>
                  <a:cubicBezTo>
                    <a:pt x="34841" y="3377"/>
                    <a:pt x="34596" y="3325"/>
                    <a:pt x="34358" y="3325"/>
                  </a:cubicBezTo>
                  <a:cubicBezTo>
                    <a:pt x="34202" y="3325"/>
                    <a:pt x="34049" y="3347"/>
                    <a:pt x="33908" y="3394"/>
                  </a:cubicBezTo>
                  <a:cubicBezTo>
                    <a:pt x="32720" y="3948"/>
                    <a:pt x="32007" y="5137"/>
                    <a:pt x="32047" y="6444"/>
                  </a:cubicBezTo>
                  <a:cubicBezTo>
                    <a:pt x="32047" y="6998"/>
                    <a:pt x="32166" y="7672"/>
                    <a:pt x="31453" y="7910"/>
                  </a:cubicBezTo>
                  <a:cubicBezTo>
                    <a:pt x="31321" y="7957"/>
                    <a:pt x="31185" y="7979"/>
                    <a:pt x="31050" y="7979"/>
                  </a:cubicBezTo>
                  <a:cubicBezTo>
                    <a:pt x="30617" y="7979"/>
                    <a:pt x="30198" y="7748"/>
                    <a:pt x="29987" y="7355"/>
                  </a:cubicBezTo>
                  <a:cubicBezTo>
                    <a:pt x="29646" y="6960"/>
                    <a:pt x="29240" y="6882"/>
                    <a:pt x="28820" y="6882"/>
                  </a:cubicBezTo>
                  <a:cubicBezTo>
                    <a:pt x="28548" y="6882"/>
                    <a:pt x="28271" y="6915"/>
                    <a:pt x="28002" y="6915"/>
                  </a:cubicBezTo>
                  <a:cubicBezTo>
                    <a:pt x="27769" y="6915"/>
                    <a:pt x="27543" y="6891"/>
                    <a:pt x="27333" y="6800"/>
                  </a:cubicBezTo>
                  <a:cubicBezTo>
                    <a:pt x="26981" y="6635"/>
                    <a:pt x="26695" y="6559"/>
                    <a:pt x="26464" y="6559"/>
                  </a:cubicBezTo>
                  <a:cubicBezTo>
                    <a:pt x="25812" y="6559"/>
                    <a:pt x="25611" y="7171"/>
                    <a:pt x="25669" y="8108"/>
                  </a:cubicBezTo>
                  <a:cubicBezTo>
                    <a:pt x="25438" y="8080"/>
                    <a:pt x="25208" y="8072"/>
                    <a:pt x="24977" y="8072"/>
                  </a:cubicBezTo>
                  <a:cubicBezTo>
                    <a:pt x="24628" y="8072"/>
                    <a:pt x="24279" y="8091"/>
                    <a:pt x="23931" y="8091"/>
                  </a:cubicBezTo>
                  <a:cubicBezTo>
                    <a:pt x="23520" y="8091"/>
                    <a:pt x="23109" y="8064"/>
                    <a:pt x="22698" y="7949"/>
                  </a:cubicBezTo>
                  <a:cubicBezTo>
                    <a:pt x="21985" y="8147"/>
                    <a:pt x="21946" y="8781"/>
                    <a:pt x="21708" y="9256"/>
                  </a:cubicBezTo>
                  <a:cubicBezTo>
                    <a:pt x="21470" y="9613"/>
                    <a:pt x="21549" y="10049"/>
                    <a:pt x="21351" y="10366"/>
                  </a:cubicBezTo>
                  <a:cubicBezTo>
                    <a:pt x="21164" y="10452"/>
                    <a:pt x="20990" y="10489"/>
                    <a:pt x="20828" y="10489"/>
                  </a:cubicBezTo>
                  <a:cubicBezTo>
                    <a:pt x="19864" y="10489"/>
                    <a:pt x="19270" y="9198"/>
                    <a:pt x="18271" y="9198"/>
                  </a:cubicBezTo>
                  <a:cubicBezTo>
                    <a:pt x="18120" y="9198"/>
                    <a:pt x="17959" y="9228"/>
                    <a:pt x="17786" y="9296"/>
                  </a:cubicBezTo>
                  <a:cubicBezTo>
                    <a:pt x="17769" y="9304"/>
                    <a:pt x="17752" y="9308"/>
                    <a:pt x="17734" y="9308"/>
                  </a:cubicBezTo>
                  <a:cubicBezTo>
                    <a:pt x="17587" y="9308"/>
                    <a:pt x="17421" y="9033"/>
                    <a:pt x="17351" y="8821"/>
                  </a:cubicBezTo>
                  <a:cubicBezTo>
                    <a:pt x="17311" y="8741"/>
                    <a:pt x="17311" y="8623"/>
                    <a:pt x="17311" y="8504"/>
                  </a:cubicBezTo>
                  <a:cubicBezTo>
                    <a:pt x="17311" y="7649"/>
                    <a:pt x="16927" y="7179"/>
                    <a:pt x="16158" y="7179"/>
                  </a:cubicBezTo>
                  <a:cubicBezTo>
                    <a:pt x="16072" y="7179"/>
                    <a:pt x="15981" y="7185"/>
                    <a:pt x="15885" y="7197"/>
                  </a:cubicBezTo>
                  <a:cubicBezTo>
                    <a:pt x="14934" y="7315"/>
                    <a:pt x="14261" y="7791"/>
                    <a:pt x="14419" y="8900"/>
                  </a:cubicBezTo>
                  <a:cubicBezTo>
                    <a:pt x="14538" y="9534"/>
                    <a:pt x="14142" y="10207"/>
                    <a:pt x="13508" y="10366"/>
                  </a:cubicBezTo>
                  <a:cubicBezTo>
                    <a:pt x="12954" y="10643"/>
                    <a:pt x="12637" y="11158"/>
                    <a:pt x="12241" y="11514"/>
                  </a:cubicBezTo>
                  <a:cubicBezTo>
                    <a:pt x="12082" y="11633"/>
                    <a:pt x="11963" y="11712"/>
                    <a:pt x="11844" y="11792"/>
                  </a:cubicBezTo>
                  <a:cubicBezTo>
                    <a:pt x="11687" y="11897"/>
                    <a:pt x="11506" y="11948"/>
                    <a:pt x="11325" y="11948"/>
                  </a:cubicBezTo>
                  <a:cubicBezTo>
                    <a:pt x="11098" y="11948"/>
                    <a:pt x="10872" y="11867"/>
                    <a:pt x="10696" y="11712"/>
                  </a:cubicBezTo>
                  <a:cubicBezTo>
                    <a:pt x="10254" y="11428"/>
                    <a:pt x="9831" y="11289"/>
                    <a:pt x="9432" y="11289"/>
                  </a:cubicBezTo>
                  <a:cubicBezTo>
                    <a:pt x="8829" y="11289"/>
                    <a:pt x="8281" y="11608"/>
                    <a:pt x="7804" y="12227"/>
                  </a:cubicBezTo>
                  <a:cubicBezTo>
                    <a:pt x="6972" y="13376"/>
                    <a:pt x="8081" y="13733"/>
                    <a:pt x="8715" y="14248"/>
                  </a:cubicBezTo>
                  <a:cubicBezTo>
                    <a:pt x="9309" y="14842"/>
                    <a:pt x="9547" y="15713"/>
                    <a:pt x="9230" y="16505"/>
                  </a:cubicBezTo>
                  <a:cubicBezTo>
                    <a:pt x="9135" y="16886"/>
                    <a:pt x="8964" y="17000"/>
                    <a:pt x="8762" y="17000"/>
                  </a:cubicBezTo>
                  <a:cubicBezTo>
                    <a:pt x="8460" y="17000"/>
                    <a:pt x="8089" y="16743"/>
                    <a:pt x="7804" y="16743"/>
                  </a:cubicBezTo>
                  <a:cubicBezTo>
                    <a:pt x="7368" y="16783"/>
                    <a:pt x="6972" y="16902"/>
                    <a:pt x="6655" y="17139"/>
                  </a:cubicBezTo>
                  <a:cubicBezTo>
                    <a:pt x="6536" y="17258"/>
                    <a:pt x="6418" y="17377"/>
                    <a:pt x="6338" y="17496"/>
                  </a:cubicBezTo>
                  <a:cubicBezTo>
                    <a:pt x="6180" y="17694"/>
                    <a:pt x="6021" y="17932"/>
                    <a:pt x="5903" y="18130"/>
                  </a:cubicBezTo>
                  <a:cubicBezTo>
                    <a:pt x="5704" y="18486"/>
                    <a:pt x="5625" y="18882"/>
                    <a:pt x="5586" y="19278"/>
                  </a:cubicBezTo>
                  <a:cubicBezTo>
                    <a:pt x="5269" y="20189"/>
                    <a:pt x="4991" y="21101"/>
                    <a:pt x="4754" y="22051"/>
                  </a:cubicBezTo>
                  <a:cubicBezTo>
                    <a:pt x="4635" y="22130"/>
                    <a:pt x="4556" y="22210"/>
                    <a:pt x="4437" y="22289"/>
                  </a:cubicBezTo>
                  <a:cubicBezTo>
                    <a:pt x="4318" y="22348"/>
                    <a:pt x="4199" y="22378"/>
                    <a:pt x="4080" y="22378"/>
                  </a:cubicBezTo>
                  <a:cubicBezTo>
                    <a:pt x="3962" y="22378"/>
                    <a:pt x="3843" y="22348"/>
                    <a:pt x="3724" y="22289"/>
                  </a:cubicBezTo>
                  <a:cubicBezTo>
                    <a:pt x="3226" y="22075"/>
                    <a:pt x="2781" y="21965"/>
                    <a:pt x="2375" y="21965"/>
                  </a:cubicBezTo>
                  <a:cubicBezTo>
                    <a:pt x="1427" y="21965"/>
                    <a:pt x="694" y="22569"/>
                    <a:pt x="0" y="23873"/>
                  </a:cubicBezTo>
                  <a:cubicBezTo>
                    <a:pt x="515" y="23913"/>
                    <a:pt x="1070" y="23834"/>
                    <a:pt x="1268" y="24547"/>
                  </a:cubicBezTo>
                  <a:cubicBezTo>
                    <a:pt x="1292" y="24835"/>
                    <a:pt x="1519" y="24992"/>
                    <a:pt x="1756" y="24992"/>
                  </a:cubicBezTo>
                  <a:cubicBezTo>
                    <a:pt x="1911" y="24992"/>
                    <a:pt x="2070" y="24925"/>
                    <a:pt x="2179" y="24784"/>
                  </a:cubicBezTo>
                  <a:cubicBezTo>
                    <a:pt x="2537" y="24312"/>
                    <a:pt x="2903" y="24161"/>
                    <a:pt x="3272" y="24161"/>
                  </a:cubicBezTo>
                  <a:cubicBezTo>
                    <a:pt x="3800" y="24161"/>
                    <a:pt x="4336" y="24470"/>
                    <a:pt x="4873" y="24586"/>
                  </a:cubicBezTo>
                  <a:cubicBezTo>
                    <a:pt x="5744" y="23913"/>
                    <a:pt x="6418" y="22962"/>
                    <a:pt x="7527" y="22447"/>
                  </a:cubicBezTo>
                  <a:cubicBezTo>
                    <a:pt x="8438" y="22130"/>
                    <a:pt x="9428" y="22447"/>
                    <a:pt x="10339" y="22051"/>
                  </a:cubicBezTo>
                  <a:cubicBezTo>
                    <a:pt x="11409" y="21536"/>
                    <a:pt x="11409" y="20546"/>
                    <a:pt x="11409" y="19556"/>
                  </a:cubicBezTo>
                  <a:cubicBezTo>
                    <a:pt x="11409" y="18795"/>
                    <a:pt x="11620" y="18125"/>
                    <a:pt x="12332" y="18125"/>
                  </a:cubicBezTo>
                  <a:cubicBezTo>
                    <a:pt x="12436" y="18125"/>
                    <a:pt x="12550" y="18139"/>
                    <a:pt x="12676" y="18169"/>
                  </a:cubicBezTo>
                  <a:cubicBezTo>
                    <a:pt x="14182" y="18565"/>
                    <a:pt x="15806" y="18209"/>
                    <a:pt x="17232" y="19001"/>
                  </a:cubicBezTo>
                  <a:cubicBezTo>
                    <a:pt x="17555" y="19173"/>
                    <a:pt x="17843" y="19252"/>
                    <a:pt x="18096" y="19252"/>
                  </a:cubicBezTo>
                  <a:cubicBezTo>
                    <a:pt x="18773" y="19252"/>
                    <a:pt x="19198" y="18689"/>
                    <a:pt x="19371" y="17852"/>
                  </a:cubicBezTo>
                  <a:cubicBezTo>
                    <a:pt x="19450" y="17100"/>
                    <a:pt x="19688" y="16387"/>
                    <a:pt x="20044" y="15713"/>
                  </a:cubicBezTo>
                  <a:cubicBezTo>
                    <a:pt x="20163" y="15594"/>
                    <a:pt x="20321" y="15476"/>
                    <a:pt x="20480" y="15396"/>
                  </a:cubicBezTo>
                  <a:lnTo>
                    <a:pt x="20678" y="15277"/>
                  </a:lnTo>
                  <a:cubicBezTo>
                    <a:pt x="21431" y="15000"/>
                    <a:pt x="22262" y="15277"/>
                    <a:pt x="23015" y="14723"/>
                  </a:cubicBezTo>
                  <a:cubicBezTo>
                    <a:pt x="23898" y="14092"/>
                    <a:pt x="24470" y="13773"/>
                    <a:pt x="24976" y="13773"/>
                  </a:cubicBezTo>
                  <a:cubicBezTo>
                    <a:pt x="25582" y="13773"/>
                    <a:pt x="26095" y="14230"/>
                    <a:pt x="26937" y="15159"/>
                  </a:cubicBezTo>
                  <a:cubicBezTo>
                    <a:pt x="28179" y="16553"/>
                    <a:pt x="29932" y="17321"/>
                    <a:pt x="31752" y="17321"/>
                  </a:cubicBezTo>
                  <a:cubicBezTo>
                    <a:pt x="32310" y="17321"/>
                    <a:pt x="32875" y="17249"/>
                    <a:pt x="33433" y="17100"/>
                  </a:cubicBezTo>
                  <a:cubicBezTo>
                    <a:pt x="33903" y="16982"/>
                    <a:pt x="34385" y="16925"/>
                    <a:pt x="34867" y="16925"/>
                  </a:cubicBezTo>
                  <a:cubicBezTo>
                    <a:pt x="35850" y="16925"/>
                    <a:pt x="36834" y="17163"/>
                    <a:pt x="37711" y="17615"/>
                  </a:cubicBezTo>
                  <a:cubicBezTo>
                    <a:pt x="38141" y="17823"/>
                    <a:pt x="38472" y="17920"/>
                    <a:pt x="38733" y="17920"/>
                  </a:cubicBezTo>
                  <a:cubicBezTo>
                    <a:pt x="39266" y="17920"/>
                    <a:pt x="39506" y="17514"/>
                    <a:pt x="39692" y="16822"/>
                  </a:cubicBezTo>
                  <a:cubicBezTo>
                    <a:pt x="39930" y="15911"/>
                    <a:pt x="40405" y="15396"/>
                    <a:pt x="41356" y="15357"/>
                  </a:cubicBezTo>
                  <a:cubicBezTo>
                    <a:pt x="42267" y="14723"/>
                    <a:pt x="42187" y="13812"/>
                    <a:pt x="42029" y="12901"/>
                  </a:cubicBezTo>
                  <a:cubicBezTo>
                    <a:pt x="41910" y="12307"/>
                    <a:pt x="41871" y="11673"/>
                    <a:pt x="42346" y="11316"/>
                  </a:cubicBezTo>
                  <a:cubicBezTo>
                    <a:pt x="43297" y="10564"/>
                    <a:pt x="44010" y="9534"/>
                    <a:pt x="45119" y="9019"/>
                  </a:cubicBezTo>
                  <a:cubicBezTo>
                    <a:pt x="45713" y="8900"/>
                    <a:pt x="46307" y="8821"/>
                    <a:pt x="46901" y="8821"/>
                  </a:cubicBezTo>
                  <a:cubicBezTo>
                    <a:pt x="47733" y="8623"/>
                    <a:pt x="48525" y="8266"/>
                    <a:pt x="49238" y="7791"/>
                  </a:cubicBezTo>
                  <a:cubicBezTo>
                    <a:pt x="49595" y="7602"/>
                    <a:pt x="49951" y="7458"/>
                    <a:pt x="50290" y="7458"/>
                  </a:cubicBezTo>
                  <a:cubicBezTo>
                    <a:pt x="50592" y="7458"/>
                    <a:pt x="50879" y="7572"/>
                    <a:pt x="51140" y="7870"/>
                  </a:cubicBezTo>
                  <a:cubicBezTo>
                    <a:pt x="52130" y="8979"/>
                    <a:pt x="53437" y="9573"/>
                    <a:pt x="54705" y="10207"/>
                  </a:cubicBezTo>
                  <a:cubicBezTo>
                    <a:pt x="55378" y="10484"/>
                    <a:pt x="55854" y="11039"/>
                    <a:pt x="56012" y="11712"/>
                  </a:cubicBezTo>
                  <a:cubicBezTo>
                    <a:pt x="56146" y="12301"/>
                    <a:pt x="56424" y="12528"/>
                    <a:pt x="56811" y="12528"/>
                  </a:cubicBezTo>
                  <a:cubicBezTo>
                    <a:pt x="56996" y="12528"/>
                    <a:pt x="57207" y="12476"/>
                    <a:pt x="57438" y="12386"/>
                  </a:cubicBezTo>
                  <a:lnTo>
                    <a:pt x="58468" y="12029"/>
                  </a:lnTo>
                  <a:cubicBezTo>
                    <a:pt x="59973" y="11277"/>
                    <a:pt x="59181" y="10484"/>
                    <a:pt x="58468" y="9732"/>
                  </a:cubicBezTo>
                  <a:cubicBezTo>
                    <a:pt x="58310" y="8860"/>
                    <a:pt x="57517" y="8385"/>
                    <a:pt x="56725" y="7711"/>
                  </a:cubicBezTo>
                  <a:lnTo>
                    <a:pt x="56725" y="7711"/>
                  </a:lnTo>
                  <a:cubicBezTo>
                    <a:pt x="57363" y="7754"/>
                    <a:pt x="57933" y="7877"/>
                    <a:pt x="58453" y="7877"/>
                  </a:cubicBezTo>
                  <a:cubicBezTo>
                    <a:pt x="58901" y="7877"/>
                    <a:pt x="59311" y="7786"/>
                    <a:pt x="59696" y="7474"/>
                  </a:cubicBezTo>
                  <a:cubicBezTo>
                    <a:pt x="60251" y="6721"/>
                    <a:pt x="61201" y="6642"/>
                    <a:pt x="61954" y="6246"/>
                  </a:cubicBezTo>
                  <a:cubicBezTo>
                    <a:pt x="63063" y="5691"/>
                    <a:pt x="63182" y="5216"/>
                    <a:pt x="62231" y="4503"/>
                  </a:cubicBezTo>
                  <a:cubicBezTo>
                    <a:pt x="61134" y="3653"/>
                    <a:pt x="60068" y="2677"/>
                    <a:pt x="58581" y="2677"/>
                  </a:cubicBezTo>
                  <a:cubicBezTo>
                    <a:pt x="58405" y="2677"/>
                    <a:pt x="58222" y="2691"/>
                    <a:pt x="58032" y="2720"/>
                  </a:cubicBezTo>
                  <a:cubicBezTo>
                    <a:pt x="57977" y="2727"/>
                    <a:pt x="57922" y="2731"/>
                    <a:pt x="57868" y="2731"/>
                  </a:cubicBezTo>
                  <a:cubicBezTo>
                    <a:pt x="57302" y="2731"/>
                    <a:pt x="56799" y="2372"/>
                    <a:pt x="56329" y="2047"/>
                  </a:cubicBezTo>
                  <a:cubicBezTo>
                    <a:pt x="55880" y="1743"/>
                    <a:pt x="55426" y="1598"/>
                    <a:pt x="54993" y="1598"/>
                  </a:cubicBezTo>
                  <a:cubicBezTo>
                    <a:pt x="54243" y="1598"/>
                    <a:pt x="53558" y="2035"/>
                    <a:pt x="53081" y="2839"/>
                  </a:cubicBezTo>
                  <a:cubicBezTo>
                    <a:pt x="52804" y="3315"/>
                    <a:pt x="52724" y="3948"/>
                    <a:pt x="52368" y="4424"/>
                  </a:cubicBezTo>
                  <a:cubicBezTo>
                    <a:pt x="52236" y="4613"/>
                    <a:pt x="52085" y="4712"/>
                    <a:pt x="51955" y="4712"/>
                  </a:cubicBezTo>
                  <a:cubicBezTo>
                    <a:pt x="51813" y="4712"/>
                    <a:pt x="51696" y="4593"/>
                    <a:pt x="51655" y="4344"/>
                  </a:cubicBezTo>
                  <a:cubicBezTo>
                    <a:pt x="51576" y="3433"/>
                    <a:pt x="51298" y="2601"/>
                    <a:pt x="51734" y="1611"/>
                  </a:cubicBezTo>
                  <a:cubicBezTo>
                    <a:pt x="52170" y="660"/>
                    <a:pt x="51615" y="225"/>
                    <a:pt x="50744" y="66"/>
                  </a:cubicBezTo>
                  <a:cubicBezTo>
                    <a:pt x="50577" y="22"/>
                    <a:pt x="50410" y="1"/>
                    <a:pt x="50247" y="1"/>
                  </a:cubicBezTo>
                  <a:close/>
                </a:path>
              </a:pathLst>
            </a:custGeom>
            <a:solidFill>
              <a:schemeClr val="accent3"/>
            </a:solidFill>
            <a:ln w="12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28"/>
            <p:cNvSpPr/>
            <p:nvPr/>
          </p:nvSpPr>
          <p:spPr>
            <a:xfrm>
              <a:off x="1388175" y="1513775"/>
              <a:ext cx="759600" cy="418550"/>
            </a:xfrm>
            <a:custGeom>
              <a:avLst/>
              <a:gdLst/>
              <a:ahLst/>
              <a:cxnLst/>
              <a:rect l="l" t="t" r="r" b="b"/>
              <a:pathLst>
                <a:path w="30384" h="16742" extrusionOk="0">
                  <a:moveTo>
                    <a:pt x="8155" y="4527"/>
                  </a:moveTo>
                  <a:cubicBezTo>
                    <a:pt x="8154" y="4527"/>
                    <a:pt x="8154" y="4533"/>
                    <a:pt x="8157" y="4539"/>
                  </a:cubicBezTo>
                  <a:lnTo>
                    <a:pt x="8157" y="4539"/>
                  </a:lnTo>
                  <a:cubicBezTo>
                    <a:pt x="8156" y="4530"/>
                    <a:pt x="8155" y="4527"/>
                    <a:pt x="8155" y="4527"/>
                  </a:cubicBezTo>
                  <a:close/>
                  <a:moveTo>
                    <a:pt x="21086" y="1"/>
                  </a:moveTo>
                  <a:cubicBezTo>
                    <a:pt x="20772" y="1"/>
                    <a:pt x="20536" y="274"/>
                    <a:pt x="20480" y="1144"/>
                  </a:cubicBezTo>
                  <a:cubicBezTo>
                    <a:pt x="20440" y="1540"/>
                    <a:pt x="20084" y="1896"/>
                    <a:pt x="19648" y="1896"/>
                  </a:cubicBezTo>
                  <a:cubicBezTo>
                    <a:pt x="19626" y="1896"/>
                    <a:pt x="19604" y="1895"/>
                    <a:pt x="19583" y="1895"/>
                  </a:cubicBezTo>
                  <a:cubicBezTo>
                    <a:pt x="18821" y="1895"/>
                    <a:pt x="18058" y="2340"/>
                    <a:pt x="17284" y="2340"/>
                  </a:cubicBezTo>
                  <a:cubicBezTo>
                    <a:pt x="16913" y="2340"/>
                    <a:pt x="16540" y="2238"/>
                    <a:pt x="16162" y="1936"/>
                  </a:cubicBezTo>
                  <a:cubicBezTo>
                    <a:pt x="16055" y="1842"/>
                    <a:pt x="15933" y="1802"/>
                    <a:pt x="15806" y="1802"/>
                  </a:cubicBezTo>
                  <a:cubicBezTo>
                    <a:pt x="15558" y="1802"/>
                    <a:pt x="15289" y="1951"/>
                    <a:pt x="15053" y="2134"/>
                  </a:cubicBezTo>
                  <a:cubicBezTo>
                    <a:pt x="14858" y="2304"/>
                    <a:pt x="14619" y="2385"/>
                    <a:pt x="14380" y="2385"/>
                  </a:cubicBezTo>
                  <a:cubicBezTo>
                    <a:pt x="14230" y="2385"/>
                    <a:pt x="14081" y="2353"/>
                    <a:pt x="13944" y="2292"/>
                  </a:cubicBezTo>
                  <a:cubicBezTo>
                    <a:pt x="13096" y="2020"/>
                    <a:pt x="12572" y="1851"/>
                    <a:pt x="12191" y="1851"/>
                  </a:cubicBezTo>
                  <a:cubicBezTo>
                    <a:pt x="11575" y="1851"/>
                    <a:pt x="11332" y="2291"/>
                    <a:pt x="10696" y="3441"/>
                  </a:cubicBezTo>
                  <a:lnTo>
                    <a:pt x="10062" y="3481"/>
                  </a:lnTo>
                  <a:cubicBezTo>
                    <a:pt x="9414" y="3447"/>
                    <a:pt x="9265" y="2356"/>
                    <a:pt x="8706" y="2356"/>
                  </a:cubicBezTo>
                  <a:cubicBezTo>
                    <a:pt x="8615" y="2356"/>
                    <a:pt x="8514" y="2385"/>
                    <a:pt x="8398" y="2451"/>
                  </a:cubicBezTo>
                  <a:cubicBezTo>
                    <a:pt x="7566" y="2887"/>
                    <a:pt x="8557" y="3798"/>
                    <a:pt x="8240" y="4471"/>
                  </a:cubicBezTo>
                  <a:cubicBezTo>
                    <a:pt x="8204" y="4532"/>
                    <a:pt x="8182" y="4548"/>
                    <a:pt x="8170" y="4548"/>
                  </a:cubicBezTo>
                  <a:cubicBezTo>
                    <a:pt x="8163" y="4548"/>
                    <a:pt x="8160" y="4544"/>
                    <a:pt x="8157" y="4539"/>
                  </a:cubicBezTo>
                  <a:lnTo>
                    <a:pt x="8157" y="4539"/>
                  </a:lnTo>
                  <a:cubicBezTo>
                    <a:pt x="8159" y="4553"/>
                    <a:pt x="8161" y="4580"/>
                    <a:pt x="8161" y="4630"/>
                  </a:cubicBezTo>
                  <a:cubicBezTo>
                    <a:pt x="7979" y="5126"/>
                    <a:pt x="7658" y="5228"/>
                    <a:pt x="7306" y="5228"/>
                  </a:cubicBezTo>
                  <a:cubicBezTo>
                    <a:pt x="7060" y="5228"/>
                    <a:pt x="6798" y="5178"/>
                    <a:pt x="6557" y="5178"/>
                  </a:cubicBezTo>
                  <a:cubicBezTo>
                    <a:pt x="6319" y="5178"/>
                    <a:pt x="6103" y="5227"/>
                    <a:pt x="5942" y="5422"/>
                  </a:cubicBezTo>
                  <a:cubicBezTo>
                    <a:pt x="5541" y="5940"/>
                    <a:pt x="5168" y="6134"/>
                    <a:pt x="4805" y="6134"/>
                  </a:cubicBezTo>
                  <a:cubicBezTo>
                    <a:pt x="4309" y="6134"/>
                    <a:pt x="3831" y="5771"/>
                    <a:pt x="3328" y="5382"/>
                  </a:cubicBezTo>
                  <a:cubicBezTo>
                    <a:pt x="3271" y="5375"/>
                    <a:pt x="3217" y="5371"/>
                    <a:pt x="3164" y="5371"/>
                  </a:cubicBezTo>
                  <a:cubicBezTo>
                    <a:pt x="2666" y="5371"/>
                    <a:pt x="2343" y="5693"/>
                    <a:pt x="2021" y="6016"/>
                  </a:cubicBezTo>
                  <a:cubicBezTo>
                    <a:pt x="1704" y="6333"/>
                    <a:pt x="1466" y="6689"/>
                    <a:pt x="1308" y="7086"/>
                  </a:cubicBezTo>
                  <a:cubicBezTo>
                    <a:pt x="1228" y="7363"/>
                    <a:pt x="1110" y="7600"/>
                    <a:pt x="991" y="7878"/>
                  </a:cubicBezTo>
                  <a:cubicBezTo>
                    <a:pt x="0" y="9304"/>
                    <a:pt x="80" y="9541"/>
                    <a:pt x="1743" y="10255"/>
                  </a:cubicBezTo>
                  <a:cubicBezTo>
                    <a:pt x="1941" y="10334"/>
                    <a:pt x="2140" y="10453"/>
                    <a:pt x="2298" y="10651"/>
                  </a:cubicBezTo>
                  <a:cubicBezTo>
                    <a:pt x="3249" y="11839"/>
                    <a:pt x="3169" y="12909"/>
                    <a:pt x="1941" y="13820"/>
                  </a:cubicBezTo>
                  <a:cubicBezTo>
                    <a:pt x="2079" y="14040"/>
                    <a:pt x="2333" y="14184"/>
                    <a:pt x="2594" y="14184"/>
                  </a:cubicBezTo>
                  <a:cubicBezTo>
                    <a:pt x="2708" y="14184"/>
                    <a:pt x="2824" y="14157"/>
                    <a:pt x="2932" y="14097"/>
                  </a:cubicBezTo>
                  <a:cubicBezTo>
                    <a:pt x="3409" y="13909"/>
                    <a:pt x="3866" y="13828"/>
                    <a:pt x="4309" y="13828"/>
                  </a:cubicBezTo>
                  <a:cubicBezTo>
                    <a:pt x="5265" y="13828"/>
                    <a:pt x="6158" y="14204"/>
                    <a:pt x="7051" y="14691"/>
                  </a:cubicBezTo>
                  <a:cubicBezTo>
                    <a:pt x="7844" y="15127"/>
                    <a:pt x="8636" y="15444"/>
                    <a:pt x="9389" y="15919"/>
                  </a:cubicBezTo>
                  <a:cubicBezTo>
                    <a:pt x="10271" y="16436"/>
                    <a:pt x="11224" y="16742"/>
                    <a:pt x="12146" y="16742"/>
                  </a:cubicBezTo>
                  <a:cubicBezTo>
                    <a:pt x="12920" y="16742"/>
                    <a:pt x="13671" y="16526"/>
                    <a:pt x="14340" y="16038"/>
                  </a:cubicBezTo>
                  <a:cubicBezTo>
                    <a:pt x="16083" y="14731"/>
                    <a:pt x="17945" y="14176"/>
                    <a:pt x="19965" y="13701"/>
                  </a:cubicBezTo>
                  <a:cubicBezTo>
                    <a:pt x="20361" y="13582"/>
                    <a:pt x="20718" y="13384"/>
                    <a:pt x="21035" y="13107"/>
                  </a:cubicBezTo>
                  <a:cubicBezTo>
                    <a:pt x="21470" y="12780"/>
                    <a:pt x="21971" y="12587"/>
                    <a:pt x="22509" y="12587"/>
                  </a:cubicBezTo>
                  <a:cubicBezTo>
                    <a:pt x="22559" y="12587"/>
                    <a:pt x="22609" y="12588"/>
                    <a:pt x="22659" y="12592"/>
                  </a:cubicBezTo>
                  <a:cubicBezTo>
                    <a:pt x="24441" y="12037"/>
                    <a:pt x="26541" y="12116"/>
                    <a:pt x="27531" y="10056"/>
                  </a:cubicBezTo>
                  <a:cubicBezTo>
                    <a:pt x="27610" y="9938"/>
                    <a:pt x="27808" y="9898"/>
                    <a:pt x="27967" y="9819"/>
                  </a:cubicBezTo>
                  <a:cubicBezTo>
                    <a:pt x="29076" y="9343"/>
                    <a:pt x="29908" y="8432"/>
                    <a:pt x="30225" y="7284"/>
                  </a:cubicBezTo>
                  <a:cubicBezTo>
                    <a:pt x="30383" y="5937"/>
                    <a:pt x="29591" y="5184"/>
                    <a:pt x="28403" y="4946"/>
                  </a:cubicBezTo>
                  <a:cubicBezTo>
                    <a:pt x="27214" y="4748"/>
                    <a:pt x="26422" y="3996"/>
                    <a:pt x="26303" y="2926"/>
                  </a:cubicBezTo>
                  <a:cubicBezTo>
                    <a:pt x="26149" y="1659"/>
                    <a:pt x="25704" y="1091"/>
                    <a:pt x="24783" y="1091"/>
                  </a:cubicBezTo>
                  <a:cubicBezTo>
                    <a:pt x="24523" y="1091"/>
                    <a:pt x="24226" y="1136"/>
                    <a:pt x="23887" y="1223"/>
                  </a:cubicBezTo>
                  <a:cubicBezTo>
                    <a:pt x="23813" y="1238"/>
                    <a:pt x="23741" y="1244"/>
                    <a:pt x="23670" y="1244"/>
                  </a:cubicBezTo>
                  <a:cubicBezTo>
                    <a:pt x="23166" y="1244"/>
                    <a:pt x="22719" y="902"/>
                    <a:pt x="22302" y="589"/>
                  </a:cubicBezTo>
                  <a:cubicBezTo>
                    <a:pt x="21901" y="357"/>
                    <a:pt x="21444" y="1"/>
                    <a:pt x="21086" y="1"/>
                  </a:cubicBezTo>
                  <a:close/>
                </a:path>
              </a:pathLst>
            </a:custGeom>
            <a:solidFill>
              <a:schemeClr val="accent3"/>
            </a:solidFill>
            <a:ln w="12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28"/>
            <p:cNvSpPr/>
            <p:nvPr/>
          </p:nvSpPr>
          <p:spPr>
            <a:xfrm>
              <a:off x="4408625" y="2405575"/>
              <a:ext cx="731850" cy="350925"/>
            </a:xfrm>
            <a:custGeom>
              <a:avLst/>
              <a:gdLst/>
              <a:ahLst/>
              <a:cxnLst/>
              <a:rect l="l" t="t" r="r" b="b"/>
              <a:pathLst>
                <a:path w="29274" h="14037" extrusionOk="0">
                  <a:moveTo>
                    <a:pt x="16477" y="1"/>
                  </a:moveTo>
                  <a:cubicBezTo>
                    <a:pt x="15543" y="1"/>
                    <a:pt x="14617" y="353"/>
                    <a:pt x="13904" y="1044"/>
                  </a:cubicBezTo>
                  <a:cubicBezTo>
                    <a:pt x="13310" y="1955"/>
                    <a:pt x="13825" y="2866"/>
                    <a:pt x="13865" y="3777"/>
                  </a:cubicBezTo>
                  <a:cubicBezTo>
                    <a:pt x="13983" y="5559"/>
                    <a:pt x="13350" y="6154"/>
                    <a:pt x="11646" y="6352"/>
                  </a:cubicBezTo>
                  <a:cubicBezTo>
                    <a:pt x="11500" y="6365"/>
                    <a:pt x="11359" y="6371"/>
                    <a:pt x="11223" y="6371"/>
                  </a:cubicBezTo>
                  <a:cubicBezTo>
                    <a:pt x="8904" y="6371"/>
                    <a:pt x="8145" y="4512"/>
                    <a:pt x="7210" y="2866"/>
                  </a:cubicBezTo>
                  <a:cubicBezTo>
                    <a:pt x="6853" y="2103"/>
                    <a:pt x="6469" y="1839"/>
                    <a:pt x="6076" y="1839"/>
                  </a:cubicBezTo>
                  <a:cubicBezTo>
                    <a:pt x="5508" y="1839"/>
                    <a:pt x="4919" y="2389"/>
                    <a:pt x="4358" y="2787"/>
                  </a:cubicBezTo>
                  <a:cubicBezTo>
                    <a:pt x="2931" y="3460"/>
                    <a:pt x="1783" y="4371"/>
                    <a:pt x="1624" y="6074"/>
                  </a:cubicBezTo>
                  <a:cubicBezTo>
                    <a:pt x="1545" y="6510"/>
                    <a:pt x="1347" y="6867"/>
                    <a:pt x="1030" y="7144"/>
                  </a:cubicBezTo>
                  <a:cubicBezTo>
                    <a:pt x="0" y="8213"/>
                    <a:pt x="79" y="9402"/>
                    <a:pt x="674" y="10630"/>
                  </a:cubicBezTo>
                  <a:cubicBezTo>
                    <a:pt x="1102" y="10870"/>
                    <a:pt x="1519" y="10961"/>
                    <a:pt x="1929" y="10961"/>
                  </a:cubicBezTo>
                  <a:cubicBezTo>
                    <a:pt x="2806" y="10961"/>
                    <a:pt x="3652" y="10543"/>
                    <a:pt x="4516" y="10273"/>
                  </a:cubicBezTo>
                  <a:cubicBezTo>
                    <a:pt x="5114" y="10060"/>
                    <a:pt x="5747" y="9950"/>
                    <a:pt x="6377" y="9950"/>
                  </a:cubicBezTo>
                  <a:cubicBezTo>
                    <a:pt x="6915" y="9950"/>
                    <a:pt x="7451" y="10030"/>
                    <a:pt x="7962" y="10194"/>
                  </a:cubicBezTo>
                  <a:cubicBezTo>
                    <a:pt x="8438" y="10273"/>
                    <a:pt x="8873" y="10313"/>
                    <a:pt x="9349" y="10313"/>
                  </a:cubicBezTo>
                  <a:cubicBezTo>
                    <a:pt x="9436" y="10308"/>
                    <a:pt x="9522" y="10305"/>
                    <a:pt x="9608" y="10305"/>
                  </a:cubicBezTo>
                  <a:cubicBezTo>
                    <a:pt x="10186" y="10305"/>
                    <a:pt x="10738" y="10418"/>
                    <a:pt x="11290" y="10590"/>
                  </a:cubicBezTo>
                  <a:cubicBezTo>
                    <a:pt x="11805" y="10650"/>
                    <a:pt x="12320" y="10679"/>
                    <a:pt x="12835" y="10679"/>
                  </a:cubicBezTo>
                  <a:cubicBezTo>
                    <a:pt x="13350" y="10679"/>
                    <a:pt x="13865" y="10650"/>
                    <a:pt x="14379" y="10590"/>
                  </a:cubicBezTo>
                  <a:cubicBezTo>
                    <a:pt x="14746" y="10506"/>
                    <a:pt x="15112" y="10321"/>
                    <a:pt x="15464" y="10321"/>
                  </a:cubicBezTo>
                  <a:cubicBezTo>
                    <a:pt x="15607" y="10321"/>
                    <a:pt x="15747" y="10352"/>
                    <a:pt x="15885" y="10432"/>
                  </a:cubicBezTo>
                  <a:cubicBezTo>
                    <a:pt x="17469" y="11462"/>
                    <a:pt x="19529" y="11581"/>
                    <a:pt x="20916" y="13046"/>
                  </a:cubicBezTo>
                  <a:cubicBezTo>
                    <a:pt x="21470" y="13640"/>
                    <a:pt x="22223" y="14037"/>
                    <a:pt x="23055" y="14037"/>
                  </a:cubicBezTo>
                  <a:cubicBezTo>
                    <a:pt x="23998" y="13886"/>
                    <a:pt x="24762" y="13160"/>
                    <a:pt x="25791" y="13160"/>
                  </a:cubicBezTo>
                  <a:cubicBezTo>
                    <a:pt x="25842" y="13160"/>
                    <a:pt x="25894" y="13161"/>
                    <a:pt x="25946" y="13165"/>
                  </a:cubicBezTo>
                  <a:cubicBezTo>
                    <a:pt x="25984" y="13167"/>
                    <a:pt x="26022" y="13168"/>
                    <a:pt x="26061" y="13168"/>
                  </a:cubicBezTo>
                  <a:cubicBezTo>
                    <a:pt x="27491" y="13168"/>
                    <a:pt x="28965" y="11737"/>
                    <a:pt x="29274" y="10194"/>
                  </a:cubicBezTo>
                  <a:cubicBezTo>
                    <a:pt x="28838" y="8491"/>
                    <a:pt x="27214" y="7263"/>
                    <a:pt x="27491" y="5282"/>
                  </a:cubicBezTo>
                  <a:cubicBezTo>
                    <a:pt x="27253" y="4490"/>
                    <a:pt x="26778" y="3737"/>
                    <a:pt x="26144" y="3183"/>
                  </a:cubicBezTo>
                  <a:cubicBezTo>
                    <a:pt x="25986" y="2985"/>
                    <a:pt x="25709" y="2826"/>
                    <a:pt x="25471" y="2787"/>
                  </a:cubicBezTo>
                  <a:cubicBezTo>
                    <a:pt x="25352" y="2790"/>
                    <a:pt x="25233" y="2792"/>
                    <a:pt x="25114" y="2792"/>
                  </a:cubicBezTo>
                  <a:cubicBezTo>
                    <a:pt x="22745" y="2792"/>
                    <a:pt x="20464" y="2043"/>
                    <a:pt x="18578" y="648"/>
                  </a:cubicBezTo>
                  <a:cubicBezTo>
                    <a:pt x="17937" y="214"/>
                    <a:pt x="17204" y="1"/>
                    <a:pt x="16477" y="1"/>
                  </a:cubicBezTo>
                  <a:close/>
                </a:path>
              </a:pathLst>
            </a:custGeom>
            <a:solidFill>
              <a:schemeClr val="accent3"/>
            </a:solidFill>
            <a:ln w="12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28"/>
            <p:cNvSpPr/>
            <p:nvPr/>
          </p:nvSpPr>
          <p:spPr>
            <a:xfrm>
              <a:off x="4432375" y="2650275"/>
              <a:ext cx="564500" cy="358250"/>
            </a:xfrm>
            <a:custGeom>
              <a:avLst/>
              <a:gdLst/>
              <a:ahLst/>
              <a:cxnLst/>
              <a:rect l="l" t="t" r="r" b="b"/>
              <a:pathLst>
                <a:path w="22580" h="14330" extrusionOk="0">
                  <a:moveTo>
                    <a:pt x="4858" y="0"/>
                  </a:moveTo>
                  <a:cubicBezTo>
                    <a:pt x="4527" y="0"/>
                    <a:pt x="4200" y="10"/>
                    <a:pt x="3883" y="50"/>
                  </a:cubicBezTo>
                  <a:cubicBezTo>
                    <a:pt x="2893" y="327"/>
                    <a:pt x="1981" y="842"/>
                    <a:pt x="991" y="1040"/>
                  </a:cubicBezTo>
                  <a:cubicBezTo>
                    <a:pt x="397" y="1159"/>
                    <a:pt x="40" y="1436"/>
                    <a:pt x="278" y="2109"/>
                  </a:cubicBezTo>
                  <a:cubicBezTo>
                    <a:pt x="357" y="2822"/>
                    <a:pt x="357" y="3575"/>
                    <a:pt x="278" y="4328"/>
                  </a:cubicBezTo>
                  <a:cubicBezTo>
                    <a:pt x="1" y="5833"/>
                    <a:pt x="40" y="5952"/>
                    <a:pt x="1506" y="6506"/>
                  </a:cubicBezTo>
                  <a:cubicBezTo>
                    <a:pt x="2536" y="6903"/>
                    <a:pt x="3289" y="7695"/>
                    <a:pt x="4517" y="7695"/>
                  </a:cubicBezTo>
                  <a:cubicBezTo>
                    <a:pt x="6418" y="7695"/>
                    <a:pt x="7052" y="8566"/>
                    <a:pt x="6854" y="10468"/>
                  </a:cubicBezTo>
                  <a:cubicBezTo>
                    <a:pt x="6814" y="11022"/>
                    <a:pt x="6458" y="11656"/>
                    <a:pt x="7250" y="11973"/>
                  </a:cubicBezTo>
                  <a:cubicBezTo>
                    <a:pt x="8042" y="12726"/>
                    <a:pt x="8993" y="13320"/>
                    <a:pt x="10023" y="13676"/>
                  </a:cubicBezTo>
                  <a:cubicBezTo>
                    <a:pt x="10791" y="13988"/>
                    <a:pt x="11719" y="14330"/>
                    <a:pt x="12622" y="14330"/>
                  </a:cubicBezTo>
                  <a:cubicBezTo>
                    <a:pt x="13209" y="14330"/>
                    <a:pt x="13786" y="14185"/>
                    <a:pt x="14301" y="13795"/>
                  </a:cubicBezTo>
                  <a:cubicBezTo>
                    <a:pt x="15212" y="13241"/>
                    <a:pt x="16163" y="12765"/>
                    <a:pt x="17193" y="12409"/>
                  </a:cubicBezTo>
                  <a:cubicBezTo>
                    <a:pt x="17628" y="12250"/>
                    <a:pt x="17945" y="11894"/>
                    <a:pt x="18104" y="11458"/>
                  </a:cubicBezTo>
                  <a:cubicBezTo>
                    <a:pt x="18064" y="10151"/>
                    <a:pt x="18777" y="9359"/>
                    <a:pt x="19886" y="8725"/>
                  </a:cubicBezTo>
                  <a:cubicBezTo>
                    <a:pt x="21510" y="7814"/>
                    <a:pt x="22580" y="6546"/>
                    <a:pt x="21867" y="4486"/>
                  </a:cubicBezTo>
                  <a:cubicBezTo>
                    <a:pt x="20877" y="3654"/>
                    <a:pt x="19847" y="2902"/>
                    <a:pt x="18738" y="2268"/>
                  </a:cubicBezTo>
                  <a:cubicBezTo>
                    <a:pt x="17153" y="1396"/>
                    <a:pt x="15529" y="525"/>
                    <a:pt x="13667" y="485"/>
                  </a:cubicBezTo>
                  <a:cubicBezTo>
                    <a:pt x="13162" y="530"/>
                    <a:pt x="12651" y="552"/>
                    <a:pt x="12139" y="552"/>
                  </a:cubicBezTo>
                  <a:cubicBezTo>
                    <a:pt x="11286" y="552"/>
                    <a:pt x="10429" y="490"/>
                    <a:pt x="9587" y="367"/>
                  </a:cubicBezTo>
                  <a:cubicBezTo>
                    <a:pt x="9476" y="360"/>
                    <a:pt x="9364" y="358"/>
                    <a:pt x="9249" y="358"/>
                  </a:cubicBezTo>
                  <a:cubicBezTo>
                    <a:pt x="9074" y="358"/>
                    <a:pt x="8895" y="362"/>
                    <a:pt x="8716" y="362"/>
                  </a:cubicBezTo>
                  <a:cubicBezTo>
                    <a:pt x="8340" y="362"/>
                    <a:pt x="7961" y="341"/>
                    <a:pt x="7606" y="208"/>
                  </a:cubicBezTo>
                  <a:cubicBezTo>
                    <a:pt x="7058" y="208"/>
                    <a:pt x="6543" y="6"/>
                    <a:pt x="6000" y="6"/>
                  </a:cubicBezTo>
                  <a:cubicBezTo>
                    <a:pt x="5955" y="6"/>
                    <a:pt x="5909" y="7"/>
                    <a:pt x="5864" y="10"/>
                  </a:cubicBezTo>
                  <a:cubicBezTo>
                    <a:pt x="5527" y="10"/>
                    <a:pt x="5190" y="0"/>
                    <a:pt x="4858" y="0"/>
                  </a:cubicBezTo>
                  <a:close/>
                </a:path>
              </a:pathLst>
            </a:custGeom>
            <a:solidFill>
              <a:schemeClr val="accent3"/>
            </a:solidFill>
            <a:ln w="12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28"/>
            <p:cNvSpPr/>
            <p:nvPr/>
          </p:nvSpPr>
          <p:spPr>
            <a:xfrm>
              <a:off x="1419875" y="4570350"/>
              <a:ext cx="329775" cy="607975"/>
            </a:xfrm>
            <a:custGeom>
              <a:avLst/>
              <a:gdLst/>
              <a:ahLst/>
              <a:cxnLst/>
              <a:rect l="l" t="t" r="r" b="b"/>
              <a:pathLst>
                <a:path w="13191" h="24319" extrusionOk="0">
                  <a:moveTo>
                    <a:pt x="4745" y="1"/>
                  </a:moveTo>
                  <a:cubicBezTo>
                    <a:pt x="4320" y="1"/>
                    <a:pt x="3955" y="333"/>
                    <a:pt x="3526" y="808"/>
                  </a:cubicBezTo>
                  <a:cubicBezTo>
                    <a:pt x="2931" y="1402"/>
                    <a:pt x="3011" y="2155"/>
                    <a:pt x="3129" y="2788"/>
                  </a:cubicBezTo>
                  <a:cubicBezTo>
                    <a:pt x="3961" y="6710"/>
                    <a:pt x="2614" y="10117"/>
                    <a:pt x="713" y="13325"/>
                  </a:cubicBezTo>
                  <a:cubicBezTo>
                    <a:pt x="0" y="14553"/>
                    <a:pt x="119" y="15266"/>
                    <a:pt x="1228" y="15900"/>
                  </a:cubicBezTo>
                  <a:cubicBezTo>
                    <a:pt x="2852" y="16851"/>
                    <a:pt x="3288" y="18317"/>
                    <a:pt x="3169" y="20020"/>
                  </a:cubicBezTo>
                  <a:cubicBezTo>
                    <a:pt x="3129" y="20971"/>
                    <a:pt x="2971" y="21882"/>
                    <a:pt x="2892" y="22793"/>
                  </a:cubicBezTo>
                  <a:cubicBezTo>
                    <a:pt x="2852" y="23387"/>
                    <a:pt x="2813" y="24140"/>
                    <a:pt x="3526" y="24219"/>
                  </a:cubicBezTo>
                  <a:cubicBezTo>
                    <a:pt x="4170" y="24249"/>
                    <a:pt x="4825" y="24318"/>
                    <a:pt x="5469" y="24318"/>
                  </a:cubicBezTo>
                  <a:cubicBezTo>
                    <a:pt x="6526" y="24318"/>
                    <a:pt x="7551" y="24130"/>
                    <a:pt x="8438" y="23268"/>
                  </a:cubicBezTo>
                  <a:cubicBezTo>
                    <a:pt x="8398" y="22001"/>
                    <a:pt x="8596" y="20891"/>
                    <a:pt x="9824" y="20178"/>
                  </a:cubicBezTo>
                  <a:cubicBezTo>
                    <a:pt x="10260" y="19941"/>
                    <a:pt x="10418" y="19386"/>
                    <a:pt x="10141" y="18950"/>
                  </a:cubicBezTo>
                  <a:cubicBezTo>
                    <a:pt x="9705" y="18356"/>
                    <a:pt x="9032" y="17841"/>
                    <a:pt x="9349" y="16930"/>
                  </a:cubicBezTo>
                  <a:cubicBezTo>
                    <a:pt x="9428" y="16811"/>
                    <a:pt x="9507" y="16653"/>
                    <a:pt x="9547" y="16534"/>
                  </a:cubicBezTo>
                  <a:cubicBezTo>
                    <a:pt x="9705" y="16098"/>
                    <a:pt x="10180" y="15861"/>
                    <a:pt x="10299" y="15425"/>
                  </a:cubicBezTo>
                  <a:cubicBezTo>
                    <a:pt x="10299" y="14474"/>
                    <a:pt x="9269" y="14078"/>
                    <a:pt x="8992" y="13286"/>
                  </a:cubicBezTo>
                  <a:cubicBezTo>
                    <a:pt x="8834" y="12850"/>
                    <a:pt x="9071" y="12414"/>
                    <a:pt x="9467" y="12256"/>
                  </a:cubicBezTo>
                  <a:cubicBezTo>
                    <a:pt x="9982" y="11979"/>
                    <a:pt x="10458" y="11662"/>
                    <a:pt x="10458" y="10988"/>
                  </a:cubicBezTo>
                  <a:cubicBezTo>
                    <a:pt x="10458" y="9958"/>
                    <a:pt x="10973" y="9008"/>
                    <a:pt x="11171" y="8017"/>
                  </a:cubicBezTo>
                  <a:cubicBezTo>
                    <a:pt x="10220" y="5561"/>
                    <a:pt x="10220" y="5561"/>
                    <a:pt x="12438" y="3660"/>
                  </a:cubicBezTo>
                  <a:cubicBezTo>
                    <a:pt x="12874" y="3303"/>
                    <a:pt x="13191" y="2947"/>
                    <a:pt x="12914" y="2353"/>
                  </a:cubicBezTo>
                  <a:cubicBezTo>
                    <a:pt x="12474" y="1380"/>
                    <a:pt x="11488" y="805"/>
                    <a:pt x="10467" y="805"/>
                  </a:cubicBezTo>
                  <a:cubicBezTo>
                    <a:pt x="10199" y="805"/>
                    <a:pt x="9929" y="844"/>
                    <a:pt x="9665" y="927"/>
                  </a:cubicBezTo>
                  <a:cubicBezTo>
                    <a:pt x="9005" y="1112"/>
                    <a:pt x="8269" y="1309"/>
                    <a:pt x="7576" y="1309"/>
                  </a:cubicBezTo>
                  <a:cubicBezTo>
                    <a:pt x="6939" y="1309"/>
                    <a:pt x="6337" y="1143"/>
                    <a:pt x="5863" y="649"/>
                  </a:cubicBezTo>
                  <a:cubicBezTo>
                    <a:pt x="5420" y="190"/>
                    <a:pt x="5065" y="1"/>
                    <a:pt x="4745" y="1"/>
                  </a:cubicBezTo>
                  <a:close/>
                </a:path>
              </a:pathLst>
            </a:custGeom>
            <a:solidFill>
              <a:schemeClr val="accent3"/>
            </a:solidFill>
            <a:ln w="12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28"/>
            <p:cNvSpPr/>
            <p:nvPr/>
          </p:nvSpPr>
          <p:spPr>
            <a:xfrm>
              <a:off x="1331725" y="2946325"/>
              <a:ext cx="426850" cy="397150"/>
            </a:xfrm>
            <a:custGeom>
              <a:avLst/>
              <a:gdLst/>
              <a:ahLst/>
              <a:cxnLst/>
              <a:rect l="l" t="t" r="r" b="b"/>
              <a:pathLst>
                <a:path w="17074" h="15886" extrusionOk="0">
                  <a:moveTo>
                    <a:pt x="8932" y="0"/>
                  </a:moveTo>
                  <a:cubicBezTo>
                    <a:pt x="8889" y="0"/>
                    <a:pt x="8844" y="4"/>
                    <a:pt x="8795" y="12"/>
                  </a:cubicBezTo>
                  <a:lnTo>
                    <a:pt x="8081" y="369"/>
                  </a:lnTo>
                  <a:cubicBezTo>
                    <a:pt x="6855" y="877"/>
                    <a:pt x="5719" y="1566"/>
                    <a:pt x="4400" y="1566"/>
                  </a:cubicBezTo>
                  <a:cubicBezTo>
                    <a:pt x="3973" y="1566"/>
                    <a:pt x="3526" y="1494"/>
                    <a:pt x="3051" y="1319"/>
                  </a:cubicBezTo>
                  <a:cubicBezTo>
                    <a:pt x="2850" y="1241"/>
                    <a:pt x="2683" y="1205"/>
                    <a:pt x="2547" y="1205"/>
                  </a:cubicBezTo>
                  <a:cubicBezTo>
                    <a:pt x="2066" y="1205"/>
                    <a:pt x="1989" y="1661"/>
                    <a:pt x="2298" y="2310"/>
                  </a:cubicBezTo>
                  <a:cubicBezTo>
                    <a:pt x="2536" y="2825"/>
                    <a:pt x="2971" y="3340"/>
                    <a:pt x="2457" y="3894"/>
                  </a:cubicBezTo>
                  <a:cubicBezTo>
                    <a:pt x="1347" y="5003"/>
                    <a:pt x="2457" y="5518"/>
                    <a:pt x="3130" y="6033"/>
                  </a:cubicBezTo>
                  <a:cubicBezTo>
                    <a:pt x="3764" y="6588"/>
                    <a:pt x="5111" y="7142"/>
                    <a:pt x="4516" y="7935"/>
                  </a:cubicBezTo>
                  <a:cubicBezTo>
                    <a:pt x="3526" y="9242"/>
                    <a:pt x="3288" y="11064"/>
                    <a:pt x="1783" y="12015"/>
                  </a:cubicBezTo>
                  <a:cubicBezTo>
                    <a:pt x="1" y="13084"/>
                    <a:pt x="1" y="13956"/>
                    <a:pt x="1783" y="15104"/>
                  </a:cubicBezTo>
                  <a:cubicBezTo>
                    <a:pt x="2548" y="15625"/>
                    <a:pt x="3432" y="15885"/>
                    <a:pt x="4324" y="15885"/>
                  </a:cubicBezTo>
                  <a:cubicBezTo>
                    <a:pt x="4586" y="15885"/>
                    <a:pt x="4849" y="15863"/>
                    <a:pt x="5111" y="15818"/>
                  </a:cubicBezTo>
                  <a:cubicBezTo>
                    <a:pt x="7091" y="15580"/>
                    <a:pt x="8993" y="14788"/>
                    <a:pt x="10498" y="13520"/>
                  </a:cubicBezTo>
                  <a:cubicBezTo>
                    <a:pt x="11390" y="12662"/>
                    <a:pt x="12549" y="12221"/>
                    <a:pt x="13770" y="12221"/>
                  </a:cubicBezTo>
                  <a:cubicBezTo>
                    <a:pt x="13959" y="12221"/>
                    <a:pt x="14149" y="12231"/>
                    <a:pt x="14340" y="12252"/>
                  </a:cubicBezTo>
                  <a:cubicBezTo>
                    <a:pt x="14534" y="12269"/>
                    <a:pt x="14714" y="12278"/>
                    <a:pt x="14880" y="12278"/>
                  </a:cubicBezTo>
                  <a:cubicBezTo>
                    <a:pt x="16276" y="12278"/>
                    <a:pt x="16734" y="11658"/>
                    <a:pt x="16875" y="9994"/>
                  </a:cubicBezTo>
                  <a:cubicBezTo>
                    <a:pt x="17073" y="7459"/>
                    <a:pt x="16677" y="4884"/>
                    <a:pt x="15806" y="2468"/>
                  </a:cubicBezTo>
                  <a:cubicBezTo>
                    <a:pt x="15370" y="1478"/>
                    <a:pt x="14578" y="686"/>
                    <a:pt x="13588" y="250"/>
                  </a:cubicBezTo>
                  <a:cubicBezTo>
                    <a:pt x="12835" y="329"/>
                    <a:pt x="12518" y="884"/>
                    <a:pt x="12162" y="1478"/>
                  </a:cubicBezTo>
                  <a:cubicBezTo>
                    <a:pt x="11864" y="1741"/>
                    <a:pt x="11605" y="1843"/>
                    <a:pt x="11372" y="1843"/>
                  </a:cubicBezTo>
                  <a:cubicBezTo>
                    <a:pt x="10797" y="1843"/>
                    <a:pt x="10371" y="1233"/>
                    <a:pt x="9864" y="923"/>
                  </a:cubicBezTo>
                  <a:cubicBezTo>
                    <a:pt x="9495" y="702"/>
                    <a:pt x="9504" y="0"/>
                    <a:pt x="8932" y="0"/>
                  </a:cubicBezTo>
                  <a:close/>
                </a:path>
              </a:pathLst>
            </a:custGeom>
            <a:solidFill>
              <a:schemeClr val="accent3"/>
            </a:solidFill>
            <a:ln w="12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28"/>
            <p:cNvSpPr/>
            <p:nvPr/>
          </p:nvSpPr>
          <p:spPr>
            <a:xfrm>
              <a:off x="1566425" y="2834950"/>
              <a:ext cx="261475" cy="160175"/>
            </a:xfrm>
            <a:custGeom>
              <a:avLst/>
              <a:gdLst/>
              <a:ahLst/>
              <a:cxnLst/>
              <a:rect l="l" t="t" r="r" b="b"/>
              <a:pathLst>
                <a:path w="10459" h="6407" extrusionOk="0">
                  <a:moveTo>
                    <a:pt x="6447" y="0"/>
                  </a:moveTo>
                  <a:cubicBezTo>
                    <a:pt x="5925" y="0"/>
                    <a:pt x="5267" y="271"/>
                    <a:pt x="4120" y="744"/>
                  </a:cubicBezTo>
                  <a:lnTo>
                    <a:pt x="2536" y="1377"/>
                  </a:lnTo>
                  <a:cubicBezTo>
                    <a:pt x="1862" y="2011"/>
                    <a:pt x="1625" y="2962"/>
                    <a:pt x="951" y="3635"/>
                  </a:cubicBezTo>
                  <a:cubicBezTo>
                    <a:pt x="476" y="4111"/>
                    <a:pt x="1" y="4824"/>
                    <a:pt x="555" y="5457"/>
                  </a:cubicBezTo>
                  <a:cubicBezTo>
                    <a:pt x="972" y="5902"/>
                    <a:pt x="1468" y="6406"/>
                    <a:pt x="2082" y="6406"/>
                  </a:cubicBezTo>
                  <a:cubicBezTo>
                    <a:pt x="2343" y="6406"/>
                    <a:pt x="2625" y="6315"/>
                    <a:pt x="2932" y="6091"/>
                  </a:cubicBezTo>
                  <a:cubicBezTo>
                    <a:pt x="3288" y="5574"/>
                    <a:pt x="3432" y="4767"/>
                    <a:pt x="4097" y="4767"/>
                  </a:cubicBezTo>
                  <a:cubicBezTo>
                    <a:pt x="4247" y="4767"/>
                    <a:pt x="4424" y="4808"/>
                    <a:pt x="4635" y="4903"/>
                  </a:cubicBezTo>
                  <a:cubicBezTo>
                    <a:pt x="5225" y="5639"/>
                    <a:pt x="5890" y="6102"/>
                    <a:pt x="6641" y="6102"/>
                  </a:cubicBezTo>
                  <a:cubicBezTo>
                    <a:pt x="7102" y="6102"/>
                    <a:pt x="7594" y="5928"/>
                    <a:pt x="8121" y="5537"/>
                  </a:cubicBezTo>
                  <a:cubicBezTo>
                    <a:pt x="10379" y="4229"/>
                    <a:pt x="10458" y="3596"/>
                    <a:pt x="8676" y="1655"/>
                  </a:cubicBezTo>
                  <a:cubicBezTo>
                    <a:pt x="7606" y="494"/>
                    <a:pt x="7151" y="0"/>
                    <a:pt x="6447" y="0"/>
                  </a:cubicBezTo>
                  <a:close/>
                </a:path>
              </a:pathLst>
            </a:custGeom>
            <a:solidFill>
              <a:schemeClr val="accent3"/>
            </a:solidFill>
            <a:ln w="12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28"/>
            <p:cNvSpPr/>
            <p:nvPr/>
          </p:nvSpPr>
          <p:spPr>
            <a:xfrm>
              <a:off x="1902150" y="3420575"/>
              <a:ext cx="1321100" cy="1115825"/>
            </a:xfrm>
            <a:custGeom>
              <a:avLst/>
              <a:gdLst/>
              <a:ahLst/>
              <a:cxnLst/>
              <a:rect l="l" t="t" r="r" b="b"/>
              <a:pathLst>
                <a:path w="52844" h="44633" extrusionOk="0">
                  <a:moveTo>
                    <a:pt x="29429" y="0"/>
                  </a:moveTo>
                  <a:cubicBezTo>
                    <a:pt x="27670" y="0"/>
                    <a:pt x="26998" y="563"/>
                    <a:pt x="26818" y="2076"/>
                  </a:cubicBezTo>
                  <a:cubicBezTo>
                    <a:pt x="26382" y="5641"/>
                    <a:pt x="26263" y="5800"/>
                    <a:pt x="22619" y="6236"/>
                  </a:cubicBezTo>
                  <a:cubicBezTo>
                    <a:pt x="21510" y="6355"/>
                    <a:pt x="20797" y="6751"/>
                    <a:pt x="20480" y="7899"/>
                  </a:cubicBezTo>
                  <a:cubicBezTo>
                    <a:pt x="20170" y="8922"/>
                    <a:pt x="19496" y="9339"/>
                    <a:pt x="18611" y="9339"/>
                  </a:cubicBezTo>
                  <a:cubicBezTo>
                    <a:pt x="18364" y="9339"/>
                    <a:pt x="18102" y="9307"/>
                    <a:pt x="17826" y="9246"/>
                  </a:cubicBezTo>
                  <a:cubicBezTo>
                    <a:pt x="16598" y="9009"/>
                    <a:pt x="15370" y="8573"/>
                    <a:pt x="14498" y="7503"/>
                  </a:cubicBezTo>
                  <a:cubicBezTo>
                    <a:pt x="14265" y="7130"/>
                    <a:pt x="13881" y="6935"/>
                    <a:pt x="13483" y="6935"/>
                  </a:cubicBezTo>
                  <a:cubicBezTo>
                    <a:pt x="13205" y="6935"/>
                    <a:pt x="12921" y="7030"/>
                    <a:pt x="12676" y="7226"/>
                  </a:cubicBezTo>
                  <a:cubicBezTo>
                    <a:pt x="11884" y="7741"/>
                    <a:pt x="12280" y="8335"/>
                    <a:pt x="12637" y="8850"/>
                  </a:cubicBezTo>
                  <a:cubicBezTo>
                    <a:pt x="13112" y="9524"/>
                    <a:pt x="13389" y="10316"/>
                    <a:pt x="13508" y="11108"/>
                  </a:cubicBezTo>
                  <a:cubicBezTo>
                    <a:pt x="13670" y="12502"/>
                    <a:pt x="13169" y="13286"/>
                    <a:pt x="12070" y="13286"/>
                  </a:cubicBezTo>
                  <a:cubicBezTo>
                    <a:pt x="11826" y="13286"/>
                    <a:pt x="11552" y="13247"/>
                    <a:pt x="11250" y="13168"/>
                  </a:cubicBezTo>
                  <a:cubicBezTo>
                    <a:pt x="9705" y="12772"/>
                    <a:pt x="7883" y="13524"/>
                    <a:pt x="6616" y="11940"/>
                  </a:cubicBezTo>
                  <a:cubicBezTo>
                    <a:pt x="6528" y="11853"/>
                    <a:pt x="6341" y="11819"/>
                    <a:pt x="6122" y="11819"/>
                  </a:cubicBezTo>
                  <a:cubicBezTo>
                    <a:pt x="5843" y="11819"/>
                    <a:pt x="5513" y="11873"/>
                    <a:pt x="5269" y="11940"/>
                  </a:cubicBezTo>
                  <a:cubicBezTo>
                    <a:pt x="4358" y="12178"/>
                    <a:pt x="3447" y="12296"/>
                    <a:pt x="2496" y="12296"/>
                  </a:cubicBezTo>
                  <a:cubicBezTo>
                    <a:pt x="1624" y="12296"/>
                    <a:pt x="198" y="12455"/>
                    <a:pt x="476" y="13366"/>
                  </a:cubicBezTo>
                  <a:cubicBezTo>
                    <a:pt x="832" y="14515"/>
                    <a:pt x="0" y="16456"/>
                    <a:pt x="2021" y="16773"/>
                  </a:cubicBezTo>
                  <a:cubicBezTo>
                    <a:pt x="4397" y="17169"/>
                    <a:pt x="6457" y="18436"/>
                    <a:pt x="8873" y="18714"/>
                  </a:cubicBezTo>
                  <a:cubicBezTo>
                    <a:pt x="10181" y="18793"/>
                    <a:pt x="11211" y="19823"/>
                    <a:pt x="11290" y="21090"/>
                  </a:cubicBezTo>
                  <a:cubicBezTo>
                    <a:pt x="11448" y="22596"/>
                    <a:pt x="12399" y="23586"/>
                    <a:pt x="13825" y="24141"/>
                  </a:cubicBezTo>
                  <a:cubicBezTo>
                    <a:pt x="14498" y="24378"/>
                    <a:pt x="15251" y="24537"/>
                    <a:pt x="15370" y="25368"/>
                  </a:cubicBezTo>
                  <a:cubicBezTo>
                    <a:pt x="15489" y="26596"/>
                    <a:pt x="15845" y="27904"/>
                    <a:pt x="15528" y="29013"/>
                  </a:cubicBezTo>
                  <a:cubicBezTo>
                    <a:pt x="14776" y="31667"/>
                    <a:pt x="15093" y="34440"/>
                    <a:pt x="14419" y="37094"/>
                  </a:cubicBezTo>
                  <a:cubicBezTo>
                    <a:pt x="14459" y="37450"/>
                    <a:pt x="13944" y="38243"/>
                    <a:pt x="13825" y="38480"/>
                  </a:cubicBezTo>
                  <a:cubicBezTo>
                    <a:pt x="13667" y="38837"/>
                    <a:pt x="13587" y="39233"/>
                    <a:pt x="13587" y="39589"/>
                  </a:cubicBezTo>
                  <a:cubicBezTo>
                    <a:pt x="13548" y="40144"/>
                    <a:pt x="13468" y="40857"/>
                    <a:pt x="13587" y="40936"/>
                  </a:cubicBezTo>
                  <a:cubicBezTo>
                    <a:pt x="15330" y="41927"/>
                    <a:pt x="18856" y="42164"/>
                    <a:pt x="20242" y="42164"/>
                  </a:cubicBezTo>
                  <a:cubicBezTo>
                    <a:pt x="20678" y="42164"/>
                    <a:pt x="21114" y="42243"/>
                    <a:pt x="21510" y="42362"/>
                  </a:cubicBezTo>
                  <a:cubicBezTo>
                    <a:pt x="21668" y="42402"/>
                    <a:pt x="21827" y="42441"/>
                    <a:pt x="21985" y="42441"/>
                  </a:cubicBezTo>
                  <a:cubicBezTo>
                    <a:pt x="22975" y="42441"/>
                    <a:pt x="23649" y="43154"/>
                    <a:pt x="24481" y="43511"/>
                  </a:cubicBezTo>
                  <a:cubicBezTo>
                    <a:pt x="25431" y="43907"/>
                    <a:pt x="26422" y="44145"/>
                    <a:pt x="27452" y="44224"/>
                  </a:cubicBezTo>
                  <a:cubicBezTo>
                    <a:pt x="28469" y="44272"/>
                    <a:pt x="29502" y="44632"/>
                    <a:pt x="30513" y="44632"/>
                  </a:cubicBezTo>
                  <a:cubicBezTo>
                    <a:pt x="31155" y="44632"/>
                    <a:pt x="31788" y="44487"/>
                    <a:pt x="32403" y="44026"/>
                  </a:cubicBezTo>
                  <a:cubicBezTo>
                    <a:pt x="32051" y="40700"/>
                    <a:pt x="33477" y="39113"/>
                    <a:pt x="36795" y="39113"/>
                  </a:cubicBezTo>
                  <a:cubicBezTo>
                    <a:pt x="36836" y="39113"/>
                    <a:pt x="36877" y="39114"/>
                    <a:pt x="36919" y="39114"/>
                  </a:cubicBezTo>
                  <a:cubicBezTo>
                    <a:pt x="38385" y="39154"/>
                    <a:pt x="39811" y="39391"/>
                    <a:pt x="41197" y="39867"/>
                  </a:cubicBezTo>
                  <a:cubicBezTo>
                    <a:pt x="42069" y="40263"/>
                    <a:pt x="43019" y="40500"/>
                    <a:pt x="43930" y="40936"/>
                  </a:cubicBezTo>
                  <a:cubicBezTo>
                    <a:pt x="44207" y="41059"/>
                    <a:pt x="44508" y="41140"/>
                    <a:pt x="44791" y="41140"/>
                  </a:cubicBezTo>
                  <a:cubicBezTo>
                    <a:pt x="45237" y="41140"/>
                    <a:pt x="45638" y="40939"/>
                    <a:pt x="45832" y="40382"/>
                  </a:cubicBezTo>
                  <a:cubicBezTo>
                    <a:pt x="46347" y="38876"/>
                    <a:pt x="47614" y="38520"/>
                    <a:pt x="48922" y="38203"/>
                  </a:cubicBezTo>
                  <a:cubicBezTo>
                    <a:pt x="49437" y="38005"/>
                    <a:pt x="50031" y="38005"/>
                    <a:pt x="50229" y="37371"/>
                  </a:cubicBezTo>
                  <a:cubicBezTo>
                    <a:pt x="50348" y="37252"/>
                    <a:pt x="50466" y="37133"/>
                    <a:pt x="50585" y="36975"/>
                  </a:cubicBezTo>
                  <a:cubicBezTo>
                    <a:pt x="51021" y="35509"/>
                    <a:pt x="49595" y="35866"/>
                    <a:pt x="48961" y="35390"/>
                  </a:cubicBezTo>
                  <a:cubicBezTo>
                    <a:pt x="48327" y="35074"/>
                    <a:pt x="48288" y="34519"/>
                    <a:pt x="48327" y="33925"/>
                  </a:cubicBezTo>
                  <a:cubicBezTo>
                    <a:pt x="48446" y="33489"/>
                    <a:pt x="48327" y="33093"/>
                    <a:pt x="48090" y="32776"/>
                  </a:cubicBezTo>
                  <a:cubicBezTo>
                    <a:pt x="47258" y="31905"/>
                    <a:pt x="47099" y="31152"/>
                    <a:pt x="48209" y="30360"/>
                  </a:cubicBezTo>
                  <a:cubicBezTo>
                    <a:pt x="48842" y="29884"/>
                    <a:pt x="48723" y="29171"/>
                    <a:pt x="48486" y="28498"/>
                  </a:cubicBezTo>
                  <a:cubicBezTo>
                    <a:pt x="48248" y="27785"/>
                    <a:pt x="48407" y="27111"/>
                    <a:pt x="48248" y="26438"/>
                  </a:cubicBezTo>
                  <a:cubicBezTo>
                    <a:pt x="47971" y="25487"/>
                    <a:pt x="47614" y="24695"/>
                    <a:pt x="46466" y="24537"/>
                  </a:cubicBezTo>
                  <a:cubicBezTo>
                    <a:pt x="45119" y="24418"/>
                    <a:pt x="44881" y="24022"/>
                    <a:pt x="45753" y="22992"/>
                  </a:cubicBezTo>
                  <a:cubicBezTo>
                    <a:pt x="46664" y="21803"/>
                    <a:pt x="47496" y="20338"/>
                    <a:pt x="48644" y="19585"/>
                  </a:cubicBezTo>
                  <a:cubicBezTo>
                    <a:pt x="50387" y="18516"/>
                    <a:pt x="50863" y="17089"/>
                    <a:pt x="51140" y="15347"/>
                  </a:cubicBezTo>
                  <a:cubicBezTo>
                    <a:pt x="51259" y="14356"/>
                    <a:pt x="51615" y="13406"/>
                    <a:pt x="52170" y="12613"/>
                  </a:cubicBezTo>
                  <a:cubicBezTo>
                    <a:pt x="52843" y="11663"/>
                    <a:pt x="52724" y="11108"/>
                    <a:pt x="51576" y="10633"/>
                  </a:cubicBezTo>
                  <a:cubicBezTo>
                    <a:pt x="50348" y="10078"/>
                    <a:pt x="49001" y="10038"/>
                    <a:pt x="47733" y="9642"/>
                  </a:cubicBezTo>
                  <a:cubicBezTo>
                    <a:pt x="46691" y="9382"/>
                    <a:pt x="45859" y="8562"/>
                    <a:pt x="44744" y="8562"/>
                  </a:cubicBezTo>
                  <a:cubicBezTo>
                    <a:pt x="44672" y="8562"/>
                    <a:pt x="44599" y="8566"/>
                    <a:pt x="44525" y="8573"/>
                  </a:cubicBezTo>
                  <a:cubicBezTo>
                    <a:pt x="44300" y="8611"/>
                    <a:pt x="44075" y="8630"/>
                    <a:pt x="43852" y="8630"/>
                  </a:cubicBezTo>
                  <a:cubicBezTo>
                    <a:pt x="42700" y="8630"/>
                    <a:pt x="41598" y="8129"/>
                    <a:pt x="40801" y="7266"/>
                  </a:cubicBezTo>
                  <a:cubicBezTo>
                    <a:pt x="39864" y="6831"/>
                    <a:pt x="39040" y="6028"/>
                    <a:pt x="37971" y="6028"/>
                  </a:cubicBezTo>
                  <a:cubicBezTo>
                    <a:pt x="37775" y="6028"/>
                    <a:pt x="37570" y="6055"/>
                    <a:pt x="37355" y="6117"/>
                  </a:cubicBezTo>
                  <a:cubicBezTo>
                    <a:pt x="37329" y="6122"/>
                    <a:pt x="37303" y="6125"/>
                    <a:pt x="37279" y="6125"/>
                  </a:cubicBezTo>
                  <a:cubicBezTo>
                    <a:pt x="37116" y="6125"/>
                    <a:pt x="36983" y="6017"/>
                    <a:pt x="36879" y="5879"/>
                  </a:cubicBezTo>
                  <a:cubicBezTo>
                    <a:pt x="36246" y="4334"/>
                    <a:pt x="34503" y="3978"/>
                    <a:pt x="33552" y="2789"/>
                  </a:cubicBezTo>
                  <a:cubicBezTo>
                    <a:pt x="32562" y="1601"/>
                    <a:pt x="30819" y="1363"/>
                    <a:pt x="29987" y="17"/>
                  </a:cubicBezTo>
                  <a:cubicBezTo>
                    <a:pt x="29790" y="6"/>
                    <a:pt x="29604" y="0"/>
                    <a:pt x="29429" y="0"/>
                  </a:cubicBezTo>
                  <a:close/>
                </a:path>
              </a:pathLst>
            </a:custGeom>
            <a:solidFill>
              <a:schemeClr val="accent3"/>
            </a:solidFill>
            <a:ln w="12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28"/>
            <p:cNvSpPr/>
            <p:nvPr/>
          </p:nvSpPr>
          <p:spPr>
            <a:xfrm>
              <a:off x="4186800" y="4388500"/>
              <a:ext cx="159450" cy="159200"/>
            </a:xfrm>
            <a:custGeom>
              <a:avLst/>
              <a:gdLst/>
              <a:ahLst/>
              <a:cxnLst/>
              <a:rect l="l" t="t" r="r" b="b"/>
              <a:pathLst>
                <a:path w="6378" h="6368" extrusionOk="0">
                  <a:moveTo>
                    <a:pt x="2535" y="1"/>
                  </a:moveTo>
                  <a:cubicBezTo>
                    <a:pt x="1149" y="516"/>
                    <a:pt x="713" y="1665"/>
                    <a:pt x="198" y="2695"/>
                  </a:cubicBezTo>
                  <a:cubicBezTo>
                    <a:pt x="0" y="3170"/>
                    <a:pt x="40" y="3724"/>
                    <a:pt x="357" y="4160"/>
                  </a:cubicBezTo>
                  <a:cubicBezTo>
                    <a:pt x="475" y="4319"/>
                    <a:pt x="713" y="4437"/>
                    <a:pt x="911" y="4437"/>
                  </a:cubicBezTo>
                  <a:cubicBezTo>
                    <a:pt x="1070" y="4437"/>
                    <a:pt x="1228" y="4358"/>
                    <a:pt x="1347" y="4358"/>
                  </a:cubicBezTo>
                  <a:cubicBezTo>
                    <a:pt x="2020" y="4358"/>
                    <a:pt x="1228" y="4556"/>
                    <a:pt x="1426" y="4636"/>
                  </a:cubicBezTo>
                  <a:cubicBezTo>
                    <a:pt x="1307" y="5071"/>
                    <a:pt x="1664" y="5269"/>
                    <a:pt x="1981" y="5507"/>
                  </a:cubicBezTo>
                  <a:cubicBezTo>
                    <a:pt x="2687" y="5709"/>
                    <a:pt x="3194" y="6368"/>
                    <a:pt x="4010" y="6368"/>
                  </a:cubicBezTo>
                  <a:cubicBezTo>
                    <a:pt x="4154" y="6368"/>
                    <a:pt x="4309" y="6347"/>
                    <a:pt x="4476" y="6299"/>
                  </a:cubicBezTo>
                  <a:cubicBezTo>
                    <a:pt x="4912" y="6022"/>
                    <a:pt x="5110" y="5586"/>
                    <a:pt x="5387" y="5151"/>
                  </a:cubicBezTo>
                  <a:cubicBezTo>
                    <a:pt x="5625" y="4636"/>
                    <a:pt x="6298" y="4319"/>
                    <a:pt x="6378" y="3685"/>
                  </a:cubicBezTo>
                  <a:cubicBezTo>
                    <a:pt x="5744" y="1982"/>
                    <a:pt x="4872" y="437"/>
                    <a:pt x="2535" y="1"/>
                  </a:cubicBezTo>
                  <a:close/>
                </a:path>
              </a:pathLst>
            </a:custGeom>
            <a:solidFill>
              <a:schemeClr val="accent3"/>
            </a:solidFill>
            <a:ln w="12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28"/>
            <p:cNvSpPr/>
            <p:nvPr/>
          </p:nvSpPr>
          <p:spPr>
            <a:xfrm>
              <a:off x="4271950" y="4495050"/>
              <a:ext cx="172350" cy="349025"/>
            </a:xfrm>
            <a:custGeom>
              <a:avLst/>
              <a:gdLst/>
              <a:ahLst/>
              <a:cxnLst/>
              <a:rect l="l" t="t" r="r" b="b"/>
              <a:pathLst>
                <a:path w="6894" h="13961" extrusionOk="0">
                  <a:moveTo>
                    <a:pt x="2481" y="1"/>
                  </a:moveTo>
                  <a:cubicBezTo>
                    <a:pt x="1858" y="1"/>
                    <a:pt x="1281" y="353"/>
                    <a:pt x="674" y="1047"/>
                  </a:cubicBezTo>
                  <a:cubicBezTo>
                    <a:pt x="476" y="1364"/>
                    <a:pt x="436" y="1720"/>
                    <a:pt x="476" y="2077"/>
                  </a:cubicBezTo>
                  <a:cubicBezTo>
                    <a:pt x="436" y="2988"/>
                    <a:pt x="1268" y="3107"/>
                    <a:pt x="1783" y="3503"/>
                  </a:cubicBezTo>
                  <a:cubicBezTo>
                    <a:pt x="2021" y="4295"/>
                    <a:pt x="1704" y="4929"/>
                    <a:pt x="1268" y="5602"/>
                  </a:cubicBezTo>
                  <a:cubicBezTo>
                    <a:pt x="238" y="7306"/>
                    <a:pt x="1" y="9088"/>
                    <a:pt x="1070" y="10871"/>
                  </a:cubicBezTo>
                  <a:cubicBezTo>
                    <a:pt x="1704" y="11940"/>
                    <a:pt x="2536" y="12931"/>
                    <a:pt x="3288" y="13961"/>
                  </a:cubicBezTo>
                  <a:cubicBezTo>
                    <a:pt x="3922" y="13961"/>
                    <a:pt x="4239" y="13723"/>
                    <a:pt x="4041" y="13168"/>
                  </a:cubicBezTo>
                  <a:cubicBezTo>
                    <a:pt x="5031" y="12535"/>
                    <a:pt x="5507" y="11505"/>
                    <a:pt x="6022" y="10554"/>
                  </a:cubicBezTo>
                  <a:cubicBezTo>
                    <a:pt x="6735" y="9564"/>
                    <a:pt x="6893" y="8613"/>
                    <a:pt x="5903" y="7702"/>
                  </a:cubicBezTo>
                  <a:cubicBezTo>
                    <a:pt x="5665" y="7385"/>
                    <a:pt x="5507" y="6989"/>
                    <a:pt x="5467" y="6593"/>
                  </a:cubicBezTo>
                  <a:cubicBezTo>
                    <a:pt x="5230" y="5919"/>
                    <a:pt x="5111" y="5167"/>
                    <a:pt x="5190" y="4454"/>
                  </a:cubicBezTo>
                  <a:cubicBezTo>
                    <a:pt x="5230" y="3543"/>
                    <a:pt x="5705" y="2671"/>
                    <a:pt x="5269" y="1760"/>
                  </a:cubicBezTo>
                  <a:cubicBezTo>
                    <a:pt x="4156" y="580"/>
                    <a:pt x="3281" y="1"/>
                    <a:pt x="2481" y="1"/>
                  </a:cubicBezTo>
                  <a:close/>
                </a:path>
              </a:pathLst>
            </a:custGeom>
            <a:solidFill>
              <a:schemeClr val="accent3"/>
            </a:solidFill>
            <a:ln w="12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28"/>
            <p:cNvSpPr/>
            <p:nvPr/>
          </p:nvSpPr>
          <p:spPr>
            <a:xfrm>
              <a:off x="1271325" y="1532450"/>
              <a:ext cx="201050" cy="138675"/>
            </a:xfrm>
            <a:custGeom>
              <a:avLst/>
              <a:gdLst/>
              <a:ahLst/>
              <a:cxnLst/>
              <a:rect l="l" t="t" r="r" b="b"/>
              <a:pathLst>
                <a:path w="8042" h="5547" extrusionOk="0">
                  <a:moveTo>
                    <a:pt x="5229" y="1"/>
                  </a:moveTo>
                  <a:cubicBezTo>
                    <a:pt x="4476" y="40"/>
                    <a:pt x="4873" y="555"/>
                    <a:pt x="4912" y="872"/>
                  </a:cubicBezTo>
                  <a:cubicBezTo>
                    <a:pt x="5006" y="1751"/>
                    <a:pt x="4627" y="2033"/>
                    <a:pt x="4012" y="2033"/>
                  </a:cubicBezTo>
                  <a:cubicBezTo>
                    <a:pt x="3852" y="2033"/>
                    <a:pt x="3675" y="2014"/>
                    <a:pt x="3486" y="1981"/>
                  </a:cubicBezTo>
                  <a:cubicBezTo>
                    <a:pt x="2764" y="1846"/>
                    <a:pt x="2265" y="1753"/>
                    <a:pt x="1886" y="1753"/>
                  </a:cubicBezTo>
                  <a:cubicBezTo>
                    <a:pt x="1039" y="1753"/>
                    <a:pt x="794" y="2219"/>
                    <a:pt x="0" y="3724"/>
                  </a:cubicBezTo>
                  <a:cubicBezTo>
                    <a:pt x="317" y="3803"/>
                    <a:pt x="638" y="3843"/>
                    <a:pt x="957" y="3843"/>
                  </a:cubicBezTo>
                  <a:cubicBezTo>
                    <a:pt x="1594" y="3843"/>
                    <a:pt x="2219" y="3684"/>
                    <a:pt x="2773" y="3368"/>
                  </a:cubicBezTo>
                  <a:cubicBezTo>
                    <a:pt x="3189" y="3191"/>
                    <a:pt x="3623" y="3108"/>
                    <a:pt x="4047" y="3108"/>
                  </a:cubicBezTo>
                  <a:cubicBezTo>
                    <a:pt x="5523" y="3108"/>
                    <a:pt x="6889" y="4100"/>
                    <a:pt x="7012" y="5546"/>
                  </a:cubicBezTo>
                  <a:cubicBezTo>
                    <a:pt x="7356" y="5355"/>
                    <a:pt x="7515" y="4831"/>
                    <a:pt x="7990" y="4831"/>
                  </a:cubicBezTo>
                  <a:cubicBezTo>
                    <a:pt x="8007" y="4831"/>
                    <a:pt x="8024" y="4832"/>
                    <a:pt x="8042" y="4833"/>
                  </a:cubicBezTo>
                  <a:lnTo>
                    <a:pt x="8042" y="4516"/>
                  </a:lnTo>
                  <a:cubicBezTo>
                    <a:pt x="7249" y="3922"/>
                    <a:pt x="7487" y="3170"/>
                    <a:pt x="7725" y="2417"/>
                  </a:cubicBezTo>
                  <a:cubicBezTo>
                    <a:pt x="7606" y="872"/>
                    <a:pt x="5823" y="1030"/>
                    <a:pt x="5229" y="1"/>
                  </a:cubicBezTo>
                  <a:close/>
                </a:path>
              </a:pathLst>
            </a:custGeom>
            <a:solidFill>
              <a:schemeClr val="accent3"/>
            </a:solidFill>
            <a:ln w="12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28"/>
            <p:cNvSpPr/>
            <p:nvPr/>
          </p:nvSpPr>
          <p:spPr>
            <a:xfrm>
              <a:off x="3743125" y="3999575"/>
              <a:ext cx="541725" cy="446400"/>
            </a:xfrm>
            <a:custGeom>
              <a:avLst/>
              <a:gdLst/>
              <a:ahLst/>
              <a:cxnLst/>
              <a:rect l="l" t="t" r="r" b="b"/>
              <a:pathLst>
                <a:path w="21669" h="17856" extrusionOk="0">
                  <a:moveTo>
                    <a:pt x="10612" y="0"/>
                  </a:moveTo>
                  <a:cubicBezTo>
                    <a:pt x="10528" y="0"/>
                    <a:pt x="10439" y="10"/>
                    <a:pt x="10339" y="30"/>
                  </a:cubicBezTo>
                  <a:cubicBezTo>
                    <a:pt x="9112" y="545"/>
                    <a:pt x="8082" y="1377"/>
                    <a:pt x="7329" y="2486"/>
                  </a:cubicBezTo>
                  <a:cubicBezTo>
                    <a:pt x="6972" y="3278"/>
                    <a:pt x="6101" y="3674"/>
                    <a:pt x="5744" y="4348"/>
                  </a:cubicBezTo>
                  <a:cubicBezTo>
                    <a:pt x="5463" y="4879"/>
                    <a:pt x="5107" y="5214"/>
                    <a:pt x="4561" y="5214"/>
                  </a:cubicBezTo>
                  <a:cubicBezTo>
                    <a:pt x="4415" y="5214"/>
                    <a:pt x="4256" y="5190"/>
                    <a:pt x="4081" y="5140"/>
                  </a:cubicBezTo>
                  <a:cubicBezTo>
                    <a:pt x="3838" y="5077"/>
                    <a:pt x="3598" y="5050"/>
                    <a:pt x="3361" y="5050"/>
                  </a:cubicBezTo>
                  <a:cubicBezTo>
                    <a:pt x="2706" y="5050"/>
                    <a:pt x="2066" y="5253"/>
                    <a:pt x="1427" y="5457"/>
                  </a:cubicBezTo>
                  <a:cubicBezTo>
                    <a:pt x="516" y="5774"/>
                    <a:pt x="1" y="6328"/>
                    <a:pt x="991" y="7200"/>
                  </a:cubicBezTo>
                  <a:cubicBezTo>
                    <a:pt x="1157" y="7189"/>
                    <a:pt x="1317" y="7183"/>
                    <a:pt x="1472" y="7183"/>
                  </a:cubicBezTo>
                  <a:cubicBezTo>
                    <a:pt x="2971" y="7183"/>
                    <a:pt x="3917" y="7741"/>
                    <a:pt x="4635" y="9537"/>
                  </a:cubicBezTo>
                  <a:cubicBezTo>
                    <a:pt x="5626" y="12032"/>
                    <a:pt x="7012" y="14647"/>
                    <a:pt x="10181" y="15360"/>
                  </a:cubicBezTo>
                  <a:cubicBezTo>
                    <a:pt x="10538" y="15439"/>
                    <a:pt x="10815" y="15677"/>
                    <a:pt x="10973" y="15954"/>
                  </a:cubicBezTo>
                  <a:cubicBezTo>
                    <a:pt x="11528" y="17142"/>
                    <a:pt x="12558" y="17459"/>
                    <a:pt x="13627" y="17776"/>
                  </a:cubicBezTo>
                  <a:cubicBezTo>
                    <a:pt x="13854" y="17828"/>
                    <a:pt x="14047" y="17856"/>
                    <a:pt x="14205" y="17856"/>
                  </a:cubicBezTo>
                  <a:cubicBezTo>
                    <a:pt x="14766" y="17856"/>
                    <a:pt x="14875" y="17510"/>
                    <a:pt x="14380" y="16707"/>
                  </a:cubicBezTo>
                  <a:cubicBezTo>
                    <a:pt x="14063" y="16231"/>
                    <a:pt x="13588" y="15875"/>
                    <a:pt x="13231" y="15399"/>
                  </a:cubicBezTo>
                  <a:cubicBezTo>
                    <a:pt x="12241" y="13855"/>
                    <a:pt x="10577" y="12864"/>
                    <a:pt x="9666" y="11240"/>
                  </a:cubicBezTo>
                  <a:cubicBezTo>
                    <a:pt x="9310" y="10408"/>
                    <a:pt x="8834" y="9616"/>
                    <a:pt x="8200" y="8943"/>
                  </a:cubicBezTo>
                  <a:cubicBezTo>
                    <a:pt x="7527" y="8190"/>
                    <a:pt x="7606" y="7596"/>
                    <a:pt x="8795" y="7556"/>
                  </a:cubicBezTo>
                  <a:cubicBezTo>
                    <a:pt x="8953" y="7517"/>
                    <a:pt x="9151" y="7477"/>
                    <a:pt x="9310" y="7437"/>
                  </a:cubicBezTo>
                  <a:cubicBezTo>
                    <a:pt x="10289" y="7274"/>
                    <a:pt x="11269" y="6961"/>
                    <a:pt x="12274" y="6961"/>
                  </a:cubicBezTo>
                  <a:cubicBezTo>
                    <a:pt x="12732" y="6961"/>
                    <a:pt x="13196" y="7026"/>
                    <a:pt x="13667" y="7200"/>
                  </a:cubicBezTo>
                  <a:cubicBezTo>
                    <a:pt x="14078" y="7288"/>
                    <a:pt x="14495" y="7312"/>
                    <a:pt x="14913" y="7312"/>
                  </a:cubicBezTo>
                  <a:cubicBezTo>
                    <a:pt x="15383" y="7312"/>
                    <a:pt x="15856" y="7282"/>
                    <a:pt x="16325" y="7282"/>
                  </a:cubicBezTo>
                  <a:cubicBezTo>
                    <a:pt x="16928" y="7282"/>
                    <a:pt x="17526" y="7331"/>
                    <a:pt x="18104" y="7556"/>
                  </a:cubicBezTo>
                  <a:cubicBezTo>
                    <a:pt x="18262" y="7675"/>
                    <a:pt x="18460" y="7715"/>
                    <a:pt x="18618" y="7754"/>
                  </a:cubicBezTo>
                  <a:cubicBezTo>
                    <a:pt x="19173" y="7794"/>
                    <a:pt x="19728" y="7952"/>
                    <a:pt x="20282" y="8190"/>
                  </a:cubicBezTo>
                  <a:cubicBezTo>
                    <a:pt x="20477" y="8255"/>
                    <a:pt x="20678" y="8313"/>
                    <a:pt x="20867" y="8313"/>
                  </a:cubicBezTo>
                  <a:cubicBezTo>
                    <a:pt x="21139" y="8313"/>
                    <a:pt x="21386" y="8192"/>
                    <a:pt x="21550" y="7794"/>
                  </a:cubicBezTo>
                  <a:cubicBezTo>
                    <a:pt x="21669" y="7477"/>
                    <a:pt x="21629" y="7120"/>
                    <a:pt x="21550" y="6804"/>
                  </a:cubicBezTo>
                  <a:cubicBezTo>
                    <a:pt x="20916" y="5536"/>
                    <a:pt x="19846" y="4506"/>
                    <a:pt x="19213" y="3238"/>
                  </a:cubicBezTo>
                  <a:cubicBezTo>
                    <a:pt x="18975" y="3080"/>
                    <a:pt x="18737" y="3040"/>
                    <a:pt x="18460" y="3040"/>
                  </a:cubicBezTo>
                  <a:cubicBezTo>
                    <a:pt x="17877" y="3140"/>
                    <a:pt x="17294" y="3219"/>
                    <a:pt x="16725" y="3219"/>
                  </a:cubicBezTo>
                  <a:cubicBezTo>
                    <a:pt x="15710" y="3219"/>
                    <a:pt x="14742" y="2967"/>
                    <a:pt x="13905" y="2129"/>
                  </a:cubicBezTo>
                  <a:cubicBezTo>
                    <a:pt x="12875" y="1456"/>
                    <a:pt x="11964" y="545"/>
                    <a:pt x="10854" y="30"/>
                  </a:cubicBezTo>
                  <a:cubicBezTo>
                    <a:pt x="10775" y="10"/>
                    <a:pt x="10696" y="0"/>
                    <a:pt x="10612" y="0"/>
                  </a:cubicBezTo>
                  <a:close/>
                </a:path>
              </a:pathLst>
            </a:custGeom>
            <a:solidFill>
              <a:schemeClr val="accent3"/>
            </a:solidFill>
            <a:ln w="12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28"/>
            <p:cNvSpPr/>
            <p:nvPr/>
          </p:nvSpPr>
          <p:spPr>
            <a:xfrm>
              <a:off x="4662125" y="2187400"/>
              <a:ext cx="460475" cy="281350"/>
            </a:xfrm>
            <a:custGeom>
              <a:avLst/>
              <a:gdLst/>
              <a:ahLst/>
              <a:cxnLst/>
              <a:rect l="l" t="t" r="r" b="b"/>
              <a:pathLst>
                <a:path w="18419" h="11254" extrusionOk="0">
                  <a:moveTo>
                    <a:pt x="10482" y="1"/>
                  </a:moveTo>
                  <a:cubicBezTo>
                    <a:pt x="8216" y="1"/>
                    <a:pt x="5973" y="443"/>
                    <a:pt x="3764" y="937"/>
                  </a:cubicBezTo>
                  <a:cubicBezTo>
                    <a:pt x="952" y="1531"/>
                    <a:pt x="1" y="3076"/>
                    <a:pt x="714" y="5334"/>
                  </a:cubicBezTo>
                  <a:cubicBezTo>
                    <a:pt x="1056" y="6436"/>
                    <a:pt x="1690" y="7319"/>
                    <a:pt x="3000" y="7319"/>
                  </a:cubicBezTo>
                  <a:cubicBezTo>
                    <a:pt x="3055" y="7319"/>
                    <a:pt x="3112" y="7318"/>
                    <a:pt x="3170" y="7315"/>
                  </a:cubicBezTo>
                  <a:cubicBezTo>
                    <a:pt x="3277" y="7288"/>
                    <a:pt x="3384" y="7275"/>
                    <a:pt x="3490" y="7275"/>
                  </a:cubicBezTo>
                  <a:cubicBezTo>
                    <a:pt x="3853" y="7275"/>
                    <a:pt x="4201" y="7426"/>
                    <a:pt x="4477" y="7671"/>
                  </a:cubicBezTo>
                  <a:cubicBezTo>
                    <a:pt x="4819" y="8355"/>
                    <a:pt x="5279" y="8773"/>
                    <a:pt x="6009" y="8773"/>
                  </a:cubicBezTo>
                  <a:cubicBezTo>
                    <a:pt x="6125" y="8773"/>
                    <a:pt x="6248" y="8762"/>
                    <a:pt x="6379" y="8741"/>
                  </a:cubicBezTo>
                  <a:cubicBezTo>
                    <a:pt x="6624" y="8694"/>
                    <a:pt x="6861" y="8672"/>
                    <a:pt x="7092" y="8672"/>
                  </a:cubicBezTo>
                  <a:cubicBezTo>
                    <a:pt x="8240" y="8672"/>
                    <a:pt x="9218" y="9217"/>
                    <a:pt x="10142" y="10008"/>
                  </a:cubicBezTo>
                  <a:cubicBezTo>
                    <a:pt x="11143" y="10919"/>
                    <a:pt x="12236" y="11254"/>
                    <a:pt x="13376" y="11254"/>
                  </a:cubicBezTo>
                  <a:cubicBezTo>
                    <a:pt x="14219" y="11254"/>
                    <a:pt x="15088" y="11070"/>
                    <a:pt x="15965" y="10801"/>
                  </a:cubicBezTo>
                  <a:cubicBezTo>
                    <a:pt x="16955" y="10206"/>
                    <a:pt x="17113" y="9533"/>
                    <a:pt x="16559" y="8345"/>
                  </a:cubicBezTo>
                  <a:cubicBezTo>
                    <a:pt x="15767" y="6522"/>
                    <a:pt x="15569" y="4542"/>
                    <a:pt x="17153" y="2838"/>
                  </a:cubicBezTo>
                  <a:cubicBezTo>
                    <a:pt x="17470" y="2482"/>
                    <a:pt x="17708" y="2086"/>
                    <a:pt x="17945" y="1690"/>
                  </a:cubicBezTo>
                  <a:cubicBezTo>
                    <a:pt x="18418" y="1082"/>
                    <a:pt x="18401" y="704"/>
                    <a:pt x="17822" y="704"/>
                  </a:cubicBezTo>
                  <a:cubicBezTo>
                    <a:pt x="17722" y="704"/>
                    <a:pt x="17604" y="716"/>
                    <a:pt x="17470" y="739"/>
                  </a:cubicBezTo>
                  <a:cubicBezTo>
                    <a:pt x="17135" y="785"/>
                    <a:pt x="16796" y="808"/>
                    <a:pt x="16458" y="808"/>
                  </a:cubicBezTo>
                  <a:cubicBezTo>
                    <a:pt x="15638" y="808"/>
                    <a:pt x="14821" y="675"/>
                    <a:pt x="14063" y="422"/>
                  </a:cubicBezTo>
                  <a:cubicBezTo>
                    <a:pt x="12864" y="122"/>
                    <a:pt x="11670" y="1"/>
                    <a:pt x="10482" y="1"/>
                  </a:cubicBezTo>
                  <a:close/>
                </a:path>
              </a:pathLst>
            </a:custGeom>
            <a:solidFill>
              <a:schemeClr val="accent3"/>
            </a:solidFill>
            <a:ln w="12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28"/>
            <p:cNvSpPr/>
            <p:nvPr/>
          </p:nvSpPr>
          <p:spPr>
            <a:xfrm>
              <a:off x="4526475" y="2334600"/>
              <a:ext cx="95075" cy="70350"/>
            </a:xfrm>
            <a:custGeom>
              <a:avLst/>
              <a:gdLst/>
              <a:ahLst/>
              <a:cxnLst/>
              <a:rect l="l" t="t" r="r" b="b"/>
              <a:pathLst>
                <a:path w="3803" h="2814" extrusionOk="0">
                  <a:moveTo>
                    <a:pt x="2733" y="1"/>
                  </a:moveTo>
                  <a:cubicBezTo>
                    <a:pt x="1386" y="1"/>
                    <a:pt x="396" y="595"/>
                    <a:pt x="119" y="1981"/>
                  </a:cubicBezTo>
                  <a:cubicBezTo>
                    <a:pt x="0" y="2417"/>
                    <a:pt x="79" y="2813"/>
                    <a:pt x="673" y="2813"/>
                  </a:cubicBezTo>
                  <a:cubicBezTo>
                    <a:pt x="1268" y="2813"/>
                    <a:pt x="3803" y="991"/>
                    <a:pt x="3803" y="516"/>
                  </a:cubicBezTo>
                  <a:cubicBezTo>
                    <a:pt x="3757" y="81"/>
                    <a:pt x="3540" y="16"/>
                    <a:pt x="3288" y="16"/>
                  </a:cubicBezTo>
                  <a:cubicBezTo>
                    <a:pt x="3181" y="16"/>
                    <a:pt x="3068" y="28"/>
                    <a:pt x="2959" y="28"/>
                  </a:cubicBezTo>
                  <a:cubicBezTo>
                    <a:pt x="2880" y="28"/>
                    <a:pt x="2804" y="22"/>
                    <a:pt x="2733" y="1"/>
                  </a:cubicBezTo>
                  <a:close/>
                </a:path>
              </a:pathLst>
            </a:custGeom>
            <a:solidFill>
              <a:schemeClr val="accent3"/>
            </a:solidFill>
            <a:ln w="12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28"/>
            <p:cNvSpPr/>
            <p:nvPr/>
          </p:nvSpPr>
          <p:spPr>
            <a:xfrm>
              <a:off x="4568175" y="2276175"/>
              <a:ext cx="33575" cy="22200"/>
            </a:xfrm>
            <a:custGeom>
              <a:avLst/>
              <a:gdLst/>
              <a:ahLst/>
              <a:cxnLst/>
              <a:rect l="l" t="t" r="r" b="b"/>
              <a:pathLst>
                <a:path w="1343" h="888" extrusionOk="0">
                  <a:moveTo>
                    <a:pt x="709" y="0"/>
                  </a:moveTo>
                  <a:cubicBezTo>
                    <a:pt x="432" y="0"/>
                    <a:pt x="75" y="80"/>
                    <a:pt x="35" y="397"/>
                  </a:cubicBezTo>
                  <a:cubicBezTo>
                    <a:pt x="1" y="672"/>
                    <a:pt x="206" y="887"/>
                    <a:pt x="468" y="887"/>
                  </a:cubicBezTo>
                  <a:cubicBezTo>
                    <a:pt x="507" y="887"/>
                    <a:pt x="548" y="882"/>
                    <a:pt x="590" y="872"/>
                  </a:cubicBezTo>
                  <a:cubicBezTo>
                    <a:pt x="828" y="793"/>
                    <a:pt x="1224" y="634"/>
                    <a:pt x="1263" y="436"/>
                  </a:cubicBezTo>
                  <a:cubicBezTo>
                    <a:pt x="1343" y="119"/>
                    <a:pt x="1026" y="0"/>
                    <a:pt x="709" y="0"/>
                  </a:cubicBezTo>
                  <a:close/>
                </a:path>
              </a:pathLst>
            </a:custGeom>
            <a:solidFill>
              <a:schemeClr val="accent3"/>
            </a:solidFill>
            <a:ln w="12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28"/>
            <p:cNvSpPr/>
            <p:nvPr/>
          </p:nvSpPr>
          <p:spPr>
            <a:xfrm>
              <a:off x="4346225" y="4640050"/>
              <a:ext cx="497150" cy="560025"/>
            </a:xfrm>
            <a:custGeom>
              <a:avLst/>
              <a:gdLst/>
              <a:ahLst/>
              <a:cxnLst/>
              <a:rect l="l" t="t" r="r" b="b"/>
              <a:pathLst>
                <a:path w="19886" h="22401" extrusionOk="0">
                  <a:moveTo>
                    <a:pt x="14490" y="0"/>
                  </a:moveTo>
                  <a:cubicBezTo>
                    <a:pt x="13648" y="0"/>
                    <a:pt x="12803" y="40"/>
                    <a:pt x="11964" y="40"/>
                  </a:cubicBezTo>
                  <a:cubicBezTo>
                    <a:pt x="10934" y="119"/>
                    <a:pt x="10141" y="753"/>
                    <a:pt x="9270" y="1149"/>
                  </a:cubicBezTo>
                  <a:cubicBezTo>
                    <a:pt x="7369" y="1981"/>
                    <a:pt x="5467" y="2655"/>
                    <a:pt x="3526" y="3328"/>
                  </a:cubicBezTo>
                  <a:lnTo>
                    <a:pt x="3090" y="4001"/>
                  </a:lnTo>
                  <a:cubicBezTo>
                    <a:pt x="2417" y="5942"/>
                    <a:pt x="595" y="7210"/>
                    <a:pt x="1" y="9191"/>
                  </a:cubicBezTo>
                  <a:lnTo>
                    <a:pt x="1308" y="10300"/>
                  </a:lnTo>
                  <a:cubicBezTo>
                    <a:pt x="1361" y="10307"/>
                    <a:pt x="1414" y="10311"/>
                    <a:pt x="1465" y="10311"/>
                  </a:cubicBezTo>
                  <a:cubicBezTo>
                    <a:pt x="2130" y="10311"/>
                    <a:pt x="2630" y="9716"/>
                    <a:pt x="3306" y="9716"/>
                  </a:cubicBezTo>
                  <a:cubicBezTo>
                    <a:pt x="3390" y="9716"/>
                    <a:pt x="3476" y="9725"/>
                    <a:pt x="3566" y="9745"/>
                  </a:cubicBezTo>
                  <a:lnTo>
                    <a:pt x="4754" y="9745"/>
                  </a:lnTo>
                  <a:cubicBezTo>
                    <a:pt x="4893" y="9755"/>
                    <a:pt x="5032" y="9759"/>
                    <a:pt x="5172" y="9759"/>
                  </a:cubicBezTo>
                  <a:cubicBezTo>
                    <a:pt x="5590" y="9759"/>
                    <a:pt x="6012" y="9725"/>
                    <a:pt x="6428" y="9725"/>
                  </a:cubicBezTo>
                  <a:cubicBezTo>
                    <a:pt x="6982" y="9725"/>
                    <a:pt x="7527" y="9785"/>
                    <a:pt x="8042" y="10062"/>
                  </a:cubicBezTo>
                  <a:cubicBezTo>
                    <a:pt x="7184" y="10282"/>
                    <a:pt x="6325" y="10331"/>
                    <a:pt x="5467" y="10331"/>
                  </a:cubicBezTo>
                  <a:cubicBezTo>
                    <a:pt x="4780" y="10331"/>
                    <a:pt x="4094" y="10300"/>
                    <a:pt x="3407" y="10300"/>
                  </a:cubicBezTo>
                  <a:cubicBezTo>
                    <a:pt x="1823" y="10300"/>
                    <a:pt x="1664" y="10656"/>
                    <a:pt x="2259" y="12201"/>
                  </a:cubicBezTo>
                  <a:cubicBezTo>
                    <a:pt x="2559" y="13304"/>
                    <a:pt x="2686" y="13725"/>
                    <a:pt x="3169" y="13725"/>
                  </a:cubicBezTo>
                  <a:cubicBezTo>
                    <a:pt x="3450" y="13725"/>
                    <a:pt x="3851" y="13583"/>
                    <a:pt x="4477" y="13350"/>
                  </a:cubicBezTo>
                  <a:cubicBezTo>
                    <a:pt x="4875" y="13185"/>
                    <a:pt x="5297" y="13106"/>
                    <a:pt x="5718" y="13106"/>
                  </a:cubicBezTo>
                  <a:cubicBezTo>
                    <a:pt x="6512" y="13106"/>
                    <a:pt x="7302" y="13387"/>
                    <a:pt x="7923" y="13904"/>
                  </a:cubicBezTo>
                  <a:cubicBezTo>
                    <a:pt x="8319" y="14221"/>
                    <a:pt x="8795" y="14617"/>
                    <a:pt x="8557" y="15212"/>
                  </a:cubicBezTo>
                  <a:cubicBezTo>
                    <a:pt x="8408" y="15657"/>
                    <a:pt x="8059" y="15813"/>
                    <a:pt x="7660" y="15813"/>
                  </a:cubicBezTo>
                  <a:cubicBezTo>
                    <a:pt x="7527" y="15813"/>
                    <a:pt x="7388" y="15796"/>
                    <a:pt x="7250" y="15766"/>
                  </a:cubicBezTo>
                  <a:cubicBezTo>
                    <a:pt x="6832" y="15720"/>
                    <a:pt x="6428" y="15701"/>
                    <a:pt x="6021" y="15701"/>
                  </a:cubicBezTo>
                  <a:cubicBezTo>
                    <a:pt x="5734" y="15701"/>
                    <a:pt x="5446" y="15710"/>
                    <a:pt x="5150" y="15727"/>
                  </a:cubicBezTo>
                  <a:cubicBezTo>
                    <a:pt x="4279" y="15727"/>
                    <a:pt x="3922" y="16242"/>
                    <a:pt x="4437" y="16955"/>
                  </a:cubicBezTo>
                  <a:cubicBezTo>
                    <a:pt x="4992" y="17668"/>
                    <a:pt x="5269" y="18579"/>
                    <a:pt x="5309" y="19490"/>
                  </a:cubicBezTo>
                  <a:cubicBezTo>
                    <a:pt x="5309" y="20242"/>
                    <a:pt x="5824" y="20876"/>
                    <a:pt x="6497" y="21074"/>
                  </a:cubicBezTo>
                  <a:cubicBezTo>
                    <a:pt x="7448" y="21312"/>
                    <a:pt x="8359" y="21748"/>
                    <a:pt x="9151" y="22302"/>
                  </a:cubicBezTo>
                  <a:cubicBezTo>
                    <a:pt x="9267" y="22368"/>
                    <a:pt x="9389" y="22400"/>
                    <a:pt x="9510" y="22400"/>
                  </a:cubicBezTo>
                  <a:cubicBezTo>
                    <a:pt x="9679" y="22400"/>
                    <a:pt x="9844" y="22338"/>
                    <a:pt x="9983" y="22223"/>
                  </a:cubicBezTo>
                  <a:cubicBezTo>
                    <a:pt x="10221" y="21985"/>
                    <a:pt x="10023" y="21708"/>
                    <a:pt x="9943" y="21431"/>
                  </a:cubicBezTo>
                  <a:cubicBezTo>
                    <a:pt x="9824" y="20718"/>
                    <a:pt x="9151" y="20084"/>
                    <a:pt x="9666" y="19292"/>
                  </a:cubicBezTo>
                  <a:cubicBezTo>
                    <a:pt x="10023" y="18975"/>
                    <a:pt x="10577" y="18896"/>
                    <a:pt x="10419" y="18143"/>
                  </a:cubicBezTo>
                  <a:cubicBezTo>
                    <a:pt x="10218" y="16908"/>
                    <a:pt x="10475" y="16381"/>
                    <a:pt x="11311" y="16381"/>
                  </a:cubicBezTo>
                  <a:cubicBezTo>
                    <a:pt x="11628" y="16381"/>
                    <a:pt x="12028" y="16457"/>
                    <a:pt x="12518" y="16598"/>
                  </a:cubicBezTo>
                  <a:cubicBezTo>
                    <a:pt x="12859" y="16712"/>
                    <a:pt x="13190" y="16780"/>
                    <a:pt x="13503" y="16780"/>
                  </a:cubicBezTo>
                  <a:cubicBezTo>
                    <a:pt x="14063" y="16780"/>
                    <a:pt x="14568" y="16563"/>
                    <a:pt x="14974" y="16004"/>
                  </a:cubicBezTo>
                  <a:cubicBezTo>
                    <a:pt x="15529" y="15251"/>
                    <a:pt x="14895" y="14697"/>
                    <a:pt x="14657" y="14103"/>
                  </a:cubicBezTo>
                  <a:cubicBezTo>
                    <a:pt x="14256" y="13722"/>
                    <a:pt x="13843" y="13556"/>
                    <a:pt x="13418" y="13556"/>
                  </a:cubicBezTo>
                  <a:cubicBezTo>
                    <a:pt x="13048" y="13556"/>
                    <a:pt x="12668" y="13683"/>
                    <a:pt x="12280" y="13904"/>
                  </a:cubicBezTo>
                  <a:cubicBezTo>
                    <a:pt x="12042" y="14073"/>
                    <a:pt x="11769" y="14152"/>
                    <a:pt x="11499" y="14152"/>
                  </a:cubicBezTo>
                  <a:cubicBezTo>
                    <a:pt x="11008" y="14152"/>
                    <a:pt x="10530" y="13890"/>
                    <a:pt x="10300" y="13429"/>
                  </a:cubicBezTo>
                  <a:cubicBezTo>
                    <a:pt x="9785" y="12676"/>
                    <a:pt x="10260" y="12280"/>
                    <a:pt x="10894" y="11884"/>
                  </a:cubicBezTo>
                  <a:cubicBezTo>
                    <a:pt x="11805" y="11369"/>
                    <a:pt x="11528" y="10656"/>
                    <a:pt x="11013" y="10022"/>
                  </a:cubicBezTo>
                  <a:cubicBezTo>
                    <a:pt x="10221" y="8953"/>
                    <a:pt x="9349" y="7963"/>
                    <a:pt x="8557" y="6893"/>
                  </a:cubicBezTo>
                  <a:cubicBezTo>
                    <a:pt x="8121" y="6378"/>
                    <a:pt x="8002" y="5784"/>
                    <a:pt x="8636" y="5229"/>
                  </a:cubicBezTo>
                  <a:cubicBezTo>
                    <a:pt x="8872" y="4922"/>
                    <a:pt x="9236" y="4756"/>
                    <a:pt x="9608" y="4756"/>
                  </a:cubicBezTo>
                  <a:cubicBezTo>
                    <a:pt x="9860" y="4756"/>
                    <a:pt x="10116" y="4832"/>
                    <a:pt x="10339" y="4992"/>
                  </a:cubicBezTo>
                  <a:cubicBezTo>
                    <a:pt x="10775" y="5269"/>
                    <a:pt x="11132" y="5625"/>
                    <a:pt x="11528" y="5982"/>
                  </a:cubicBezTo>
                  <a:cubicBezTo>
                    <a:pt x="11565" y="5980"/>
                    <a:pt x="11603" y="5980"/>
                    <a:pt x="11642" y="5980"/>
                  </a:cubicBezTo>
                  <a:cubicBezTo>
                    <a:pt x="11966" y="5980"/>
                    <a:pt x="12318" y="6029"/>
                    <a:pt x="12644" y="6029"/>
                  </a:cubicBezTo>
                  <a:cubicBezTo>
                    <a:pt x="13258" y="6029"/>
                    <a:pt x="13776" y="5853"/>
                    <a:pt x="13825" y="4833"/>
                  </a:cubicBezTo>
                  <a:cubicBezTo>
                    <a:pt x="13909" y="3278"/>
                    <a:pt x="14342" y="2521"/>
                    <a:pt x="15303" y="2521"/>
                  </a:cubicBezTo>
                  <a:cubicBezTo>
                    <a:pt x="15714" y="2521"/>
                    <a:pt x="16220" y="2659"/>
                    <a:pt x="16836" y="2932"/>
                  </a:cubicBezTo>
                  <a:cubicBezTo>
                    <a:pt x="17088" y="3042"/>
                    <a:pt x="17296" y="3102"/>
                    <a:pt x="17476" y="3102"/>
                  </a:cubicBezTo>
                  <a:cubicBezTo>
                    <a:pt x="17747" y="3102"/>
                    <a:pt x="17952" y="2965"/>
                    <a:pt x="18143" y="2655"/>
                  </a:cubicBezTo>
                  <a:cubicBezTo>
                    <a:pt x="18341" y="2456"/>
                    <a:pt x="18579" y="2298"/>
                    <a:pt x="18816" y="2140"/>
                  </a:cubicBezTo>
                  <a:cubicBezTo>
                    <a:pt x="19213" y="1902"/>
                    <a:pt x="19886" y="1862"/>
                    <a:pt x="19807" y="1347"/>
                  </a:cubicBezTo>
                  <a:cubicBezTo>
                    <a:pt x="19767" y="713"/>
                    <a:pt x="19054" y="872"/>
                    <a:pt x="18579" y="674"/>
                  </a:cubicBezTo>
                  <a:cubicBezTo>
                    <a:pt x="17249" y="108"/>
                    <a:pt x="15873" y="0"/>
                    <a:pt x="14490" y="0"/>
                  </a:cubicBezTo>
                  <a:close/>
                </a:path>
              </a:pathLst>
            </a:custGeom>
            <a:solidFill>
              <a:schemeClr val="accent3"/>
            </a:solidFill>
            <a:ln w="12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28"/>
            <p:cNvSpPr/>
            <p:nvPr/>
          </p:nvSpPr>
          <p:spPr>
            <a:xfrm>
              <a:off x="2661175" y="3079700"/>
              <a:ext cx="491750" cy="412225"/>
            </a:xfrm>
            <a:custGeom>
              <a:avLst/>
              <a:gdLst/>
              <a:ahLst/>
              <a:cxnLst/>
              <a:rect l="l" t="t" r="r" b="b"/>
              <a:pathLst>
                <a:path w="19670" h="16489" extrusionOk="0">
                  <a:moveTo>
                    <a:pt x="18928" y="1"/>
                  </a:moveTo>
                  <a:cubicBezTo>
                    <a:pt x="18432" y="1"/>
                    <a:pt x="16589" y="703"/>
                    <a:pt x="16022" y="703"/>
                  </a:cubicBezTo>
                  <a:cubicBezTo>
                    <a:pt x="15943" y="703"/>
                    <a:pt x="15889" y="690"/>
                    <a:pt x="15867" y="659"/>
                  </a:cubicBezTo>
                  <a:cubicBezTo>
                    <a:pt x="15467" y="594"/>
                    <a:pt x="15065" y="561"/>
                    <a:pt x="14664" y="561"/>
                  </a:cubicBezTo>
                  <a:cubicBezTo>
                    <a:pt x="13595" y="561"/>
                    <a:pt x="12539" y="792"/>
                    <a:pt x="11589" y="1253"/>
                  </a:cubicBezTo>
                  <a:cubicBezTo>
                    <a:pt x="10678" y="1490"/>
                    <a:pt x="10400" y="2124"/>
                    <a:pt x="10480" y="2956"/>
                  </a:cubicBezTo>
                  <a:cubicBezTo>
                    <a:pt x="10519" y="3471"/>
                    <a:pt x="10717" y="4026"/>
                    <a:pt x="10044" y="4303"/>
                  </a:cubicBezTo>
                  <a:cubicBezTo>
                    <a:pt x="9857" y="4404"/>
                    <a:pt x="9649" y="4452"/>
                    <a:pt x="9441" y="4452"/>
                  </a:cubicBezTo>
                  <a:cubicBezTo>
                    <a:pt x="9076" y="4452"/>
                    <a:pt x="8712" y="4303"/>
                    <a:pt x="8459" y="4026"/>
                  </a:cubicBezTo>
                  <a:cubicBezTo>
                    <a:pt x="8218" y="3760"/>
                    <a:pt x="7873" y="3524"/>
                    <a:pt x="7605" y="3524"/>
                  </a:cubicBezTo>
                  <a:cubicBezTo>
                    <a:pt x="7433" y="3524"/>
                    <a:pt x="7293" y="3620"/>
                    <a:pt x="7231" y="3867"/>
                  </a:cubicBezTo>
                  <a:cubicBezTo>
                    <a:pt x="6835" y="5333"/>
                    <a:pt x="5290" y="6165"/>
                    <a:pt x="5092" y="7512"/>
                  </a:cubicBezTo>
                  <a:cubicBezTo>
                    <a:pt x="4775" y="9492"/>
                    <a:pt x="1725" y="11671"/>
                    <a:pt x="260" y="12661"/>
                  </a:cubicBezTo>
                  <a:cubicBezTo>
                    <a:pt x="1" y="13524"/>
                    <a:pt x="1622" y="13698"/>
                    <a:pt x="2757" y="13698"/>
                  </a:cubicBezTo>
                  <a:cubicBezTo>
                    <a:pt x="3185" y="13698"/>
                    <a:pt x="3543" y="13673"/>
                    <a:pt x="3706" y="13652"/>
                  </a:cubicBezTo>
                  <a:cubicBezTo>
                    <a:pt x="4974" y="13374"/>
                    <a:pt x="6043" y="13453"/>
                    <a:pt x="6915" y="12225"/>
                  </a:cubicBezTo>
                  <a:cubicBezTo>
                    <a:pt x="6915" y="12146"/>
                    <a:pt x="6954" y="12067"/>
                    <a:pt x="6954" y="11988"/>
                  </a:cubicBezTo>
                  <a:cubicBezTo>
                    <a:pt x="8776" y="12027"/>
                    <a:pt x="9608" y="13374"/>
                    <a:pt x="10995" y="14325"/>
                  </a:cubicBezTo>
                  <a:cubicBezTo>
                    <a:pt x="11179" y="15063"/>
                    <a:pt x="12910" y="16488"/>
                    <a:pt x="13915" y="16488"/>
                  </a:cubicBezTo>
                  <a:cubicBezTo>
                    <a:pt x="13989" y="16488"/>
                    <a:pt x="14059" y="16480"/>
                    <a:pt x="14124" y="16464"/>
                  </a:cubicBezTo>
                  <a:cubicBezTo>
                    <a:pt x="14243" y="16306"/>
                    <a:pt x="12936" y="13691"/>
                    <a:pt x="13015" y="13533"/>
                  </a:cubicBezTo>
                  <a:cubicBezTo>
                    <a:pt x="13173" y="12859"/>
                    <a:pt x="13054" y="12186"/>
                    <a:pt x="13332" y="11552"/>
                  </a:cubicBezTo>
                  <a:cubicBezTo>
                    <a:pt x="13411" y="11156"/>
                    <a:pt x="13451" y="10720"/>
                    <a:pt x="13530" y="10324"/>
                  </a:cubicBezTo>
                  <a:cubicBezTo>
                    <a:pt x="13767" y="9809"/>
                    <a:pt x="14322" y="9730"/>
                    <a:pt x="14758" y="9492"/>
                  </a:cubicBezTo>
                  <a:cubicBezTo>
                    <a:pt x="16025" y="8740"/>
                    <a:pt x="17174" y="7868"/>
                    <a:pt x="16857" y="6284"/>
                  </a:cubicBezTo>
                  <a:cubicBezTo>
                    <a:pt x="16659" y="5927"/>
                    <a:pt x="19392" y="2837"/>
                    <a:pt x="19115" y="2520"/>
                  </a:cubicBezTo>
                  <a:lnTo>
                    <a:pt x="18640" y="1887"/>
                  </a:lnTo>
                  <a:lnTo>
                    <a:pt x="18640" y="1887"/>
                  </a:lnTo>
                  <a:cubicBezTo>
                    <a:pt x="18719" y="1926"/>
                    <a:pt x="18798" y="1946"/>
                    <a:pt x="18882" y="1946"/>
                  </a:cubicBezTo>
                  <a:cubicBezTo>
                    <a:pt x="18967" y="1946"/>
                    <a:pt x="19056" y="1926"/>
                    <a:pt x="19155" y="1887"/>
                  </a:cubicBezTo>
                  <a:cubicBezTo>
                    <a:pt x="19274" y="1807"/>
                    <a:pt x="19392" y="1689"/>
                    <a:pt x="19472" y="1530"/>
                  </a:cubicBezTo>
                  <a:cubicBezTo>
                    <a:pt x="19670" y="1015"/>
                    <a:pt x="19472" y="381"/>
                    <a:pt x="19036" y="25"/>
                  </a:cubicBezTo>
                  <a:cubicBezTo>
                    <a:pt x="19016" y="8"/>
                    <a:pt x="18979" y="1"/>
                    <a:pt x="189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28"/>
            <p:cNvSpPr/>
            <p:nvPr/>
          </p:nvSpPr>
          <p:spPr>
            <a:xfrm>
              <a:off x="2658750" y="3075350"/>
              <a:ext cx="494175" cy="421900"/>
            </a:xfrm>
            <a:custGeom>
              <a:avLst/>
              <a:gdLst/>
              <a:ahLst/>
              <a:cxnLst/>
              <a:rect l="l" t="t" r="r" b="b"/>
              <a:pathLst>
                <a:path w="19767" h="16876" fill="none" extrusionOk="0">
                  <a:moveTo>
                    <a:pt x="18737" y="2061"/>
                  </a:moveTo>
                  <a:cubicBezTo>
                    <a:pt x="18895" y="2140"/>
                    <a:pt x="19054" y="2140"/>
                    <a:pt x="19252" y="2061"/>
                  </a:cubicBezTo>
                  <a:cubicBezTo>
                    <a:pt x="19371" y="1981"/>
                    <a:pt x="19489" y="1863"/>
                    <a:pt x="19569" y="1704"/>
                  </a:cubicBezTo>
                  <a:cubicBezTo>
                    <a:pt x="19767" y="1189"/>
                    <a:pt x="19569" y="555"/>
                    <a:pt x="19133" y="199"/>
                  </a:cubicBezTo>
                  <a:cubicBezTo>
                    <a:pt x="18895" y="1"/>
                    <a:pt x="16162" y="1110"/>
                    <a:pt x="15964" y="833"/>
                  </a:cubicBezTo>
                  <a:cubicBezTo>
                    <a:pt x="14498" y="595"/>
                    <a:pt x="12993" y="793"/>
                    <a:pt x="11686" y="1427"/>
                  </a:cubicBezTo>
                  <a:lnTo>
                    <a:pt x="11686" y="1427"/>
                  </a:lnTo>
                  <a:cubicBezTo>
                    <a:pt x="10775" y="1664"/>
                    <a:pt x="10497" y="2298"/>
                    <a:pt x="10577" y="3130"/>
                  </a:cubicBezTo>
                  <a:cubicBezTo>
                    <a:pt x="10616" y="3645"/>
                    <a:pt x="10814" y="4200"/>
                    <a:pt x="10141" y="4477"/>
                  </a:cubicBezTo>
                  <a:cubicBezTo>
                    <a:pt x="9626" y="4754"/>
                    <a:pt x="8953" y="4635"/>
                    <a:pt x="8556" y="4200"/>
                  </a:cubicBezTo>
                  <a:cubicBezTo>
                    <a:pt x="8160" y="3764"/>
                    <a:pt x="7487" y="3407"/>
                    <a:pt x="7328" y="4041"/>
                  </a:cubicBezTo>
                  <a:cubicBezTo>
                    <a:pt x="6932" y="5507"/>
                    <a:pt x="5387" y="6339"/>
                    <a:pt x="5189" y="7686"/>
                  </a:cubicBezTo>
                  <a:cubicBezTo>
                    <a:pt x="4872" y="9666"/>
                    <a:pt x="1822" y="11845"/>
                    <a:pt x="357" y="12835"/>
                  </a:cubicBezTo>
                  <a:cubicBezTo>
                    <a:pt x="0" y="14024"/>
                    <a:pt x="3209" y="13905"/>
                    <a:pt x="3803" y="13826"/>
                  </a:cubicBezTo>
                  <a:cubicBezTo>
                    <a:pt x="5071" y="13548"/>
                    <a:pt x="6140" y="13627"/>
                    <a:pt x="7012" y="12399"/>
                  </a:cubicBezTo>
                  <a:cubicBezTo>
                    <a:pt x="7012" y="12320"/>
                    <a:pt x="7051" y="12241"/>
                    <a:pt x="7051" y="12162"/>
                  </a:cubicBezTo>
                  <a:cubicBezTo>
                    <a:pt x="8873" y="12201"/>
                    <a:pt x="9705" y="13548"/>
                    <a:pt x="11092" y="14499"/>
                  </a:cubicBezTo>
                  <a:cubicBezTo>
                    <a:pt x="11290" y="15291"/>
                    <a:pt x="13270" y="16876"/>
                    <a:pt x="14221" y="16638"/>
                  </a:cubicBezTo>
                  <a:cubicBezTo>
                    <a:pt x="14340" y="16480"/>
                    <a:pt x="13033" y="13865"/>
                    <a:pt x="13112" y="13707"/>
                  </a:cubicBezTo>
                  <a:cubicBezTo>
                    <a:pt x="13270" y="13033"/>
                    <a:pt x="13151" y="12360"/>
                    <a:pt x="13429" y="11726"/>
                  </a:cubicBezTo>
                  <a:cubicBezTo>
                    <a:pt x="13508" y="11330"/>
                    <a:pt x="13548" y="10894"/>
                    <a:pt x="13627" y="10498"/>
                  </a:cubicBezTo>
                  <a:cubicBezTo>
                    <a:pt x="13864" y="9983"/>
                    <a:pt x="14419" y="9904"/>
                    <a:pt x="14855" y="9666"/>
                  </a:cubicBezTo>
                  <a:cubicBezTo>
                    <a:pt x="16122" y="8914"/>
                    <a:pt x="17271" y="8042"/>
                    <a:pt x="16954" y="6458"/>
                  </a:cubicBezTo>
                  <a:cubicBezTo>
                    <a:pt x="16756" y="6101"/>
                    <a:pt x="19489" y="3011"/>
                    <a:pt x="19212" y="2694"/>
                  </a:cubicBezTo>
                </a:path>
              </a:pathLst>
            </a:custGeom>
            <a:solidFill>
              <a:schemeClr val="accent3"/>
            </a:solidFill>
            <a:ln w="12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28"/>
            <p:cNvSpPr/>
            <p:nvPr/>
          </p:nvSpPr>
          <p:spPr>
            <a:xfrm>
              <a:off x="4385850" y="3742875"/>
              <a:ext cx="893275" cy="618925"/>
            </a:xfrm>
            <a:custGeom>
              <a:avLst/>
              <a:gdLst/>
              <a:ahLst/>
              <a:cxnLst/>
              <a:rect l="l" t="t" r="r" b="b"/>
              <a:pathLst>
                <a:path w="35731" h="24757" extrusionOk="0">
                  <a:moveTo>
                    <a:pt x="24238" y="1"/>
                  </a:moveTo>
                  <a:cubicBezTo>
                    <a:pt x="23062" y="1"/>
                    <a:pt x="22350" y="1226"/>
                    <a:pt x="21272" y="1504"/>
                  </a:cubicBezTo>
                  <a:cubicBezTo>
                    <a:pt x="21113" y="1583"/>
                    <a:pt x="20955" y="1623"/>
                    <a:pt x="20797" y="1702"/>
                  </a:cubicBezTo>
                  <a:cubicBezTo>
                    <a:pt x="19624" y="2099"/>
                    <a:pt x="18407" y="2297"/>
                    <a:pt x="17196" y="2297"/>
                  </a:cubicBezTo>
                  <a:cubicBezTo>
                    <a:pt x="15870" y="2297"/>
                    <a:pt x="14552" y="2059"/>
                    <a:pt x="13310" y="1583"/>
                  </a:cubicBezTo>
                  <a:cubicBezTo>
                    <a:pt x="12376" y="1411"/>
                    <a:pt x="11458" y="1117"/>
                    <a:pt x="10536" y="1117"/>
                  </a:cubicBezTo>
                  <a:cubicBezTo>
                    <a:pt x="9971" y="1117"/>
                    <a:pt x="9405" y="1227"/>
                    <a:pt x="8834" y="1543"/>
                  </a:cubicBezTo>
                  <a:cubicBezTo>
                    <a:pt x="8715" y="1662"/>
                    <a:pt x="8596" y="1781"/>
                    <a:pt x="8477" y="1979"/>
                  </a:cubicBezTo>
                  <a:cubicBezTo>
                    <a:pt x="8200" y="2692"/>
                    <a:pt x="7685" y="3286"/>
                    <a:pt x="7051" y="3722"/>
                  </a:cubicBezTo>
                  <a:cubicBezTo>
                    <a:pt x="5863" y="4396"/>
                    <a:pt x="5269" y="5465"/>
                    <a:pt x="4674" y="6693"/>
                  </a:cubicBezTo>
                  <a:cubicBezTo>
                    <a:pt x="4001" y="8040"/>
                    <a:pt x="3367" y="9545"/>
                    <a:pt x="2100" y="10456"/>
                  </a:cubicBezTo>
                  <a:cubicBezTo>
                    <a:pt x="1901" y="10615"/>
                    <a:pt x="1703" y="10813"/>
                    <a:pt x="1545" y="11011"/>
                  </a:cubicBezTo>
                  <a:cubicBezTo>
                    <a:pt x="792" y="11882"/>
                    <a:pt x="0" y="12714"/>
                    <a:pt x="396" y="14061"/>
                  </a:cubicBezTo>
                  <a:cubicBezTo>
                    <a:pt x="634" y="14853"/>
                    <a:pt x="792" y="15685"/>
                    <a:pt x="1426" y="16279"/>
                  </a:cubicBezTo>
                  <a:cubicBezTo>
                    <a:pt x="1941" y="16596"/>
                    <a:pt x="2377" y="16953"/>
                    <a:pt x="2337" y="17705"/>
                  </a:cubicBezTo>
                  <a:cubicBezTo>
                    <a:pt x="2258" y="19092"/>
                    <a:pt x="3129" y="19448"/>
                    <a:pt x="4199" y="19528"/>
                  </a:cubicBezTo>
                  <a:cubicBezTo>
                    <a:pt x="5704" y="19765"/>
                    <a:pt x="6853" y="20280"/>
                    <a:pt x="7526" y="21983"/>
                  </a:cubicBezTo>
                  <a:cubicBezTo>
                    <a:pt x="8081" y="23291"/>
                    <a:pt x="9309" y="24083"/>
                    <a:pt x="10814" y="24360"/>
                  </a:cubicBezTo>
                  <a:cubicBezTo>
                    <a:pt x="13310" y="24756"/>
                    <a:pt x="15766" y="24638"/>
                    <a:pt x="18261" y="24677"/>
                  </a:cubicBezTo>
                  <a:cubicBezTo>
                    <a:pt x="19093" y="24677"/>
                    <a:pt x="19886" y="24558"/>
                    <a:pt x="20361" y="23687"/>
                  </a:cubicBezTo>
                  <a:cubicBezTo>
                    <a:pt x="21497" y="22658"/>
                    <a:pt x="23352" y="22128"/>
                    <a:pt x="25211" y="22128"/>
                  </a:cubicBezTo>
                  <a:cubicBezTo>
                    <a:pt x="26787" y="22128"/>
                    <a:pt x="28366" y="22509"/>
                    <a:pt x="29511" y="23291"/>
                  </a:cubicBezTo>
                  <a:cubicBezTo>
                    <a:pt x="30023" y="23625"/>
                    <a:pt x="30515" y="23989"/>
                    <a:pt x="30871" y="23989"/>
                  </a:cubicBezTo>
                  <a:cubicBezTo>
                    <a:pt x="31232" y="23989"/>
                    <a:pt x="31453" y="23615"/>
                    <a:pt x="31413" y="22459"/>
                  </a:cubicBezTo>
                  <a:cubicBezTo>
                    <a:pt x="31333" y="21865"/>
                    <a:pt x="31492" y="21231"/>
                    <a:pt x="31928" y="20755"/>
                  </a:cubicBezTo>
                  <a:cubicBezTo>
                    <a:pt x="32284" y="18735"/>
                    <a:pt x="34146" y="18933"/>
                    <a:pt x="35374" y="18181"/>
                  </a:cubicBezTo>
                  <a:cubicBezTo>
                    <a:pt x="35730" y="17626"/>
                    <a:pt x="35730" y="16953"/>
                    <a:pt x="35374" y="16438"/>
                  </a:cubicBezTo>
                  <a:cubicBezTo>
                    <a:pt x="35057" y="15871"/>
                    <a:pt x="34649" y="15681"/>
                    <a:pt x="34202" y="15681"/>
                  </a:cubicBezTo>
                  <a:cubicBezTo>
                    <a:pt x="33868" y="15681"/>
                    <a:pt x="33512" y="15787"/>
                    <a:pt x="33156" y="15923"/>
                  </a:cubicBezTo>
                  <a:cubicBezTo>
                    <a:pt x="32751" y="16072"/>
                    <a:pt x="32347" y="16232"/>
                    <a:pt x="31955" y="16232"/>
                  </a:cubicBezTo>
                  <a:cubicBezTo>
                    <a:pt x="31618" y="16232"/>
                    <a:pt x="31289" y="16113"/>
                    <a:pt x="30977" y="15764"/>
                  </a:cubicBezTo>
                  <a:cubicBezTo>
                    <a:pt x="30502" y="15051"/>
                    <a:pt x="30185" y="14259"/>
                    <a:pt x="30026" y="13467"/>
                  </a:cubicBezTo>
                  <a:cubicBezTo>
                    <a:pt x="29987" y="12675"/>
                    <a:pt x="29987" y="11843"/>
                    <a:pt x="30026" y="11050"/>
                  </a:cubicBezTo>
                  <a:cubicBezTo>
                    <a:pt x="30383" y="10139"/>
                    <a:pt x="30304" y="9109"/>
                    <a:pt x="29868" y="8238"/>
                  </a:cubicBezTo>
                  <a:cubicBezTo>
                    <a:pt x="28323" y="5386"/>
                    <a:pt x="26620" y="2692"/>
                    <a:pt x="24758" y="78"/>
                  </a:cubicBezTo>
                  <a:cubicBezTo>
                    <a:pt x="24574" y="25"/>
                    <a:pt x="24402" y="1"/>
                    <a:pt x="24238" y="1"/>
                  </a:cubicBezTo>
                  <a:close/>
                </a:path>
              </a:pathLst>
            </a:custGeom>
            <a:solidFill>
              <a:schemeClr val="accent3"/>
            </a:solidFill>
            <a:ln w="12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28"/>
            <p:cNvSpPr/>
            <p:nvPr/>
          </p:nvSpPr>
          <p:spPr>
            <a:xfrm>
              <a:off x="4550225" y="4274250"/>
              <a:ext cx="590250" cy="385450"/>
            </a:xfrm>
            <a:custGeom>
              <a:avLst/>
              <a:gdLst/>
              <a:ahLst/>
              <a:cxnLst/>
              <a:rect l="l" t="t" r="r" b="b"/>
              <a:pathLst>
                <a:path w="23610" h="15418" extrusionOk="0">
                  <a:moveTo>
                    <a:pt x="23293" y="1600"/>
                  </a:moveTo>
                  <a:cubicBezTo>
                    <a:pt x="23294" y="1605"/>
                    <a:pt x="23296" y="1611"/>
                    <a:pt x="23298" y="1617"/>
                  </a:cubicBezTo>
                  <a:lnTo>
                    <a:pt x="23298" y="1617"/>
                  </a:lnTo>
                  <a:cubicBezTo>
                    <a:pt x="23309" y="1624"/>
                    <a:pt x="23321" y="1632"/>
                    <a:pt x="23332" y="1640"/>
                  </a:cubicBezTo>
                  <a:lnTo>
                    <a:pt x="23293" y="1600"/>
                  </a:lnTo>
                  <a:close/>
                  <a:moveTo>
                    <a:pt x="18541" y="0"/>
                  </a:moveTo>
                  <a:cubicBezTo>
                    <a:pt x="17223" y="0"/>
                    <a:pt x="15889" y="391"/>
                    <a:pt x="14538" y="1243"/>
                  </a:cubicBezTo>
                  <a:lnTo>
                    <a:pt x="14182" y="1243"/>
                  </a:lnTo>
                  <a:lnTo>
                    <a:pt x="13707" y="1600"/>
                  </a:lnTo>
                  <a:cubicBezTo>
                    <a:pt x="13202" y="2041"/>
                    <a:pt x="12547" y="2282"/>
                    <a:pt x="11882" y="2282"/>
                  </a:cubicBezTo>
                  <a:cubicBezTo>
                    <a:pt x="11711" y="2282"/>
                    <a:pt x="11539" y="2266"/>
                    <a:pt x="11369" y="2234"/>
                  </a:cubicBezTo>
                  <a:cubicBezTo>
                    <a:pt x="9072" y="1798"/>
                    <a:pt x="6735" y="2115"/>
                    <a:pt x="4437" y="1560"/>
                  </a:cubicBezTo>
                  <a:cubicBezTo>
                    <a:pt x="3724" y="1402"/>
                    <a:pt x="2932" y="1600"/>
                    <a:pt x="2259" y="1045"/>
                  </a:cubicBezTo>
                  <a:cubicBezTo>
                    <a:pt x="1937" y="773"/>
                    <a:pt x="1554" y="517"/>
                    <a:pt x="1186" y="517"/>
                  </a:cubicBezTo>
                  <a:cubicBezTo>
                    <a:pt x="964" y="517"/>
                    <a:pt x="749" y="609"/>
                    <a:pt x="555" y="847"/>
                  </a:cubicBezTo>
                  <a:cubicBezTo>
                    <a:pt x="1" y="1521"/>
                    <a:pt x="476" y="2234"/>
                    <a:pt x="793" y="2828"/>
                  </a:cubicBezTo>
                  <a:cubicBezTo>
                    <a:pt x="912" y="3066"/>
                    <a:pt x="991" y="3303"/>
                    <a:pt x="1070" y="3541"/>
                  </a:cubicBezTo>
                  <a:cubicBezTo>
                    <a:pt x="1506" y="4650"/>
                    <a:pt x="2100" y="5640"/>
                    <a:pt x="833" y="6631"/>
                  </a:cubicBezTo>
                  <a:cubicBezTo>
                    <a:pt x="318" y="7027"/>
                    <a:pt x="357" y="7898"/>
                    <a:pt x="159" y="8611"/>
                  </a:cubicBezTo>
                  <a:cubicBezTo>
                    <a:pt x="80" y="9126"/>
                    <a:pt x="159" y="9681"/>
                    <a:pt x="357" y="10156"/>
                  </a:cubicBezTo>
                  <a:cubicBezTo>
                    <a:pt x="912" y="11107"/>
                    <a:pt x="1744" y="11780"/>
                    <a:pt x="2259" y="12731"/>
                  </a:cubicBezTo>
                  <a:cubicBezTo>
                    <a:pt x="2810" y="13796"/>
                    <a:pt x="3906" y="14487"/>
                    <a:pt x="5104" y="14487"/>
                  </a:cubicBezTo>
                  <a:cubicBezTo>
                    <a:pt x="5198" y="14487"/>
                    <a:pt x="5293" y="14483"/>
                    <a:pt x="5388" y="14474"/>
                  </a:cubicBezTo>
                  <a:cubicBezTo>
                    <a:pt x="5648" y="14463"/>
                    <a:pt x="5909" y="14457"/>
                    <a:pt x="6171" y="14457"/>
                  </a:cubicBezTo>
                  <a:cubicBezTo>
                    <a:pt x="7741" y="14457"/>
                    <a:pt x="9332" y="14661"/>
                    <a:pt x="10894" y="15068"/>
                  </a:cubicBezTo>
                  <a:cubicBezTo>
                    <a:pt x="11451" y="15217"/>
                    <a:pt x="12069" y="15418"/>
                    <a:pt x="12667" y="15418"/>
                  </a:cubicBezTo>
                  <a:cubicBezTo>
                    <a:pt x="13344" y="15418"/>
                    <a:pt x="13994" y="15160"/>
                    <a:pt x="14499" y="14276"/>
                  </a:cubicBezTo>
                  <a:cubicBezTo>
                    <a:pt x="14657" y="13919"/>
                    <a:pt x="14776" y="13563"/>
                    <a:pt x="14895" y="13206"/>
                  </a:cubicBezTo>
                  <a:cubicBezTo>
                    <a:pt x="15998" y="11001"/>
                    <a:pt x="17791" y="10681"/>
                    <a:pt x="19688" y="10681"/>
                  </a:cubicBezTo>
                  <a:cubicBezTo>
                    <a:pt x="20108" y="10681"/>
                    <a:pt x="20532" y="10696"/>
                    <a:pt x="20956" y="10711"/>
                  </a:cubicBezTo>
                  <a:cubicBezTo>
                    <a:pt x="19688" y="7225"/>
                    <a:pt x="19847" y="6591"/>
                    <a:pt x="22580" y="3977"/>
                  </a:cubicBezTo>
                  <a:lnTo>
                    <a:pt x="23610" y="2788"/>
                  </a:lnTo>
                  <a:cubicBezTo>
                    <a:pt x="23493" y="2398"/>
                    <a:pt x="23414" y="2007"/>
                    <a:pt x="23298" y="1617"/>
                  </a:cubicBezTo>
                  <a:lnTo>
                    <a:pt x="23298" y="1617"/>
                  </a:lnTo>
                  <a:cubicBezTo>
                    <a:pt x="21736" y="582"/>
                    <a:pt x="20150" y="0"/>
                    <a:pt x="18541" y="0"/>
                  </a:cubicBezTo>
                  <a:close/>
                </a:path>
              </a:pathLst>
            </a:custGeom>
            <a:solidFill>
              <a:schemeClr val="accent3"/>
            </a:solidFill>
            <a:ln w="12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28"/>
            <p:cNvSpPr/>
            <p:nvPr/>
          </p:nvSpPr>
          <p:spPr>
            <a:xfrm>
              <a:off x="2978600" y="2909850"/>
              <a:ext cx="896275" cy="984025"/>
            </a:xfrm>
            <a:custGeom>
              <a:avLst/>
              <a:gdLst/>
              <a:ahLst/>
              <a:cxnLst/>
              <a:rect l="l" t="t" r="r" b="b"/>
              <a:pathLst>
                <a:path w="35851" h="39361" extrusionOk="0">
                  <a:moveTo>
                    <a:pt x="13890" y="0"/>
                  </a:moveTo>
                  <a:cubicBezTo>
                    <a:pt x="13507" y="0"/>
                    <a:pt x="13119" y="69"/>
                    <a:pt x="12796" y="85"/>
                  </a:cubicBezTo>
                  <a:cubicBezTo>
                    <a:pt x="11805" y="164"/>
                    <a:pt x="12281" y="1273"/>
                    <a:pt x="12241" y="1986"/>
                  </a:cubicBezTo>
                  <a:cubicBezTo>
                    <a:pt x="12241" y="2580"/>
                    <a:pt x="12637" y="3056"/>
                    <a:pt x="12954" y="3531"/>
                  </a:cubicBezTo>
                  <a:cubicBezTo>
                    <a:pt x="13509" y="4284"/>
                    <a:pt x="13390" y="5353"/>
                    <a:pt x="12677" y="5908"/>
                  </a:cubicBezTo>
                  <a:cubicBezTo>
                    <a:pt x="11801" y="6592"/>
                    <a:pt x="10868" y="7163"/>
                    <a:pt x="9827" y="7163"/>
                  </a:cubicBezTo>
                  <a:cubicBezTo>
                    <a:pt x="9361" y="7163"/>
                    <a:pt x="8873" y="7049"/>
                    <a:pt x="8359" y="6779"/>
                  </a:cubicBezTo>
                  <a:cubicBezTo>
                    <a:pt x="7978" y="6577"/>
                    <a:pt x="7571" y="6401"/>
                    <a:pt x="7168" y="6401"/>
                  </a:cubicBezTo>
                  <a:cubicBezTo>
                    <a:pt x="6859" y="6401"/>
                    <a:pt x="6552" y="6504"/>
                    <a:pt x="6260" y="6779"/>
                  </a:cubicBezTo>
                  <a:cubicBezTo>
                    <a:pt x="6022" y="7730"/>
                    <a:pt x="5586" y="10186"/>
                    <a:pt x="3804" y="10978"/>
                  </a:cubicBezTo>
                  <a:cubicBezTo>
                    <a:pt x="2932" y="11255"/>
                    <a:pt x="2813" y="11810"/>
                    <a:pt x="3368" y="12523"/>
                  </a:cubicBezTo>
                  <a:cubicBezTo>
                    <a:pt x="3764" y="13038"/>
                    <a:pt x="3843" y="13711"/>
                    <a:pt x="3566" y="14266"/>
                  </a:cubicBezTo>
                  <a:cubicBezTo>
                    <a:pt x="3130" y="15771"/>
                    <a:pt x="1863" y="16167"/>
                    <a:pt x="754" y="16762"/>
                  </a:cubicBezTo>
                  <a:cubicBezTo>
                    <a:pt x="674" y="17673"/>
                    <a:pt x="516" y="18544"/>
                    <a:pt x="318" y="19455"/>
                  </a:cubicBezTo>
                  <a:cubicBezTo>
                    <a:pt x="1" y="21198"/>
                    <a:pt x="754" y="22783"/>
                    <a:pt x="1150" y="24446"/>
                  </a:cubicBezTo>
                  <a:cubicBezTo>
                    <a:pt x="1293" y="24614"/>
                    <a:pt x="1422" y="24680"/>
                    <a:pt x="1537" y="24680"/>
                  </a:cubicBezTo>
                  <a:cubicBezTo>
                    <a:pt x="1612" y="24680"/>
                    <a:pt x="1681" y="24652"/>
                    <a:pt x="1744" y="24605"/>
                  </a:cubicBezTo>
                  <a:lnTo>
                    <a:pt x="1744" y="24605"/>
                  </a:lnTo>
                  <a:cubicBezTo>
                    <a:pt x="1506" y="25120"/>
                    <a:pt x="1308" y="25674"/>
                    <a:pt x="1110" y="26189"/>
                  </a:cubicBezTo>
                  <a:cubicBezTo>
                    <a:pt x="1110" y="26348"/>
                    <a:pt x="1070" y="26546"/>
                    <a:pt x="1070" y="26704"/>
                  </a:cubicBezTo>
                  <a:cubicBezTo>
                    <a:pt x="1110" y="27140"/>
                    <a:pt x="1348" y="27497"/>
                    <a:pt x="1744" y="27734"/>
                  </a:cubicBezTo>
                  <a:cubicBezTo>
                    <a:pt x="2655" y="29121"/>
                    <a:pt x="3843" y="30388"/>
                    <a:pt x="5626" y="30507"/>
                  </a:cubicBezTo>
                  <a:cubicBezTo>
                    <a:pt x="6497" y="30507"/>
                    <a:pt x="7329" y="30705"/>
                    <a:pt x="8082" y="30982"/>
                  </a:cubicBezTo>
                  <a:cubicBezTo>
                    <a:pt x="8676" y="31260"/>
                    <a:pt x="9389" y="31775"/>
                    <a:pt x="8676" y="32408"/>
                  </a:cubicBezTo>
                  <a:cubicBezTo>
                    <a:pt x="7527" y="33438"/>
                    <a:pt x="7329" y="34944"/>
                    <a:pt x="6656" y="36172"/>
                  </a:cubicBezTo>
                  <a:lnTo>
                    <a:pt x="6656" y="37835"/>
                  </a:lnTo>
                  <a:cubicBezTo>
                    <a:pt x="7042" y="38157"/>
                    <a:pt x="7454" y="38584"/>
                    <a:pt x="7956" y="38584"/>
                  </a:cubicBezTo>
                  <a:cubicBezTo>
                    <a:pt x="8072" y="38584"/>
                    <a:pt x="8193" y="38561"/>
                    <a:pt x="8320" y="38509"/>
                  </a:cubicBezTo>
                  <a:cubicBezTo>
                    <a:pt x="9077" y="38203"/>
                    <a:pt x="9816" y="38080"/>
                    <a:pt x="10544" y="38080"/>
                  </a:cubicBezTo>
                  <a:cubicBezTo>
                    <a:pt x="11986" y="38080"/>
                    <a:pt x="13381" y="38563"/>
                    <a:pt x="14776" y="39063"/>
                  </a:cubicBezTo>
                  <a:cubicBezTo>
                    <a:pt x="15410" y="39261"/>
                    <a:pt x="16064" y="39360"/>
                    <a:pt x="16712" y="39360"/>
                  </a:cubicBezTo>
                  <a:cubicBezTo>
                    <a:pt x="17361" y="39360"/>
                    <a:pt x="18005" y="39261"/>
                    <a:pt x="18619" y="39063"/>
                  </a:cubicBezTo>
                  <a:cubicBezTo>
                    <a:pt x="18751" y="39040"/>
                    <a:pt x="18882" y="39031"/>
                    <a:pt x="19012" y="39031"/>
                  </a:cubicBezTo>
                  <a:cubicBezTo>
                    <a:pt x="19673" y="39031"/>
                    <a:pt x="20303" y="39281"/>
                    <a:pt x="20966" y="39281"/>
                  </a:cubicBezTo>
                  <a:cubicBezTo>
                    <a:pt x="21067" y="39281"/>
                    <a:pt x="21170" y="39275"/>
                    <a:pt x="21273" y="39261"/>
                  </a:cubicBezTo>
                  <a:cubicBezTo>
                    <a:pt x="21709" y="39182"/>
                    <a:pt x="22144" y="39063"/>
                    <a:pt x="22540" y="38865"/>
                  </a:cubicBezTo>
                  <a:cubicBezTo>
                    <a:pt x="23466" y="38358"/>
                    <a:pt x="24437" y="37985"/>
                    <a:pt x="25469" y="37985"/>
                  </a:cubicBezTo>
                  <a:cubicBezTo>
                    <a:pt x="25807" y="37985"/>
                    <a:pt x="26150" y="38025"/>
                    <a:pt x="26502" y="38113"/>
                  </a:cubicBezTo>
                  <a:cubicBezTo>
                    <a:pt x="26640" y="38150"/>
                    <a:pt x="26789" y="38169"/>
                    <a:pt x="26936" y="38169"/>
                  </a:cubicBezTo>
                  <a:cubicBezTo>
                    <a:pt x="27420" y="38169"/>
                    <a:pt x="27879" y="37956"/>
                    <a:pt x="27848" y="37439"/>
                  </a:cubicBezTo>
                  <a:cubicBezTo>
                    <a:pt x="27809" y="35577"/>
                    <a:pt x="29354" y="34825"/>
                    <a:pt x="30265" y="33636"/>
                  </a:cubicBezTo>
                  <a:cubicBezTo>
                    <a:pt x="30938" y="32884"/>
                    <a:pt x="31057" y="32092"/>
                    <a:pt x="30344" y="31299"/>
                  </a:cubicBezTo>
                  <a:cubicBezTo>
                    <a:pt x="29631" y="30467"/>
                    <a:pt x="28522" y="30032"/>
                    <a:pt x="27809" y="29160"/>
                  </a:cubicBezTo>
                  <a:cubicBezTo>
                    <a:pt x="26660" y="27853"/>
                    <a:pt x="26185" y="26150"/>
                    <a:pt x="25947" y="24565"/>
                  </a:cubicBezTo>
                  <a:cubicBezTo>
                    <a:pt x="25749" y="23535"/>
                    <a:pt x="27611" y="23813"/>
                    <a:pt x="28324" y="23060"/>
                  </a:cubicBezTo>
                  <a:cubicBezTo>
                    <a:pt x="28443" y="22981"/>
                    <a:pt x="28522" y="22901"/>
                    <a:pt x="28601" y="22822"/>
                  </a:cubicBezTo>
                  <a:cubicBezTo>
                    <a:pt x="30621" y="21277"/>
                    <a:pt x="33038" y="20287"/>
                    <a:pt x="35612" y="20010"/>
                  </a:cubicBezTo>
                  <a:cubicBezTo>
                    <a:pt x="35850" y="18584"/>
                    <a:pt x="34464" y="17593"/>
                    <a:pt x="34543" y="16167"/>
                  </a:cubicBezTo>
                  <a:cubicBezTo>
                    <a:pt x="34543" y="16088"/>
                    <a:pt x="34543" y="15969"/>
                    <a:pt x="34543" y="15850"/>
                  </a:cubicBezTo>
                  <a:cubicBezTo>
                    <a:pt x="34186" y="15335"/>
                    <a:pt x="34583" y="14622"/>
                    <a:pt x="34226" y="14108"/>
                  </a:cubicBezTo>
                  <a:cubicBezTo>
                    <a:pt x="33553" y="11652"/>
                    <a:pt x="31849" y="9354"/>
                    <a:pt x="33117" y="6621"/>
                  </a:cubicBezTo>
                  <a:cubicBezTo>
                    <a:pt x="33196" y="6462"/>
                    <a:pt x="33117" y="6264"/>
                    <a:pt x="33117" y="6106"/>
                  </a:cubicBezTo>
                  <a:cubicBezTo>
                    <a:pt x="32883" y="4155"/>
                    <a:pt x="31957" y="2896"/>
                    <a:pt x="29848" y="2896"/>
                  </a:cubicBezTo>
                  <a:cubicBezTo>
                    <a:pt x="29816" y="2896"/>
                    <a:pt x="29783" y="2897"/>
                    <a:pt x="29750" y="2897"/>
                  </a:cubicBezTo>
                  <a:cubicBezTo>
                    <a:pt x="29192" y="2293"/>
                    <a:pt x="28431" y="1975"/>
                    <a:pt x="27664" y="1975"/>
                  </a:cubicBezTo>
                  <a:cubicBezTo>
                    <a:pt x="27124" y="1975"/>
                    <a:pt x="26581" y="2134"/>
                    <a:pt x="26105" y="2461"/>
                  </a:cubicBezTo>
                  <a:cubicBezTo>
                    <a:pt x="25155" y="3056"/>
                    <a:pt x="24323" y="3769"/>
                    <a:pt x="23451" y="4442"/>
                  </a:cubicBezTo>
                  <a:cubicBezTo>
                    <a:pt x="22827" y="4874"/>
                    <a:pt x="22209" y="5093"/>
                    <a:pt x="21645" y="5093"/>
                  </a:cubicBezTo>
                  <a:cubicBezTo>
                    <a:pt x="20813" y="5093"/>
                    <a:pt x="20097" y="4618"/>
                    <a:pt x="19649" y="3650"/>
                  </a:cubicBezTo>
                  <a:cubicBezTo>
                    <a:pt x="19295" y="2872"/>
                    <a:pt x="18847" y="2567"/>
                    <a:pt x="18191" y="2567"/>
                  </a:cubicBezTo>
                  <a:cubicBezTo>
                    <a:pt x="18112" y="2567"/>
                    <a:pt x="18030" y="2572"/>
                    <a:pt x="17945" y="2580"/>
                  </a:cubicBezTo>
                  <a:cubicBezTo>
                    <a:pt x="17796" y="2611"/>
                    <a:pt x="17647" y="2626"/>
                    <a:pt x="17499" y="2626"/>
                  </a:cubicBezTo>
                  <a:cubicBezTo>
                    <a:pt x="16513" y="2626"/>
                    <a:pt x="15612" y="1961"/>
                    <a:pt x="15371" y="996"/>
                  </a:cubicBezTo>
                  <a:cubicBezTo>
                    <a:pt x="15080" y="172"/>
                    <a:pt x="14492" y="0"/>
                    <a:pt x="13890" y="0"/>
                  </a:cubicBezTo>
                  <a:close/>
                </a:path>
              </a:pathLst>
            </a:custGeom>
            <a:solidFill>
              <a:schemeClr val="accent3"/>
            </a:solidFill>
            <a:ln w="12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28"/>
            <p:cNvSpPr/>
            <p:nvPr/>
          </p:nvSpPr>
          <p:spPr>
            <a:xfrm>
              <a:off x="3601525" y="3402900"/>
              <a:ext cx="670450" cy="335550"/>
            </a:xfrm>
            <a:custGeom>
              <a:avLst/>
              <a:gdLst/>
              <a:ahLst/>
              <a:cxnLst/>
              <a:rect l="l" t="t" r="r" b="b"/>
              <a:pathLst>
                <a:path w="26818" h="13422" extrusionOk="0">
                  <a:moveTo>
                    <a:pt x="10689" y="0"/>
                  </a:moveTo>
                  <a:cubicBezTo>
                    <a:pt x="9721" y="0"/>
                    <a:pt x="8738" y="219"/>
                    <a:pt x="7725" y="605"/>
                  </a:cubicBezTo>
                  <a:cubicBezTo>
                    <a:pt x="6259" y="1120"/>
                    <a:pt x="5150" y="2427"/>
                    <a:pt x="3526" y="2625"/>
                  </a:cubicBezTo>
                  <a:cubicBezTo>
                    <a:pt x="3409" y="2603"/>
                    <a:pt x="3295" y="2593"/>
                    <a:pt x="3181" y="2593"/>
                  </a:cubicBezTo>
                  <a:cubicBezTo>
                    <a:pt x="2483" y="2593"/>
                    <a:pt x="1830" y="2964"/>
                    <a:pt x="1149" y="3100"/>
                  </a:cubicBezTo>
                  <a:cubicBezTo>
                    <a:pt x="555" y="3259"/>
                    <a:pt x="0" y="3694"/>
                    <a:pt x="277" y="4328"/>
                  </a:cubicBezTo>
                  <a:cubicBezTo>
                    <a:pt x="1426" y="6586"/>
                    <a:pt x="1466" y="9517"/>
                    <a:pt x="4318" y="10706"/>
                  </a:cubicBezTo>
                  <a:cubicBezTo>
                    <a:pt x="4833" y="10944"/>
                    <a:pt x="5308" y="11300"/>
                    <a:pt x="5665" y="11696"/>
                  </a:cubicBezTo>
                  <a:cubicBezTo>
                    <a:pt x="6338" y="12013"/>
                    <a:pt x="6774" y="12568"/>
                    <a:pt x="7368" y="12924"/>
                  </a:cubicBezTo>
                  <a:cubicBezTo>
                    <a:pt x="7848" y="13260"/>
                    <a:pt x="8399" y="13422"/>
                    <a:pt x="8946" y="13422"/>
                  </a:cubicBezTo>
                  <a:cubicBezTo>
                    <a:pt x="9752" y="13422"/>
                    <a:pt x="10549" y="13070"/>
                    <a:pt x="11092" y="12409"/>
                  </a:cubicBezTo>
                  <a:cubicBezTo>
                    <a:pt x="11802" y="11503"/>
                    <a:pt x="12346" y="11096"/>
                    <a:pt x="13051" y="11096"/>
                  </a:cubicBezTo>
                  <a:cubicBezTo>
                    <a:pt x="13486" y="11096"/>
                    <a:pt x="13982" y="11251"/>
                    <a:pt x="14617" y="11538"/>
                  </a:cubicBezTo>
                  <a:cubicBezTo>
                    <a:pt x="15370" y="11894"/>
                    <a:pt x="15924" y="12528"/>
                    <a:pt x="16677" y="12885"/>
                  </a:cubicBezTo>
                  <a:cubicBezTo>
                    <a:pt x="17178" y="12993"/>
                    <a:pt x="17690" y="13054"/>
                    <a:pt x="18208" y="13054"/>
                  </a:cubicBezTo>
                  <a:cubicBezTo>
                    <a:pt x="18633" y="13054"/>
                    <a:pt x="19061" y="13013"/>
                    <a:pt x="19489" y="12924"/>
                  </a:cubicBezTo>
                  <a:cubicBezTo>
                    <a:pt x="20717" y="12092"/>
                    <a:pt x="22579" y="12488"/>
                    <a:pt x="23490" y="10983"/>
                  </a:cubicBezTo>
                  <a:cubicBezTo>
                    <a:pt x="24282" y="10151"/>
                    <a:pt x="24996" y="9280"/>
                    <a:pt x="25827" y="8488"/>
                  </a:cubicBezTo>
                  <a:cubicBezTo>
                    <a:pt x="26818" y="7576"/>
                    <a:pt x="26778" y="6665"/>
                    <a:pt x="25590" y="6032"/>
                  </a:cubicBezTo>
                  <a:cubicBezTo>
                    <a:pt x="25273" y="5873"/>
                    <a:pt x="24916" y="5715"/>
                    <a:pt x="24560" y="5635"/>
                  </a:cubicBezTo>
                  <a:cubicBezTo>
                    <a:pt x="24432" y="5653"/>
                    <a:pt x="24311" y="5662"/>
                    <a:pt x="24198" y="5662"/>
                  </a:cubicBezTo>
                  <a:cubicBezTo>
                    <a:pt x="23043" y="5662"/>
                    <a:pt x="22587" y="4783"/>
                    <a:pt x="22262" y="3774"/>
                  </a:cubicBezTo>
                  <a:cubicBezTo>
                    <a:pt x="21864" y="3707"/>
                    <a:pt x="21472" y="3648"/>
                    <a:pt x="21088" y="3648"/>
                  </a:cubicBezTo>
                  <a:cubicBezTo>
                    <a:pt x="20555" y="3648"/>
                    <a:pt x="20035" y="3762"/>
                    <a:pt x="19529" y="4130"/>
                  </a:cubicBezTo>
                  <a:cubicBezTo>
                    <a:pt x="19248" y="4365"/>
                    <a:pt x="18917" y="4476"/>
                    <a:pt x="18593" y="4476"/>
                  </a:cubicBezTo>
                  <a:cubicBezTo>
                    <a:pt x="18096" y="4476"/>
                    <a:pt x="17614" y="4214"/>
                    <a:pt x="17350" y="3734"/>
                  </a:cubicBezTo>
                  <a:cubicBezTo>
                    <a:pt x="16518" y="2031"/>
                    <a:pt x="14855" y="1555"/>
                    <a:pt x="13429" y="644"/>
                  </a:cubicBezTo>
                  <a:cubicBezTo>
                    <a:pt x="12520" y="200"/>
                    <a:pt x="11611" y="0"/>
                    <a:pt x="10689" y="0"/>
                  </a:cubicBezTo>
                  <a:close/>
                </a:path>
              </a:pathLst>
            </a:custGeom>
            <a:solidFill>
              <a:schemeClr val="accent3"/>
            </a:solidFill>
            <a:ln w="12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28"/>
            <p:cNvSpPr/>
            <p:nvPr/>
          </p:nvSpPr>
          <p:spPr>
            <a:xfrm>
              <a:off x="4139250" y="4793550"/>
              <a:ext cx="25" cy="25"/>
            </a:xfrm>
            <a:custGeom>
              <a:avLst/>
              <a:gdLst/>
              <a:ahLst/>
              <a:cxnLst/>
              <a:rect l="l" t="t" r="r" b="b"/>
              <a:pathLst>
                <a:path w="1" h="1" extrusionOk="0">
                  <a:moveTo>
                    <a:pt x="1" y="0"/>
                  </a:moveTo>
                  <a:close/>
                </a:path>
              </a:pathLst>
            </a:custGeom>
            <a:solidFill>
              <a:schemeClr val="accent3"/>
            </a:solidFill>
            <a:ln w="12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28"/>
            <p:cNvSpPr/>
            <p:nvPr/>
          </p:nvSpPr>
          <p:spPr>
            <a:xfrm>
              <a:off x="3043975" y="3941000"/>
              <a:ext cx="1132925" cy="1098000"/>
            </a:xfrm>
            <a:custGeom>
              <a:avLst/>
              <a:gdLst/>
              <a:ahLst/>
              <a:cxnLst/>
              <a:rect l="l" t="t" r="r" b="b"/>
              <a:pathLst>
                <a:path w="45317" h="43920" extrusionOk="0">
                  <a:moveTo>
                    <a:pt x="20586" y="0"/>
                  </a:moveTo>
                  <a:cubicBezTo>
                    <a:pt x="19950" y="0"/>
                    <a:pt x="19313" y="222"/>
                    <a:pt x="18697" y="551"/>
                  </a:cubicBezTo>
                  <a:cubicBezTo>
                    <a:pt x="17974" y="912"/>
                    <a:pt x="17317" y="1274"/>
                    <a:pt x="16515" y="1274"/>
                  </a:cubicBezTo>
                  <a:cubicBezTo>
                    <a:pt x="16438" y="1274"/>
                    <a:pt x="16360" y="1271"/>
                    <a:pt x="16281" y="1264"/>
                  </a:cubicBezTo>
                  <a:cubicBezTo>
                    <a:pt x="16004" y="1264"/>
                    <a:pt x="15726" y="1382"/>
                    <a:pt x="15568" y="1581"/>
                  </a:cubicBezTo>
                  <a:lnTo>
                    <a:pt x="15568" y="1858"/>
                  </a:lnTo>
                  <a:cubicBezTo>
                    <a:pt x="15903" y="2193"/>
                    <a:pt x="16004" y="2387"/>
                    <a:pt x="15745" y="2387"/>
                  </a:cubicBezTo>
                  <a:cubicBezTo>
                    <a:pt x="15667" y="2387"/>
                    <a:pt x="15556" y="2370"/>
                    <a:pt x="15410" y="2333"/>
                  </a:cubicBezTo>
                  <a:cubicBezTo>
                    <a:pt x="13900" y="2409"/>
                    <a:pt x="12858" y="3850"/>
                    <a:pt x="11291" y="3850"/>
                  </a:cubicBezTo>
                  <a:cubicBezTo>
                    <a:pt x="11213" y="3850"/>
                    <a:pt x="11133" y="3846"/>
                    <a:pt x="11052" y="3838"/>
                  </a:cubicBezTo>
                  <a:cubicBezTo>
                    <a:pt x="11027" y="3833"/>
                    <a:pt x="11003" y="3830"/>
                    <a:pt x="10979" y="3830"/>
                  </a:cubicBezTo>
                  <a:cubicBezTo>
                    <a:pt x="10663" y="3830"/>
                    <a:pt x="10441" y="4299"/>
                    <a:pt x="10220" y="4631"/>
                  </a:cubicBezTo>
                  <a:cubicBezTo>
                    <a:pt x="9772" y="5385"/>
                    <a:pt x="9554" y="5751"/>
                    <a:pt x="9303" y="5751"/>
                  </a:cubicBezTo>
                  <a:cubicBezTo>
                    <a:pt x="9066" y="5751"/>
                    <a:pt x="8799" y="5424"/>
                    <a:pt x="8279" y="4789"/>
                  </a:cubicBezTo>
                  <a:cubicBezTo>
                    <a:pt x="7757" y="4126"/>
                    <a:pt x="7377" y="3789"/>
                    <a:pt x="7021" y="3789"/>
                  </a:cubicBezTo>
                  <a:cubicBezTo>
                    <a:pt x="6675" y="3789"/>
                    <a:pt x="6352" y="4106"/>
                    <a:pt x="5942" y="4750"/>
                  </a:cubicBezTo>
                  <a:cubicBezTo>
                    <a:pt x="5480" y="5532"/>
                    <a:pt x="4633" y="5996"/>
                    <a:pt x="3748" y="5996"/>
                  </a:cubicBezTo>
                  <a:cubicBezTo>
                    <a:pt x="3648" y="5996"/>
                    <a:pt x="3547" y="5990"/>
                    <a:pt x="3447" y="5978"/>
                  </a:cubicBezTo>
                  <a:cubicBezTo>
                    <a:pt x="3361" y="5971"/>
                    <a:pt x="3274" y="5968"/>
                    <a:pt x="3186" y="5968"/>
                  </a:cubicBezTo>
                  <a:cubicBezTo>
                    <a:pt x="2749" y="5968"/>
                    <a:pt x="2298" y="6050"/>
                    <a:pt x="1902" y="6215"/>
                  </a:cubicBezTo>
                  <a:cubicBezTo>
                    <a:pt x="1347" y="6572"/>
                    <a:pt x="1070" y="7087"/>
                    <a:pt x="1426" y="7681"/>
                  </a:cubicBezTo>
                  <a:cubicBezTo>
                    <a:pt x="2021" y="8750"/>
                    <a:pt x="1545" y="9424"/>
                    <a:pt x="713" y="9978"/>
                  </a:cubicBezTo>
                  <a:cubicBezTo>
                    <a:pt x="238" y="10295"/>
                    <a:pt x="0" y="10850"/>
                    <a:pt x="396" y="11167"/>
                  </a:cubicBezTo>
                  <a:cubicBezTo>
                    <a:pt x="1506" y="11999"/>
                    <a:pt x="1228" y="13147"/>
                    <a:pt x="1308" y="14217"/>
                  </a:cubicBezTo>
                  <a:cubicBezTo>
                    <a:pt x="1466" y="14455"/>
                    <a:pt x="1664" y="14613"/>
                    <a:pt x="1902" y="14772"/>
                  </a:cubicBezTo>
                  <a:cubicBezTo>
                    <a:pt x="2892" y="14890"/>
                    <a:pt x="3803" y="15049"/>
                    <a:pt x="4199" y="16198"/>
                  </a:cubicBezTo>
                  <a:cubicBezTo>
                    <a:pt x="4261" y="16413"/>
                    <a:pt x="4538" y="16437"/>
                    <a:pt x="4770" y="16437"/>
                  </a:cubicBezTo>
                  <a:cubicBezTo>
                    <a:pt x="4836" y="16437"/>
                    <a:pt x="4899" y="16435"/>
                    <a:pt x="4952" y="16435"/>
                  </a:cubicBezTo>
                  <a:cubicBezTo>
                    <a:pt x="5744" y="16356"/>
                    <a:pt x="6140" y="15841"/>
                    <a:pt x="6576" y="15247"/>
                  </a:cubicBezTo>
                  <a:cubicBezTo>
                    <a:pt x="7297" y="14267"/>
                    <a:pt x="8185" y="13853"/>
                    <a:pt x="9196" y="13853"/>
                  </a:cubicBezTo>
                  <a:cubicBezTo>
                    <a:pt x="9574" y="13853"/>
                    <a:pt x="9969" y="13911"/>
                    <a:pt x="10379" y="14019"/>
                  </a:cubicBezTo>
                  <a:cubicBezTo>
                    <a:pt x="12914" y="14692"/>
                    <a:pt x="14617" y="16198"/>
                    <a:pt x="15330" y="18772"/>
                  </a:cubicBezTo>
                  <a:cubicBezTo>
                    <a:pt x="15528" y="19367"/>
                    <a:pt x="15845" y="19921"/>
                    <a:pt x="16202" y="20436"/>
                  </a:cubicBezTo>
                  <a:cubicBezTo>
                    <a:pt x="16756" y="21268"/>
                    <a:pt x="17469" y="21981"/>
                    <a:pt x="18262" y="22575"/>
                  </a:cubicBezTo>
                  <a:cubicBezTo>
                    <a:pt x="18460" y="22654"/>
                    <a:pt x="18658" y="22813"/>
                    <a:pt x="18856" y="22932"/>
                  </a:cubicBezTo>
                  <a:cubicBezTo>
                    <a:pt x="22104" y="24754"/>
                    <a:pt x="24085" y="28517"/>
                    <a:pt x="28086" y="29270"/>
                  </a:cubicBezTo>
                  <a:cubicBezTo>
                    <a:pt x="29155" y="30498"/>
                    <a:pt x="30581" y="31250"/>
                    <a:pt x="31928" y="32161"/>
                  </a:cubicBezTo>
                  <a:cubicBezTo>
                    <a:pt x="33671" y="33429"/>
                    <a:pt x="35929" y="34419"/>
                    <a:pt x="36523" y="36915"/>
                  </a:cubicBezTo>
                  <a:cubicBezTo>
                    <a:pt x="36681" y="37271"/>
                    <a:pt x="36879" y="37628"/>
                    <a:pt x="37157" y="37945"/>
                  </a:cubicBezTo>
                  <a:cubicBezTo>
                    <a:pt x="37513" y="39054"/>
                    <a:pt x="37513" y="40282"/>
                    <a:pt x="37157" y="41391"/>
                  </a:cubicBezTo>
                  <a:cubicBezTo>
                    <a:pt x="36879" y="41866"/>
                    <a:pt x="36681" y="42342"/>
                    <a:pt x="36563" y="42817"/>
                  </a:cubicBezTo>
                  <a:cubicBezTo>
                    <a:pt x="36444" y="43213"/>
                    <a:pt x="36285" y="43609"/>
                    <a:pt x="36761" y="43847"/>
                  </a:cubicBezTo>
                  <a:cubicBezTo>
                    <a:pt x="36862" y="43898"/>
                    <a:pt x="36951" y="43920"/>
                    <a:pt x="37030" y="43920"/>
                  </a:cubicBezTo>
                  <a:cubicBezTo>
                    <a:pt x="37322" y="43920"/>
                    <a:pt x="37485" y="43621"/>
                    <a:pt x="37672" y="43372"/>
                  </a:cubicBezTo>
                  <a:cubicBezTo>
                    <a:pt x="37909" y="43055"/>
                    <a:pt x="37949" y="42500"/>
                    <a:pt x="38266" y="42144"/>
                  </a:cubicBezTo>
                  <a:cubicBezTo>
                    <a:pt x="38464" y="41668"/>
                    <a:pt x="38662" y="41233"/>
                    <a:pt x="38939" y="40757"/>
                  </a:cubicBezTo>
                  <a:cubicBezTo>
                    <a:pt x="39494" y="39925"/>
                    <a:pt x="41078" y="39688"/>
                    <a:pt x="40841" y="38579"/>
                  </a:cubicBezTo>
                  <a:cubicBezTo>
                    <a:pt x="40682" y="37668"/>
                    <a:pt x="39652" y="36954"/>
                    <a:pt x="38979" y="36162"/>
                  </a:cubicBezTo>
                  <a:cubicBezTo>
                    <a:pt x="38504" y="34578"/>
                    <a:pt x="39415" y="33904"/>
                    <a:pt x="40722" y="33429"/>
                  </a:cubicBezTo>
                  <a:cubicBezTo>
                    <a:pt x="41072" y="33254"/>
                    <a:pt x="41405" y="33179"/>
                    <a:pt x="41723" y="33179"/>
                  </a:cubicBezTo>
                  <a:cubicBezTo>
                    <a:pt x="42487" y="33179"/>
                    <a:pt x="43169" y="33611"/>
                    <a:pt x="43812" y="34142"/>
                  </a:cubicBezTo>
                  <a:cubicBezTo>
                    <a:pt x="44091" y="34198"/>
                    <a:pt x="44351" y="34491"/>
                    <a:pt x="44633" y="34491"/>
                  </a:cubicBezTo>
                  <a:cubicBezTo>
                    <a:pt x="44751" y="34491"/>
                    <a:pt x="44872" y="34440"/>
                    <a:pt x="45000" y="34300"/>
                  </a:cubicBezTo>
                  <a:cubicBezTo>
                    <a:pt x="45317" y="33865"/>
                    <a:pt x="45119" y="33389"/>
                    <a:pt x="44881" y="32993"/>
                  </a:cubicBezTo>
                  <a:cubicBezTo>
                    <a:pt x="44683" y="32716"/>
                    <a:pt x="44445" y="32478"/>
                    <a:pt x="44168" y="32280"/>
                  </a:cubicBezTo>
                  <a:cubicBezTo>
                    <a:pt x="43970" y="32082"/>
                    <a:pt x="43812" y="31884"/>
                    <a:pt x="43574" y="31726"/>
                  </a:cubicBezTo>
                  <a:cubicBezTo>
                    <a:pt x="43297" y="31567"/>
                    <a:pt x="43019" y="31409"/>
                    <a:pt x="42702" y="31250"/>
                  </a:cubicBezTo>
                  <a:cubicBezTo>
                    <a:pt x="42148" y="30973"/>
                    <a:pt x="41554" y="30696"/>
                    <a:pt x="40999" y="30379"/>
                  </a:cubicBezTo>
                  <a:cubicBezTo>
                    <a:pt x="39652" y="29666"/>
                    <a:pt x="38028" y="29270"/>
                    <a:pt x="37117" y="27923"/>
                  </a:cubicBezTo>
                  <a:cubicBezTo>
                    <a:pt x="36602" y="27091"/>
                    <a:pt x="35691" y="26536"/>
                    <a:pt x="34701" y="26418"/>
                  </a:cubicBezTo>
                  <a:cubicBezTo>
                    <a:pt x="33196" y="26220"/>
                    <a:pt x="31849" y="25388"/>
                    <a:pt x="31017" y="24120"/>
                  </a:cubicBezTo>
                  <a:cubicBezTo>
                    <a:pt x="30938" y="24001"/>
                    <a:pt x="30858" y="23843"/>
                    <a:pt x="30740" y="23724"/>
                  </a:cubicBezTo>
                  <a:cubicBezTo>
                    <a:pt x="29868" y="22892"/>
                    <a:pt x="29313" y="21743"/>
                    <a:pt x="29195" y="20555"/>
                  </a:cubicBezTo>
                  <a:cubicBezTo>
                    <a:pt x="28878" y="19485"/>
                    <a:pt x="28680" y="18337"/>
                    <a:pt x="27650" y="17663"/>
                  </a:cubicBezTo>
                  <a:cubicBezTo>
                    <a:pt x="25313" y="16713"/>
                    <a:pt x="23292" y="15445"/>
                    <a:pt x="22302" y="12989"/>
                  </a:cubicBezTo>
                  <a:cubicBezTo>
                    <a:pt x="21827" y="12474"/>
                    <a:pt x="22223" y="12078"/>
                    <a:pt x="22421" y="11642"/>
                  </a:cubicBezTo>
                  <a:cubicBezTo>
                    <a:pt x="22461" y="11484"/>
                    <a:pt x="22500" y="11325"/>
                    <a:pt x="22540" y="11206"/>
                  </a:cubicBezTo>
                  <a:lnTo>
                    <a:pt x="22540" y="11127"/>
                  </a:lnTo>
                  <a:cubicBezTo>
                    <a:pt x="22698" y="10652"/>
                    <a:pt x="22896" y="10137"/>
                    <a:pt x="22976" y="9820"/>
                  </a:cubicBezTo>
                  <a:cubicBezTo>
                    <a:pt x="23055" y="9543"/>
                    <a:pt x="23015" y="9226"/>
                    <a:pt x="22896" y="8988"/>
                  </a:cubicBezTo>
                  <a:cubicBezTo>
                    <a:pt x="22936" y="8156"/>
                    <a:pt x="23689" y="7879"/>
                    <a:pt x="24283" y="7483"/>
                  </a:cubicBezTo>
                  <a:cubicBezTo>
                    <a:pt x="25154" y="5898"/>
                    <a:pt x="24758" y="4235"/>
                    <a:pt x="24639" y="2571"/>
                  </a:cubicBezTo>
                  <a:cubicBezTo>
                    <a:pt x="24124" y="1620"/>
                    <a:pt x="22777" y="1699"/>
                    <a:pt x="22342" y="669"/>
                  </a:cubicBezTo>
                  <a:cubicBezTo>
                    <a:pt x="21769" y="192"/>
                    <a:pt x="21178" y="0"/>
                    <a:pt x="20586" y="0"/>
                  </a:cubicBezTo>
                  <a:close/>
                </a:path>
              </a:pathLst>
            </a:custGeom>
            <a:solidFill>
              <a:schemeClr val="accent3"/>
            </a:solidFill>
            <a:ln w="12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28"/>
            <p:cNvSpPr/>
            <p:nvPr/>
          </p:nvSpPr>
          <p:spPr>
            <a:xfrm>
              <a:off x="4539350" y="3163500"/>
              <a:ext cx="1782575" cy="991350"/>
            </a:xfrm>
            <a:custGeom>
              <a:avLst/>
              <a:gdLst/>
              <a:ahLst/>
              <a:cxnLst/>
              <a:rect l="l" t="t" r="r" b="b"/>
              <a:pathLst>
                <a:path w="71303" h="39654" extrusionOk="0">
                  <a:moveTo>
                    <a:pt x="45466" y="211"/>
                  </a:moveTo>
                  <a:cubicBezTo>
                    <a:pt x="45307" y="211"/>
                    <a:pt x="45138" y="220"/>
                    <a:pt x="44960" y="238"/>
                  </a:cubicBezTo>
                  <a:cubicBezTo>
                    <a:pt x="43296" y="436"/>
                    <a:pt x="41514" y="0"/>
                    <a:pt x="40008" y="1387"/>
                  </a:cubicBezTo>
                  <a:cubicBezTo>
                    <a:pt x="39848" y="1548"/>
                    <a:pt x="39654" y="1612"/>
                    <a:pt x="39451" y="1612"/>
                  </a:cubicBezTo>
                  <a:cubicBezTo>
                    <a:pt x="39203" y="1612"/>
                    <a:pt x="38940" y="1517"/>
                    <a:pt x="38701" y="1387"/>
                  </a:cubicBezTo>
                  <a:cubicBezTo>
                    <a:pt x="35374" y="1585"/>
                    <a:pt x="34304" y="2496"/>
                    <a:pt x="33472" y="5903"/>
                  </a:cubicBezTo>
                  <a:cubicBezTo>
                    <a:pt x="33274" y="5903"/>
                    <a:pt x="33076" y="5903"/>
                    <a:pt x="32878" y="5903"/>
                  </a:cubicBezTo>
                  <a:cubicBezTo>
                    <a:pt x="31294" y="5903"/>
                    <a:pt x="29714" y="5872"/>
                    <a:pt x="28164" y="5308"/>
                  </a:cubicBezTo>
                  <a:cubicBezTo>
                    <a:pt x="28046" y="5229"/>
                    <a:pt x="27887" y="5150"/>
                    <a:pt x="27729" y="5071"/>
                  </a:cubicBezTo>
                  <a:cubicBezTo>
                    <a:pt x="25906" y="4437"/>
                    <a:pt x="23965" y="4952"/>
                    <a:pt x="22104" y="4476"/>
                  </a:cubicBezTo>
                  <a:cubicBezTo>
                    <a:pt x="21945" y="4397"/>
                    <a:pt x="21787" y="4358"/>
                    <a:pt x="21628" y="4318"/>
                  </a:cubicBezTo>
                  <a:cubicBezTo>
                    <a:pt x="20361" y="3803"/>
                    <a:pt x="18974" y="4080"/>
                    <a:pt x="17707" y="3526"/>
                  </a:cubicBezTo>
                  <a:cubicBezTo>
                    <a:pt x="16202" y="2515"/>
                    <a:pt x="14600" y="2299"/>
                    <a:pt x="12975" y="2299"/>
                  </a:cubicBezTo>
                  <a:cubicBezTo>
                    <a:pt x="11861" y="2299"/>
                    <a:pt x="10737" y="2401"/>
                    <a:pt x="9626" y="2417"/>
                  </a:cubicBezTo>
                  <a:cubicBezTo>
                    <a:pt x="8952" y="2417"/>
                    <a:pt x="8437" y="2932"/>
                    <a:pt x="8002" y="3486"/>
                  </a:cubicBezTo>
                  <a:cubicBezTo>
                    <a:pt x="7566" y="4001"/>
                    <a:pt x="6932" y="4199"/>
                    <a:pt x="6576" y="4793"/>
                  </a:cubicBezTo>
                  <a:cubicBezTo>
                    <a:pt x="6021" y="5071"/>
                    <a:pt x="5863" y="5784"/>
                    <a:pt x="6259" y="6259"/>
                  </a:cubicBezTo>
                  <a:cubicBezTo>
                    <a:pt x="8239" y="9230"/>
                    <a:pt x="8160" y="9903"/>
                    <a:pt x="5783" y="12280"/>
                  </a:cubicBezTo>
                  <a:cubicBezTo>
                    <a:pt x="3961" y="14102"/>
                    <a:pt x="1585" y="15568"/>
                    <a:pt x="2258" y="18935"/>
                  </a:cubicBezTo>
                  <a:cubicBezTo>
                    <a:pt x="2258" y="19014"/>
                    <a:pt x="2099" y="19093"/>
                    <a:pt x="2020" y="19212"/>
                  </a:cubicBezTo>
                  <a:cubicBezTo>
                    <a:pt x="792" y="19608"/>
                    <a:pt x="0" y="20836"/>
                    <a:pt x="119" y="22144"/>
                  </a:cubicBezTo>
                  <a:cubicBezTo>
                    <a:pt x="158" y="23609"/>
                    <a:pt x="1347" y="24362"/>
                    <a:pt x="2575" y="24877"/>
                  </a:cubicBezTo>
                  <a:cubicBezTo>
                    <a:pt x="2801" y="24866"/>
                    <a:pt x="3028" y="24860"/>
                    <a:pt x="3254" y="24860"/>
                  </a:cubicBezTo>
                  <a:cubicBezTo>
                    <a:pt x="4611" y="24860"/>
                    <a:pt x="5965" y="25064"/>
                    <a:pt x="7289" y="25471"/>
                  </a:cubicBezTo>
                  <a:cubicBezTo>
                    <a:pt x="7715" y="25602"/>
                    <a:pt x="8169" y="25679"/>
                    <a:pt x="8628" y="25679"/>
                  </a:cubicBezTo>
                  <a:cubicBezTo>
                    <a:pt x="8722" y="25679"/>
                    <a:pt x="8818" y="25676"/>
                    <a:pt x="8913" y="25669"/>
                  </a:cubicBezTo>
                  <a:cubicBezTo>
                    <a:pt x="9672" y="25930"/>
                    <a:pt x="10432" y="26291"/>
                    <a:pt x="11191" y="26291"/>
                  </a:cubicBezTo>
                  <a:cubicBezTo>
                    <a:pt x="11700" y="26291"/>
                    <a:pt x="12208" y="26130"/>
                    <a:pt x="12716" y="25669"/>
                  </a:cubicBezTo>
                  <a:cubicBezTo>
                    <a:pt x="12905" y="25636"/>
                    <a:pt x="13101" y="25627"/>
                    <a:pt x="13300" y="25627"/>
                  </a:cubicBezTo>
                  <a:cubicBezTo>
                    <a:pt x="13497" y="25627"/>
                    <a:pt x="13696" y="25635"/>
                    <a:pt x="13894" y="25635"/>
                  </a:cubicBezTo>
                  <a:cubicBezTo>
                    <a:pt x="14208" y="25635"/>
                    <a:pt x="14519" y="25615"/>
                    <a:pt x="14815" y="25511"/>
                  </a:cubicBezTo>
                  <a:cubicBezTo>
                    <a:pt x="15726" y="25115"/>
                    <a:pt x="16518" y="24481"/>
                    <a:pt x="17073" y="23689"/>
                  </a:cubicBezTo>
                  <a:cubicBezTo>
                    <a:pt x="18442" y="22886"/>
                    <a:pt x="19812" y="22111"/>
                    <a:pt x="21206" y="22111"/>
                  </a:cubicBezTo>
                  <a:cubicBezTo>
                    <a:pt x="22151" y="22111"/>
                    <a:pt x="23108" y="22467"/>
                    <a:pt x="24084" y="23411"/>
                  </a:cubicBezTo>
                  <a:cubicBezTo>
                    <a:pt x="24520" y="23768"/>
                    <a:pt x="25075" y="24045"/>
                    <a:pt x="25669" y="24164"/>
                  </a:cubicBezTo>
                  <a:cubicBezTo>
                    <a:pt x="26699" y="24481"/>
                    <a:pt x="27531" y="25313"/>
                    <a:pt x="27887" y="26343"/>
                  </a:cubicBezTo>
                  <a:cubicBezTo>
                    <a:pt x="28600" y="28244"/>
                    <a:pt x="29709" y="29987"/>
                    <a:pt x="31096" y="31413"/>
                  </a:cubicBezTo>
                  <a:cubicBezTo>
                    <a:pt x="31809" y="32681"/>
                    <a:pt x="30383" y="33473"/>
                    <a:pt x="29472" y="36246"/>
                  </a:cubicBezTo>
                  <a:cubicBezTo>
                    <a:pt x="29075" y="37196"/>
                    <a:pt x="28481" y="38028"/>
                    <a:pt x="27808" y="38781"/>
                  </a:cubicBezTo>
                  <a:cubicBezTo>
                    <a:pt x="27876" y="39188"/>
                    <a:pt x="28060" y="39654"/>
                    <a:pt x="28411" y="39654"/>
                  </a:cubicBezTo>
                  <a:cubicBezTo>
                    <a:pt x="28469" y="39654"/>
                    <a:pt x="28532" y="39641"/>
                    <a:pt x="28600" y="39613"/>
                  </a:cubicBezTo>
                  <a:cubicBezTo>
                    <a:pt x="29987" y="39058"/>
                    <a:pt x="31571" y="39296"/>
                    <a:pt x="32799" y="38345"/>
                  </a:cubicBezTo>
                  <a:cubicBezTo>
                    <a:pt x="33750" y="37078"/>
                    <a:pt x="35295" y="36365"/>
                    <a:pt x="36047" y="34938"/>
                  </a:cubicBezTo>
                  <a:cubicBezTo>
                    <a:pt x="36760" y="33433"/>
                    <a:pt x="37790" y="32166"/>
                    <a:pt x="39137" y="31175"/>
                  </a:cubicBezTo>
                  <a:cubicBezTo>
                    <a:pt x="39256" y="31215"/>
                    <a:pt x="39335" y="31255"/>
                    <a:pt x="39454" y="31334"/>
                  </a:cubicBezTo>
                  <a:lnTo>
                    <a:pt x="40840" y="31730"/>
                  </a:lnTo>
                  <a:cubicBezTo>
                    <a:pt x="41236" y="32364"/>
                    <a:pt x="41395" y="32958"/>
                    <a:pt x="40840" y="33631"/>
                  </a:cubicBezTo>
                  <a:cubicBezTo>
                    <a:pt x="41118" y="34225"/>
                    <a:pt x="41593" y="34305"/>
                    <a:pt x="42148" y="34384"/>
                  </a:cubicBezTo>
                  <a:cubicBezTo>
                    <a:pt x="42510" y="34427"/>
                    <a:pt x="42873" y="34446"/>
                    <a:pt x="43236" y="34446"/>
                  </a:cubicBezTo>
                  <a:cubicBezTo>
                    <a:pt x="45072" y="34446"/>
                    <a:pt x="46919" y="33982"/>
                    <a:pt x="48759" y="33982"/>
                  </a:cubicBezTo>
                  <a:cubicBezTo>
                    <a:pt x="49541" y="33982"/>
                    <a:pt x="50322" y="34066"/>
                    <a:pt x="51100" y="34305"/>
                  </a:cubicBezTo>
                  <a:cubicBezTo>
                    <a:pt x="51147" y="34314"/>
                    <a:pt x="51193" y="34319"/>
                    <a:pt x="51239" y="34319"/>
                  </a:cubicBezTo>
                  <a:cubicBezTo>
                    <a:pt x="51387" y="34319"/>
                    <a:pt x="51524" y="34267"/>
                    <a:pt x="51615" y="34146"/>
                  </a:cubicBezTo>
                  <a:cubicBezTo>
                    <a:pt x="53635" y="32166"/>
                    <a:pt x="56329" y="32205"/>
                    <a:pt x="58666" y="31215"/>
                  </a:cubicBezTo>
                  <a:cubicBezTo>
                    <a:pt x="60528" y="30423"/>
                    <a:pt x="62904" y="30383"/>
                    <a:pt x="63776" y="27729"/>
                  </a:cubicBezTo>
                  <a:cubicBezTo>
                    <a:pt x="63855" y="27452"/>
                    <a:pt x="64330" y="27333"/>
                    <a:pt x="64608" y="27135"/>
                  </a:cubicBezTo>
                  <a:cubicBezTo>
                    <a:pt x="65701" y="26141"/>
                    <a:pt x="66628" y="24925"/>
                    <a:pt x="68131" y="24925"/>
                  </a:cubicBezTo>
                  <a:cubicBezTo>
                    <a:pt x="68425" y="24925"/>
                    <a:pt x="68741" y="24971"/>
                    <a:pt x="69084" y="25075"/>
                  </a:cubicBezTo>
                  <a:cubicBezTo>
                    <a:pt x="69255" y="25123"/>
                    <a:pt x="69412" y="25146"/>
                    <a:pt x="69555" y="25146"/>
                  </a:cubicBezTo>
                  <a:cubicBezTo>
                    <a:pt x="70472" y="25146"/>
                    <a:pt x="70802" y="24204"/>
                    <a:pt x="70391" y="22936"/>
                  </a:cubicBezTo>
                  <a:cubicBezTo>
                    <a:pt x="70154" y="22262"/>
                    <a:pt x="70154" y="21589"/>
                    <a:pt x="70312" y="20916"/>
                  </a:cubicBezTo>
                  <a:cubicBezTo>
                    <a:pt x="71302" y="17351"/>
                    <a:pt x="71065" y="16836"/>
                    <a:pt x="67698" y="15964"/>
                  </a:cubicBezTo>
                  <a:cubicBezTo>
                    <a:pt x="67381" y="15885"/>
                    <a:pt x="67024" y="15806"/>
                    <a:pt x="66707" y="15766"/>
                  </a:cubicBezTo>
                  <a:cubicBezTo>
                    <a:pt x="64568" y="15528"/>
                    <a:pt x="62469" y="15211"/>
                    <a:pt x="61122" y="12993"/>
                  </a:cubicBezTo>
                  <a:cubicBezTo>
                    <a:pt x="60928" y="12663"/>
                    <a:pt x="60715" y="12542"/>
                    <a:pt x="60464" y="12542"/>
                  </a:cubicBezTo>
                  <a:cubicBezTo>
                    <a:pt x="60203" y="12542"/>
                    <a:pt x="59901" y="12673"/>
                    <a:pt x="59537" y="12835"/>
                  </a:cubicBezTo>
                  <a:cubicBezTo>
                    <a:pt x="59021" y="13064"/>
                    <a:pt x="58449" y="13266"/>
                    <a:pt x="57888" y="13266"/>
                  </a:cubicBezTo>
                  <a:cubicBezTo>
                    <a:pt x="57288" y="13266"/>
                    <a:pt x="56701" y="13035"/>
                    <a:pt x="56210" y="12359"/>
                  </a:cubicBezTo>
                  <a:cubicBezTo>
                    <a:pt x="55766" y="12106"/>
                    <a:pt x="55272" y="11979"/>
                    <a:pt x="54767" y="11979"/>
                  </a:cubicBezTo>
                  <a:cubicBezTo>
                    <a:pt x="54641" y="11979"/>
                    <a:pt x="54515" y="11987"/>
                    <a:pt x="54388" y="12003"/>
                  </a:cubicBezTo>
                  <a:cubicBezTo>
                    <a:pt x="53754" y="12003"/>
                    <a:pt x="53120" y="11805"/>
                    <a:pt x="53120" y="11013"/>
                  </a:cubicBezTo>
                  <a:cubicBezTo>
                    <a:pt x="53120" y="9943"/>
                    <a:pt x="52447" y="9151"/>
                    <a:pt x="52368" y="8160"/>
                  </a:cubicBezTo>
                  <a:cubicBezTo>
                    <a:pt x="52051" y="7527"/>
                    <a:pt x="51496" y="7408"/>
                    <a:pt x="50902" y="7289"/>
                  </a:cubicBezTo>
                  <a:cubicBezTo>
                    <a:pt x="48208" y="6655"/>
                    <a:pt x="47733" y="6061"/>
                    <a:pt x="47733" y="3090"/>
                  </a:cubicBezTo>
                  <a:cubicBezTo>
                    <a:pt x="47733" y="1111"/>
                    <a:pt x="47047" y="211"/>
                    <a:pt x="45466" y="211"/>
                  </a:cubicBezTo>
                  <a:close/>
                </a:path>
              </a:pathLst>
            </a:custGeom>
            <a:solidFill>
              <a:schemeClr val="accent3"/>
            </a:solidFill>
            <a:ln w="12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28"/>
            <p:cNvSpPr/>
            <p:nvPr/>
          </p:nvSpPr>
          <p:spPr>
            <a:xfrm>
              <a:off x="5233550" y="4134000"/>
              <a:ext cx="25" cy="25"/>
            </a:xfrm>
            <a:custGeom>
              <a:avLst/>
              <a:gdLst/>
              <a:ahLst/>
              <a:cxnLst/>
              <a:rect l="l" t="t" r="r" b="b"/>
              <a:pathLst>
                <a:path w="1" h="1" extrusionOk="0">
                  <a:moveTo>
                    <a:pt x="0" y="0"/>
                  </a:moveTo>
                  <a:close/>
                </a:path>
              </a:pathLst>
            </a:custGeom>
            <a:solidFill>
              <a:schemeClr val="accent3"/>
            </a:solidFill>
            <a:ln w="12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28"/>
            <p:cNvSpPr/>
            <p:nvPr/>
          </p:nvSpPr>
          <p:spPr>
            <a:xfrm>
              <a:off x="3979825" y="3724850"/>
              <a:ext cx="636775" cy="359650"/>
            </a:xfrm>
            <a:custGeom>
              <a:avLst/>
              <a:gdLst/>
              <a:ahLst/>
              <a:cxnLst/>
              <a:rect l="l" t="t" r="r" b="b"/>
              <a:pathLst>
                <a:path w="25471" h="14386" extrusionOk="0">
                  <a:moveTo>
                    <a:pt x="18577" y="0"/>
                  </a:moveTo>
                  <a:cubicBezTo>
                    <a:pt x="17790" y="0"/>
                    <a:pt x="17024" y="334"/>
                    <a:pt x="16479" y="957"/>
                  </a:cubicBezTo>
                  <a:cubicBezTo>
                    <a:pt x="15528" y="1908"/>
                    <a:pt x="14300" y="2463"/>
                    <a:pt x="12953" y="2542"/>
                  </a:cubicBezTo>
                  <a:cubicBezTo>
                    <a:pt x="11567" y="2700"/>
                    <a:pt x="10062" y="2938"/>
                    <a:pt x="9388" y="4562"/>
                  </a:cubicBezTo>
                  <a:cubicBezTo>
                    <a:pt x="8740" y="4828"/>
                    <a:pt x="8112" y="4940"/>
                    <a:pt x="7500" y="4940"/>
                  </a:cubicBezTo>
                  <a:cubicBezTo>
                    <a:pt x="6653" y="4940"/>
                    <a:pt x="5835" y="4725"/>
                    <a:pt x="5031" y="4404"/>
                  </a:cubicBezTo>
                  <a:cubicBezTo>
                    <a:pt x="4802" y="4323"/>
                    <a:pt x="4564" y="4283"/>
                    <a:pt x="4328" y="4283"/>
                  </a:cubicBezTo>
                  <a:cubicBezTo>
                    <a:pt x="3869" y="4283"/>
                    <a:pt x="3416" y="4433"/>
                    <a:pt x="3050" y="4720"/>
                  </a:cubicBezTo>
                  <a:cubicBezTo>
                    <a:pt x="2654" y="5077"/>
                    <a:pt x="2139" y="5315"/>
                    <a:pt x="1585" y="5394"/>
                  </a:cubicBezTo>
                  <a:cubicBezTo>
                    <a:pt x="911" y="6305"/>
                    <a:pt x="594" y="7295"/>
                    <a:pt x="990" y="8404"/>
                  </a:cubicBezTo>
                  <a:cubicBezTo>
                    <a:pt x="0" y="9514"/>
                    <a:pt x="634" y="10385"/>
                    <a:pt x="1386" y="11256"/>
                  </a:cubicBezTo>
                  <a:cubicBezTo>
                    <a:pt x="2416" y="11771"/>
                    <a:pt x="3486" y="12286"/>
                    <a:pt x="4159" y="13316"/>
                  </a:cubicBezTo>
                  <a:cubicBezTo>
                    <a:pt x="4880" y="14287"/>
                    <a:pt x="5834" y="14364"/>
                    <a:pt x="6804" y="14364"/>
                  </a:cubicBezTo>
                  <a:cubicBezTo>
                    <a:pt x="6988" y="14364"/>
                    <a:pt x="7173" y="14362"/>
                    <a:pt x="7358" y="14362"/>
                  </a:cubicBezTo>
                  <a:cubicBezTo>
                    <a:pt x="7588" y="14362"/>
                    <a:pt x="7817" y="14366"/>
                    <a:pt x="8041" y="14386"/>
                  </a:cubicBezTo>
                  <a:lnTo>
                    <a:pt x="9705" y="13990"/>
                  </a:lnTo>
                  <a:cubicBezTo>
                    <a:pt x="11295" y="13840"/>
                    <a:pt x="12818" y="13076"/>
                    <a:pt x="14409" y="13076"/>
                  </a:cubicBezTo>
                  <a:cubicBezTo>
                    <a:pt x="14919" y="13076"/>
                    <a:pt x="15435" y="13154"/>
                    <a:pt x="15964" y="13356"/>
                  </a:cubicBezTo>
                  <a:cubicBezTo>
                    <a:pt x="16030" y="13376"/>
                    <a:pt x="16096" y="13385"/>
                    <a:pt x="16162" y="13385"/>
                  </a:cubicBezTo>
                  <a:cubicBezTo>
                    <a:pt x="16491" y="13385"/>
                    <a:pt x="16815" y="13164"/>
                    <a:pt x="17113" y="12999"/>
                  </a:cubicBezTo>
                  <a:cubicBezTo>
                    <a:pt x="18459" y="12286"/>
                    <a:pt x="19529" y="11138"/>
                    <a:pt x="20202" y="9791"/>
                  </a:cubicBezTo>
                  <a:cubicBezTo>
                    <a:pt x="21391" y="7374"/>
                    <a:pt x="22539" y="4958"/>
                    <a:pt x="25193" y="3809"/>
                  </a:cubicBezTo>
                  <a:cubicBezTo>
                    <a:pt x="25352" y="3730"/>
                    <a:pt x="25392" y="3413"/>
                    <a:pt x="25471" y="3215"/>
                  </a:cubicBezTo>
                  <a:lnTo>
                    <a:pt x="24084" y="2463"/>
                  </a:lnTo>
                  <a:cubicBezTo>
                    <a:pt x="22738" y="1591"/>
                    <a:pt x="21311" y="878"/>
                    <a:pt x="19806" y="284"/>
                  </a:cubicBezTo>
                  <a:cubicBezTo>
                    <a:pt x="19410" y="93"/>
                    <a:pt x="18991" y="0"/>
                    <a:pt x="18577" y="0"/>
                  </a:cubicBezTo>
                  <a:close/>
                </a:path>
              </a:pathLst>
            </a:custGeom>
            <a:solidFill>
              <a:schemeClr val="accent3"/>
            </a:solidFill>
            <a:ln w="12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28"/>
            <p:cNvSpPr/>
            <p:nvPr/>
          </p:nvSpPr>
          <p:spPr>
            <a:xfrm>
              <a:off x="2901375" y="237125"/>
              <a:ext cx="2662950" cy="2566900"/>
            </a:xfrm>
            <a:custGeom>
              <a:avLst/>
              <a:gdLst/>
              <a:ahLst/>
              <a:cxnLst/>
              <a:rect l="l" t="t" r="r" b="b"/>
              <a:pathLst>
                <a:path w="106518" h="102676" extrusionOk="0">
                  <a:moveTo>
                    <a:pt x="713" y="69639"/>
                  </a:moveTo>
                  <a:cubicBezTo>
                    <a:pt x="634" y="69718"/>
                    <a:pt x="277" y="70233"/>
                    <a:pt x="476" y="70511"/>
                  </a:cubicBezTo>
                  <a:cubicBezTo>
                    <a:pt x="990" y="71184"/>
                    <a:pt x="792" y="71818"/>
                    <a:pt x="594" y="72570"/>
                  </a:cubicBezTo>
                  <a:cubicBezTo>
                    <a:pt x="476" y="72927"/>
                    <a:pt x="396" y="73323"/>
                    <a:pt x="357" y="73680"/>
                  </a:cubicBezTo>
                  <a:cubicBezTo>
                    <a:pt x="357" y="73759"/>
                    <a:pt x="396" y="73838"/>
                    <a:pt x="476" y="73917"/>
                  </a:cubicBezTo>
                  <a:cubicBezTo>
                    <a:pt x="2020" y="74789"/>
                    <a:pt x="3526" y="75502"/>
                    <a:pt x="5229" y="74195"/>
                  </a:cubicBezTo>
                  <a:cubicBezTo>
                    <a:pt x="5625" y="73917"/>
                    <a:pt x="5902" y="73798"/>
                    <a:pt x="6061" y="73838"/>
                  </a:cubicBezTo>
                  <a:cubicBezTo>
                    <a:pt x="6219" y="73917"/>
                    <a:pt x="6259" y="74115"/>
                    <a:pt x="6338" y="74432"/>
                  </a:cubicBezTo>
                  <a:cubicBezTo>
                    <a:pt x="6299" y="74710"/>
                    <a:pt x="6180" y="74749"/>
                    <a:pt x="5823" y="74828"/>
                  </a:cubicBezTo>
                  <a:cubicBezTo>
                    <a:pt x="5704" y="74868"/>
                    <a:pt x="5586" y="74947"/>
                    <a:pt x="5467" y="74987"/>
                  </a:cubicBezTo>
                  <a:cubicBezTo>
                    <a:pt x="4041" y="75700"/>
                    <a:pt x="3486" y="77443"/>
                    <a:pt x="4239" y="78869"/>
                  </a:cubicBezTo>
                  <a:cubicBezTo>
                    <a:pt x="5110" y="80018"/>
                    <a:pt x="4358" y="80849"/>
                    <a:pt x="3367" y="81602"/>
                  </a:cubicBezTo>
                  <a:cubicBezTo>
                    <a:pt x="2813" y="82038"/>
                    <a:pt x="2535" y="82434"/>
                    <a:pt x="2535" y="82830"/>
                  </a:cubicBezTo>
                  <a:cubicBezTo>
                    <a:pt x="2535" y="83345"/>
                    <a:pt x="2892" y="83781"/>
                    <a:pt x="3446" y="84256"/>
                  </a:cubicBezTo>
                  <a:cubicBezTo>
                    <a:pt x="4397" y="85009"/>
                    <a:pt x="5506" y="85603"/>
                    <a:pt x="6655" y="85999"/>
                  </a:cubicBezTo>
                  <a:cubicBezTo>
                    <a:pt x="7249" y="86197"/>
                    <a:pt x="7843" y="86474"/>
                    <a:pt x="8438" y="86752"/>
                  </a:cubicBezTo>
                  <a:cubicBezTo>
                    <a:pt x="9111" y="87108"/>
                    <a:pt x="9903" y="87306"/>
                    <a:pt x="10696" y="87306"/>
                  </a:cubicBezTo>
                  <a:cubicBezTo>
                    <a:pt x="11488" y="87306"/>
                    <a:pt x="12280" y="87108"/>
                    <a:pt x="12993" y="86712"/>
                  </a:cubicBezTo>
                  <a:cubicBezTo>
                    <a:pt x="14181" y="86158"/>
                    <a:pt x="15251" y="85405"/>
                    <a:pt x="16202" y="84533"/>
                  </a:cubicBezTo>
                  <a:cubicBezTo>
                    <a:pt x="16479" y="84256"/>
                    <a:pt x="16756" y="83939"/>
                    <a:pt x="17033" y="83662"/>
                  </a:cubicBezTo>
                  <a:cubicBezTo>
                    <a:pt x="17747" y="82790"/>
                    <a:pt x="18578" y="81998"/>
                    <a:pt x="19529" y="81364"/>
                  </a:cubicBezTo>
                  <a:lnTo>
                    <a:pt x="19925" y="81246"/>
                  </a:lnTo>
                  <a:cubicBezTo>
                    <a:pt x="21470" y="81246"/>
                    <a:pt x="22421" y="80493"/>
                    <a:pt x="22738" y="78948"/>
                  </a:cubicBezTo>
                  <a:cubicBezTo>
                    <a:pt x="22975" y="78433"/>
                    <a:pt x="23173" y="78275"/>
                    <a:pt x="23213" y="78275"/>
                  </a:cubicBezTo>
                  <a:lnTo>
                    <a:pt x="23213" y="78275"/>
                  </a:lnTo>
                  <a:cubicBezTo>
                    <a:pt x="23292" y="78275"/>
                    <a:pt x="23451" y="78433"/>
                    <a:pt x="23609" y="78790"/>
                  </a:cubicBezTo>
                  <a:cubicBezTo>
                    <a:pt x="23847" y="79265"/>
                    <a:pt x="24164" y="79701"/>
                    <a:pt x="24520" y="80097"/>
                  </a:cubicBezTo>
                  <a:cubicBezTo>
                    <a:pt x="24916" y="80493"/>
                    <a:pt x="25233" y="80929"/>
                    <a:pt x="25431" y="81404"/>
                  </a:cubicBezTo>
                  <a:cubicBezTo>
                    <a:pt x="25550" y="81642"/>
                    <a:pt x="25669" y="81879"/>
                    <a:pt x="25907" y="81998"/>
                  </a:cubicBezTo>
                  <a:lnTo>
                    <a:pt x="25827" y="82038"/>
                  </a:lnTo>
                  <a:lnTo>
                    <a:pt x="25827" y="82117"/>
                  </a:lnTo>
                  <a:cubicBezTo>
                    <a:pt x="25273" y="83662"/>
                    <a:pt x="26065" y="84811"/>
                    <a:pt x="26818" y="85920"/>
                  </a:cubicBezTo>
                  <a:lnTo>
                    <a:pt x="26937" y="86118"/>
                  </a:lnTo>
                  <a:cubicBezTo>
                    <a:pt x="26937" y="86158"/>
                    <a:pt x="26937" y="86158"/>
                    <a:pt x="26976" y="86158"/>
                  </a:cubicBezTo>
                  <a:cubicBezTo>
                    <a:pt x="27531" y="86672"/>
                    <a:pt x="27887" y="87386"/>
                    <a:pt x="27927" y="88138"/>
                  </a:cubicBezTo>
                  <a:cubicBezTo>
                    <a:pt x="28085" y="89564"/>
                    <a:pt x="28640" y="90911"/>
                    <a:pt x="29511" y="92060"/>
                  </a:cubicBezTo>
                  <a:cubicBezTo>
                    <a:pt x="29630" y="92218"/>
                    <a:pt x="29749" y="92416"/>
                    <a:pt x="29828" y="92575"/>
                  </a:cubicBezTo>
                  <a:cubicBezTo>
                    <a:pt x="29947" y="92852"/>
                    <a:pt x="30066" y="93050"/>
                    <a:pt x="30224" y="93248"/>
                  </a:cubicBezTo>
                  <a:lnTo>
                    <a:pt x="30502" y="93565"/>
                  </a:lnTo>
                  <a:cubicBezTo>
                    <a:pt x="31571" y="94714"/>
                    <a:pt x="32562" y="95823"/>
                    <a:pt x="31967" y="97566"/>
                  </a:cubicBezTo>
                  <a:cubicBezTo>
                    <a:pt x="31928" y="97843"/>
                    <a:pt x="32047" y="98120"/>
                    <a:pt x="32284" y="98279"/>
                  </a:cubicBezTo>
                  <a:cubicBezTo>
                    <a:pt x="33116" y="98873"/>
                    <a:pt x="33116" y="99784"/>
                    <a:pt x="32997" y="100775"/>
                  </a:cubicBezTo>
                  <a:cubicBezTo>
                    <a:pt x="32918" y="101488"/>
                    <a:pt x="32958" y="102359"/>
                    <a:pt x="34027" y="102636"/>
                  </a:cubicBezTo>
                  <a:cubicBezTo>
                    <a:pt x="34186" y="102676"/>
                    <a:pt x="34384" y="102676"/>
                    <a:pt x="34542" y="102676"/>
                  </a:cubicBezTo>
                  <a:cubicBezTo>
                    <a:pt x="35374" y="102676"/>
                    <a:pt x="36166" y="102399"/>
                    <a:pt x="36840" y="101923"/>
                  </a:cubicBezTo>
                  <a:cubicBezTo>
                    <a:pt x="37077" y="101725"/>
                    <a:pt x="37236" y="101448"/>
                    <a:pt x="37236" y="101131"/>
                  </a:cubicBezTo>
                  <a:cubicBezTo>
                    <a:pt x="37196" y="99784"/>
                    <a:pt x="38028" y="99230"/>
                    <a:pt x="38979" y="98556"/>
                  </a:cubicBezTo>
                  <a:cubicBezTo>
                    <a:pt x="39216" y="98398"/>
                    <a:pt x="39414" y="98279"/>
                    <a:pt x="39613" y="98120"/>
                  </a:cubicBezTo>
                  <a:cubicBezTo>
                    <a:pt x="40127" y="97804"/>
                    <a:pt x="40761" y="97764"/>
                    <a:pt x="41316" y="97962"/>
                  </a:cubicBezTo>
                  <a:cubicBezTo>
                    <a:pt x="41474" y="98041"/>
                    <a:pt x="41633" y="98120"/>
                    <a:pt x="41791" y="98160"/>
                  </a:cubicBezTo>
                  <a:cubicBezTo>
                    <a:pt x="42663" y="98675"/>
                    <a:pt x="43732" y="98279"/>
                    <a:pt x="44168" y="97407"/>
                  </a:cubicBezTo>
                  <a:cubicBezTo>
                    <a:pt x="44564" y="96655"/>
                    <a:pt x="44960" y="96298"/>
                    <a:pt x="45832" y="96298"/>
                  </a:cubicBezTo>
                  <a:cubicBezTo>
                    <a:pt x="46307" y="96378"/>
                    <a:pt x="46782" y="96140"/>
                    <a:pt x="47020" y="95665"/>
                  </a:cubicBezTo>
                  <a:cubicBezTo>
                    <a:pt x="47178" y="95189"/>
                    <a:pt x="46980" y="94635"/>
                    <a:pt x="46584" y="94318"/>
                  </a:cubicBezTo>
                  <a:cubicBezTo>
                    <a:pt x="45951" y="93803"/>
                    <a:pt x="45792" y="92892"/>
                    <a:pt x="46149" y="92179"/>
                  </a:cubicBezTo>
                  <a:cubicBezTo>
                    <a:pt x="46941" y="90634"/>
                    <a:pt x="47060" y="88970"/>
                    <a:pt x="47139" y="87386"/>
                  </a:cubicBezTo>
                  <a:cubicBezTo>
                    <a:pt x="47218" y="86672"/>
                    <a:pt x="47258" y="85999"/>
                    <a:pt x="47377" y="85286"/>
                  </a:cubicBezTo>
                  <a:cubicBezTo>
                    <a:pt x="47535" y="84137"/>
                    <a:pt x="47852" y="83305"/>
                    <a:pt x="48961" y="82949"/>
                  </a:cubicBezTo>
                  <a:cubicBezTo>
                    <a:pt x="51615" y="82038"/>
                    <a:pt x="53120" y="80612"/>
                    <a:pt x="53675" y="78393"/>
                  </a:cubicBezTo>
                  <a:cubicBezTo>
                    <a:pt x="53873" y="78156"/>
                    <a:pt x="54111" y="77918"/>
                    <a:pt x="54348" y="77680"/>
                  </a:cubicBezTo>
                  <a:cubicBezTo>
                    <a:pt x="54546" y="77482"/>
                    <a:pt x="54705" y="77324"/>
                    <a:pt x="54863" y="77165"/>
                  </a:cubicBezTo>
                  <a:cubicBezTo>
                    <a:pt x="55616" y="76175"/>
                    <a:pt x="55259" y="75185"/>
                    <a:pt x="54863" y="74393"/>
                  </a:cubicBezTo>
                  <a:cubicBezTo>
                    <a:pt x="54428" y="73759"/>
                    <a:pt x="53873" y="73204"/>
                    <a:pt x="53239" y="72729"/>
                  </a:cubicBezTo>
                  <a:cubicBezTo>
                    <a:pt x="52051" y="71739"/>
                    <a:pt x="50546" y="71303"/>
                    <a:pt x="49357" y="70986"/>
                  </a:cubicBezTo>
                  <a:cubicBezTo>
                    <a:pt x="49278" y="70907"/>
                    <a:pt x="49238" y="70827"/>
                    <a:pt x="49199" y="70748"/>
                  </a:cubicBezTo>
                  <a:cubicBezTo>
                    <a:pt x="49119" y="70075"/>
                    <a:pt x="49001" y="69441"/>
                    <a:pt x="48842" y="68807"/>
                  </a:cubicBezTo>
                  <a:cubicBezTo>
                    <a:pt x="48565" y="67738"/>
                    <a:pt x="48288" y="66708"/>
                    <a:pt x="48605" y="65757"/>
                  </a:cubicBezTo>
                  <a:cubicBezTo>
                    <a:pt x="48803" y="65242"/>
                    <a:pt x="49001" y="64727"/>
                    <a:pt x="49159" y="64212"/>
                  </a:cubicBezTo>
                  <a:cubicBezTo>
                    <a:pt x="49714" y="62865"/>
                    <a:pt x="50110" y="61479"/>
                    <a:pt x="50387" y="60093"/>
                  </a:cubicBezTo>
                  <a:cubicBezTo>
                    <a:pt x="50506" y="59974"/>
                    <a:pt x="50585" y="59815"/>
                    <a:pt x="50664" y="59696"/>
                  </a:cubicBezTo>
                  <a:cubicBezTo>
                    <a:pt x="50823" y="59379"/>
                    <a:pt x="51100" y="59063"/>
                    <a:pt x="51417" y="58865"/>
                  </a:cubicBezTo>
                  <a:cubicBezTo>
                    <a:pt x="51536" y="58746"/>
                    <a:pt x="51694" y="58627"/>
                    <a:pt x="51853" y="58468"/>
                  </a:cubicBezTo>
                  <a:cubicBezTo>
                    <a:pt x="51972" y="58350"/>
                    <a:pt x="52051" y="58231"/>
                    <a:pt x="52130" y="58072"/>
                  </a:cubicBezTo>
                  <a:cubicBezTo>
                    <a:pt x="52447" y="57676"/>
                    <a:pt x="52843" y="57320"/>
                    <a:pt x="53279" y="57042"/>
                  </a:cubicBezTo>
                  <a:cubicBezTo>
                    <a:pt x="53794" y="56686"/>
                    <a:pt x="54229" y="56290"/>
                    <a:pt x="54586" y="55814"/>
                  </a:cubicBezTo>
                  <a:lnTo>
                    <a:pt x="54705" y="55577"/>
                  </a:lnTo>
                  <a:cubicBezTo>
                    <a:pt x="54903" y="55101"/>
                    <a:pt x="55220" y="54745"/>
                    <a:pt x="55695" y="54468"/>
                  </a:cubicBezTo>
                  <a:cubicBezTo>
                    <a:pt x="56646" y="54071"/>
                    <a:pt x="57557" y="53556"/>
                    <a:pt x="58428" y="52962"/>
                  </a:cubicBezTo>
                  <a:cubicBezTo>
                    <a:pt x="59102" y="52487"/>
                    <a:pt x="59815" y="52091"/>
                    <a:pt x="60528" y="51734"/>
                  </a:cubicBezTo>
                  <a:cubicBezTo>
                    <a:pt x="62231" y="50902"/>
                    <a:pt x="63816" y="49833"/>
                    <a:pt x="65163" y="48486"/>
                  </a:cubicBezTo>
                  <a:cubicBezTo>
                    <a:pt x="66192" y="47456"/>
                    <a:pt x="66311" y="46505"/>
                    <a:pt x="65598" y="45396"/>
                  </a:cubicBezTo>
                  <a:cubicBezTo>
                    <a:pt x="65123" y="44683"/>
                    <a:pt x="65083" y="44208"/>
                    <a:pt x="65400" y="43733"/>
                  </a:cubicBezTo>
                  <a:cubicBezTo>
                    <a:pt x="65796" y="43178"/>
                    <a:pt x="66113" y="42584"/>
                    <a:pt x="66390" y="41990"/>
                  </a:cubicBezTo>
                  <a:cubicBezTo>
                    <a:pt x="67104" y="40682"/>
                    <a:pt x="67737" y="39454"/>
                    <a:pt x="69163" y="38821"/>
                  </a:cubicBezTo>
                  <a:cubicBezTo>
                    <a:pt x="69401" y="38662"/>
                    <a:pt x="69599" y="38464"/>
                    <a:pt x="69718" y="38187"/>
                  </a:cubicBezTo>
                  <a:cubicBezTo>
                    <a:pt x="70114" y="37632"/>
                    <a:pt x="70787" y="37434"/>
                    <a:pt x="71659" y="37593"/>
                  </a:cubicBezTo>
                  <a:cubicBezTo>
                    <a:pt x="72610" y="37711"/>
                    <a:pt x="73560" y="37711"/>
                    <a:pt x="74511" y="37513"/>
                  </a:cubicBezTo>
                  <a:cubicBezTo>
                    <a:pt x="75303" y="37395"/>
                    <a:pt x="75739" y="37236"/>
                    <a:pt x="75977" y="36959"/>
                  </a:cubicBezTo>
                  <a:cubicBezTo>
                    <a:pt x="76056" y="37078"/>
                    <a:pt x="76096" y="37157"/>
                    <a:pt x="76175" y="37276"/>
                  </a:cubicBezTo>
                  <a:cubicBezTo>
                    <a:pt x="76848" y="37910"/>
                    <a:pt x="77640" y="38345"/>
                    <a:pt x="78512" y="38583"/>
                  </a:cubicBezTo>
                  <a:lnTo>
                    <a:pt x="78710" y="38623"/>
                  </a:lnTo>
                  <a:cubicBezTo>
                    <a:pt x="80255" y="39177"/>
                    <a:pt x="80928" y="40207"/>
                    <a:pt x="80968" y="42227"/>
                  </a:cubicBezTo>
                  <a:cubicBezTo>
                    <a:pt x="80968" y="42742"/>
                    <a:pt x="80968" y="43257"/>
                    <a:pt x="80730" y="43455"/>
                  </a:cubicBezTo>
                  <a:cubicBezTo>
                    <a:pt x="80453" y="43574"/>
                    <a:pt x="80136" y="43614"/>
                    <a:pt x="79859" y="43495"/>
                  </a:cubicBezTo>
                  <a:cubicBezTo>
                    <a:pt x="78868" y="43297"/>
                    <a:pt x="78472" y="44168"/>
                    <a:pt x="78235" y="44723"/>
                  </a:cubicBezTo>
                  <a:cubicBezTo>
                    <a:pt x="77957" y="45277"/>
                    <a:pt x="77720" y="45832"/>
                    <a:pt x="77482" y="46387"/>
                  </a:cubicBezTo>
                  <a:lnTo>
                    <a:pt x="77205" y="47100"/>
                  </a:lnTo>
                  <a:cubicBezTo>
                    <a:pt x="76967" y="47733"/>
                    <a:pt x="76492" y="48209"/>
                    <a:pt x="75937" y="48526"/>
                  </a:cubicBezTo>
                  <a:cubicBezTo>
                    <a:pt x="74828" y="49080"/>
                    <a:pt x="73798" y="49714"/>
                    <a:pt x="72808" y="50467"/>
                  </a:cubicBezTo>
                  <a:cubicBezTo>
                    <a:pt x="71897" y="51140"/>
                    <a:pt x="70946" y="51734"/>
                    <a:pt x="69956" y="52249"/>
                  </a:cubicBezTo>
                  <a:lnTo>
                    <a:pt x="69956" y="52249"/>
                  </a:lnTo>
                  <a:cubicBezTo>
                    <a:pt x="69876" y="52289"/>
                    <a:pt x="69837" y="52328"/>
                    <a:pt x="69837" y="52368"/>
                  </a:cubicBezTo>
                  <a:cubicBezTo>
                    <a:pt x="69678" y="52685"/>
                    <a:pt x="69559" y="53002"/>
                    <a:pt x="69441" y="53319"/>
                  </a:cubicBezTo>
                  <a:cubicBezTo>
                    <a:pt x="69163" y="54190"/>
                    <a:pt x="68926" y="54943"/>
                    <a:pt x="67737" y="55062"/>
                  </a:cubicBezTo>
                  <a:cubicBezTo>
                    <a:pt x="65876" y="55220"/>
                    <a:pt x="64449" y="57122"/>
                    <a:pt x="64568" y="59300"/>
                  </a:cubicBezTo>
                  <a:lnTo>
                    <a:pt x="65004" y="61004"/>
                  </a:lnTo>
                  <a:cubicBezTo>
                    <a:pt x="65400" y="62509"/>
                    <a:pt x="65796" y="63975"/>
                    <a:pt x="66192" y="65480"/>
                  </a:cubicBezTo>
                  <a:cubicBezTo>
                    <a:pt x="66272" y="65995"/>
                    <a:pt x="66192" y="66549"/>
                    <a:pt x="65915" y="67025"/>
                  </a:cubicBezTo>
                  <a:cubicBezTo>
                    <a:pt x="65677" y="67698"/>
                    <a:pt x="65400" y="68451"/>
                    <a:pt x="65083" y="69085"/>
                  </a:cubicBezTo>
                  <a:cubicBezTo>
                    <a:pt x="64766" y="69600"/>
                    <a:pt x="64687" y="70194"/>
                    <a:pt x="64806" y="70788"/>
                  </a:cubicBezTo>
                  <a:cubicBezTo>
                    <a:pt x="65044" y="71303"/>
                    <a:pt x="65479" y="71699"/>
                    <a:pt x="66034" y="71897"/>
                  </a:cubicBezTo>
                  <a:cubicBezTo>
                    <a:pt x="66470" y="72095"/>
                    <a:pt x="66985" y="72254"/>
                    <a:pt x="67420" y="72452"/>
                  </a:cubicBezTo>
                  <a:cubicBezTo>
                    <a:pt x="68094" y="72650"/>
                    <a:pt x="68728" y="72927"/>
                    <a:pt x="69361" y="73244"/>
                  </a:cubicBezTo>
                  <a:cubicBezTo>
                    <a:pt x="71223" y="74432"/>
                    <a:pt x="73362" y="75066"/>
                    <a:pt x="75581" y="75106"/>
                  </a:cubicBezTo>
                  <a:cubicBezTo>
                    <a:pt x="76650" y="75106"/>
                    <a:pt x="77720" y="74947"/>
                    <a:pt x="78750" y="74670"/>
                  </a:cubicBezTo>
                  <a:cubicBezTo>
                    <a:pt x="79581" y="74432"/>
                    <a:pt x="80374" y="74195"/>
                    <a:pt x="81166" y="73957"/>
                  </a:cubicBezTo>
                  <a:cubicBezTo>
                    <a:pt x="84097" y="73085"/>
                    <a:pt x="87108" y="72174"/>
                    <a:pt x="90237" y="72135"/>
                  </a:cubicBezTo>
                  <a:cubicBezTo>
                    <a:pt x="90990" y="72214"/>
                    <a:pt x="91703" y="71897"/>
                    <a:pt x="92139" y="71342"/>
                  </a:cubicBezTo>
                  <a:cubicBezTo>
                    <a:pt x="93327" y="69679"/>
                    <a:pt x="95030" y="68451"/>
                    <a:pt x="96654" y="67262"/>
                  </a:cubicBezTo>
                  <a:cubicBezTo>
                    <a:pt x="98476" y="65916"/>
                    <a:pt x="100378" y="64569"/>
                    <a:pt x="101685" y="62548"/>
                  </a:cubicBezTo>
                  <a:cubicBezTo>
                    <a:pt x="102200" y="61875"/>
                    <a:pt x="102873" y="61281"/>
                    <a:pt x="103666" y="60845"/>
                  </a:cubicBezTo>
                  <a:cubicBezTo>
                    <a:pt x="104141" y="60568"/>
                    <a:pt x="104577" y="60251"/>
                    <a:pt x="105013" y="59855"/>
                  </a:cubicBezTo>
                  <a:cubicBezTo>
                    <a:pt x="106359" y="58706"/>
                    <a:pt x="106518" y="57438"/>
                    <a:pt x="105488" y="56052"/>
                  </a:cubicBezTo>
                  <a:cubicBezTo>
                    <a:pt x="104498" y="54784"/>
                    <a:pt x="103190" y="53953"/>
                    <a:pt x="101923" y="53200"/>
                  </a:cubicBezTo>
                  <a:cubicBezTo>
                    <a:pt x="101566" y="52962"/>
                    <a:pt x="101210" y="52764"/>
                    <a:pt x="100893" y="52527"/>
                  </a:cubicBezTo>
                  <a:cubicBezTo>
                    <a:pt x="100378" y="52210"/>
                    <a:pt x="99784" y="51774"/>
                    <a:pt x="99784" y="51417"/>
                  </a:cubicBezTo>
                  <a:cubicBezTo>
                    <a:pt x="99784" y="51140"/>
                    <a:pt x="100140" y="50863"/>
                    <a:pt x="100893" y="50427"/>
                  </a:cubicBezTo>
                  <a:cubicBezTo>
                    <a:pt x="101645" y="49991"/>
                    <a:pt x="102160" y="49635"/>
                    <a:pt x="102160" y="49199"/>
                  </a:cubicBezTo>
                  <a:cubicBezTo>
                    <a:pt x="102200" y="48724"/>
                    <a:pt x="101764" y="48288"/>
                    <a:pt x="101012" y="47733"/>
                  </a:cubicBezTo>
                  <a:lnTo>
                    <a:pt x="100893" y="47694"/>
                  </a:lnTo>
                  <a:cubicBezTo>
                    <a:pt x="100259" y="47218"/>
                    <a:pt x="99863" y="46902"/>
                    <a:pt x="100061" y="46387"/>
                  </a:cubicBezTo>
                  <a:cubicBezTo>
                    <a:pt x="100299" y="45872"/>
                    <a:pt x="100338" y="45317"/>
                    <a:pt x="100140" y="44802"/>
                  </a:cubicBezTo>
                  <a:cubicBezTo>
                    <a:pt x="99903" y="44366"/>
                    <a:pt x="99506" y="44089"/>
                    <a:pt x="99031" y="43931"/>
                  </a:cubicBezTo>
                  <a:cubicBezTo>
                    <a:pt x="98873" y="43891"/>
                    <a:pt x="98714" y="43733"/>
                    <a:pt x="98675" y="43574"/>
                  </a:cubicBezTo>
                  <a:cubicBezTo>
                    <a:pt x="98675" y="43535"/>
                    <a:pt x="98675" y="43455"/>
                    <a:pt x="98754" y="43416"/>
                  </a:cubicBezTo>
                  <a:cubicBezTo>
                    <a:pt x="99823" y="42742"/>
                    <a:pt x="99427" y="41950"/>
                    <a:pt x="99150" y="41435"/>
                  </a:cubicBezTo>
                  <a:cubicBezTo>
                    <a:pt x="99071" y="41316"/>
                    <a:pt x="98991" y="41158"/>
                    <a:pt x="98952" y="41039"/>
                  </a:cubicBezTo>
                  <a:cubicBezTo>
                    <a:pt x="98714" y="40564"/>
                    <a:pt x="98675" y="40049"/>
                    <a:pt x="98873" y="39534"/>
                  </a:cubicBezTo>
                  <a:cubicBezTo>
                    <a:pt x="99031" y="39217"/>
                    <a:pt x="99308" y="38979"/>
                    <a:pt x="99665" y="38900"/>
                  </a:cubicBezTo>
                  <a:cubicBezTo>
                    <a:pt x="100101" y="38821"/>
                    <a:pt x="100457" y="38543"/>
                    <a:pt x="100655" y="38147"/>
                  </a:cubicBezTo>
                  <a:cubicBezTo>
                    <a:pt x="100734" y="37672"/>
                    <a:pt x="100616" y="37197"/>
                    <a:pt x="100338" y="36840"/>
                  </a:cubicBezTo>
                  <a:cubicBezTo>
                    <a:pt x="100061" y="36444"/>
                    <a:pt x="99823" y="36008"/>
                    <a:pt x="99546" y="35572"/>
                  </a:cubicBezTo>
                  <a:cubicBezTo>
                    <a:pt x="98754" y="34226"/>
                    <a:pt x="97882" y="32839"/>
                    <a:pt x="96971" y="31532"/>
                  </a:cubicBezTo>
                  <a:cubicBezTo>
                    <a:pt x="96219" y="30383"/>
                    <a:pt x="96337" y="29551"/>
                    <a:pt x="97367" y="28640"/>
                  </a:cubicBezTo>
                  <a:cubicBezTo>
                    <a:pt x="97565" y="28482"/>
                    <a:pt x="97724" y="28323"/>
                    <a:pt x="97922" y="28165"/>
                  </a:cubicBezTo>
                  <a:cubicBezTo>
                    <a:pt x="98199" y="27967"/>
                    <a:pt x="98476" y="27729"/>
                    <a:pt x="98714" y="27491"/>
                  </a:cubicBezTo>
                  <a:cubicBezTo>
                    <a:pt x="99625" y="26620"/>
                    <a:pt x="100101" y="26065"/>
                    <a:pt x="100061" y="25471"/>
                  </a:cubicBezTo>
                  <a:cubicBezTo>
                    <a:pt x="100061" y="24877"/>
                    <a:pt x="99625" y="24322"/>
                    <a:pt x="98635" y="23411"/>
                  </a:cubicBezTo>
                  <a:cubicBezTo>
                    <a:pt x="97962" y="22778"/>
                    <a:pt x="97130" y="22263"/>
                    <a:pt x="96219" y="21946"/>
                  </a:cubicBezTo>
                  <a:cubicBezTo>
                    <a:pt x="94634" y="21312"/>
                    <a:pt x="94119" y="20163"/>
                    <a:pt x="94476" y="18024"/>
                  </a:cubicBezTo>
                  <a:cubicBezTo>
                    <a:pt x="94674" y="17034"/>
                    <a:pt x="95268" y="16360"/>
                    <a:pt x="95902" y="15687"/>
                  </a:cubicBezTo>
                  <a:cubicBezTo>
                    <a:pt x="96496" y="15132"/>
                    <a:pt x="96971" y="14459"/>
                    <a:pt x="97249" y="13746"/>
                  </a:cubicBezTo>
                  <a:cubicBezTo>
                    <a:pt x="97367" y="13429"/>
                    <a:pt x="97447" y="13112"/>
                    <a:pt x="97526" y="12795"/>
                  </a:cubicBezTo>
                  <a:cubicBezTo>
                    <a:pt x="97605" y="12835"/>
                    <a:pt x="97645" y="12914"/>
                    <a:pt x="97724" y="12954"/>
                  </a:cubicBezTo>
                  <a:cubicBezTo>
                    <a:pt x="98120" y="13112"/>
                    <a:pt x="98516" y="13073"/>
                    <a:pt x="98912" y="12914"/>
                  </a:cubicBezTo>
                  <a:lnTo>
                    <a:pt x="99982" y="12518"/>
                  </a:lnTo>
                  <a:cubicBezTo>
                    <a:pt x="100536" y="12241"/>
                    <a:pt x="100853" y="11924"/>
                    <a:pt x="100932" y="11528"/>
                  </a:cubicBezTo>
                  <a:cubicBezTo>
                    <a:pt x="101051" y="10973"/>
                    <a:pt x="100576" y="10458"/>
                    <a:pt x="100140" y="9983"/>
                  </a:cubicBezTo>
                  <a:lnTo>
                    <a:pt x="100101" y="9943"/>
                  </a:lnTo>
                  <a:cubicBezTo>
                    <a:pt x="99863" y="9270"/>
                    <a:pt x="99427" y="8715"/>
                    <a:pt x="98873" y="8319"/>
                  </a:cubicBezTo>
                  <a:lnTo>
                    <a:pt x="98912" y="8319"/>
                  </a:lnTo>
                  <a:cubicBezTo>
                    <a:pt x="99744" y="8438"/>
                    <a:pt x="100536" y="8517"/>
                    <a:pt x="101249" y="7962"/>
                  </a:cubicBezTo>
                  <a:lnTo>
                    <a:pt x="101289" y="7923"/>
                  </a:lnTo>
                  <a:cubicBezTo>
                    <a:pt x="101645" y="7527"/>
                    <a:pt x="102121" y="7210"/>
                    <a:pt x="102675" y="7091"/>
                  </a:cubicBezTo>
                  <a:cubicBezTo>
                    <a:pt x="102953" y="7012"/>
                    <a:pt x="103190" y="6893"/>
                    <a:pt x="103468" y="6774"/>
                  </a:cubicBezTo>
                  <a:cubicBezTo>
                    <a:pt x="104141" y="6418"/>
                    <a:pt x="104458" y="6101"/>
                    <a:pt x="104498" y="5705"/>
                  </a:cubicBezTo>
                  <a:cubicBezTo>
                    <a:pt x="104537" y="5269"/>
                    <a:pt x="104101" y="4873"/>
                    <a:pt x="103785" y="4635"/>
                  </a:cubicBezTo>
                  <a:lnTo>
                    <a:pt x="103388" y="4358"/>
                  </a:lnTo>
                  <a:cubicBezTo>
                    <a:pt x="102279" y="3447"/>
                    <a:pt x="101091" y="2536"/>
                    <a:pt x="99427" y="2773"/>
                  </a:cubicBezTo>
                  <a:cubicBezTo>
                    <a:pt x="98873" y="2813"/>
                    <a:pt x="98397" y="2615"/>
                    <a:pt x="98001" y="2258"/>
                  </a:cubicBezTo>
                  <a:lnTo>
                    <a:pt x="97843" y="2139"/>
                  </a:lnTo>
                  <a:cubicBezTo>
                    <a:pt x="97288" y="1743"/>
                    <a:pt x="96615" y="1585"/>
                    <a:pt x="95941" y="1704"/>
                  </a:cubicBezTo>
                  <a:cubicBezTo>
                    <a:pt x="95228" y="1902"/>
                    <a:pt x="94634" y="2377"/>
                    <a:pt x="94278" y="3011"/>
                  </a:cubicBezTo>
                  <a:cubicBezTo>
                    <a:pt x="94159" y="3249"/>
                    <a:pt x="94080" y="3486"/>
                    <a:pt x="94000" y="3724"/>
                  </a:cubicBezTo>
                  <a:cubicBezTo>
                    <a:pt x="93881" y="4041"/>
                    <a:pt x="93763" y="4318"/>
                    <a:pt x="93565" y="4595"/>
                  </a:cubicBezTo>
                  <a:cubicBezTo>
                    <a:pt x="93525" y="4675"/>
                    <a:pt x="93446" y="4754"/>
                    <a:pt x="93367" y="4793"/>
                  </a:cubicBezTo>
                  <a:cubicBezTo>
                    <a:pt x="93327" y="4754"/>
                    <a:pt x="93287" y="4675"/>
                    <a:pt x="93287" y="4635"/>
                  </a:cubicBezTo>
                  <a:cubicBezTo>
                    <a:pt x="93287" y="4437"/>
                    <a:pt x="93248" y="4199"/>
                    <a:pt x="93208" y="4001"/>
                  </a:cubicBezTo>
                  <a:cubicBezTo>
                    <a:pt x="93050" y="3367"/>
                    <a:pt x="93089" y="2654"/>
                    <a:pt x="93327" y="2021"/>
                  </a:cubicBezTo>
                  <a:cubicBezTo>
                    <a:pt x="93565" y="1664"/>
                    <a:pt x="93565" y="1268"/>
                    <a:pt x="93446" y="872"/>
                  </a:cubicBezTo>
                  <a:cubicBezTo>
                    <a:pt x="93168" y="436"/>
                    <a:pt x="92693" y="198"/>
                    <a:pt x="92218" y="159"/>
                  </a:cubicBezTo>
                  <a:cubicBezTo>
                    <a:pt x="91544" y="0"/>
                    <a:pt x="90911" y="159"/>
                    <a:pt x="90356" y="515"/>
                  </a:cubicBezTo>
                  <a:cubicBezTo>
                    <a:pt x="89841" y="911"/>
                    <a:pt x="89524" y="1506"/>
                    <a:pt x="89484" y="2139"/>
                  </a:cubicBezTo>
                  <a:cubicBezTo>
                    <a:pt x="89445" y="3169"/>
                    <a:pt x="88930" y="4160"/>
                    <a:pt x="88098" y="4754"/>
                  </a:cubicBezTo>
                  <a:cubicBezTo>
                    <a:pt x="87504" y="5229"/>
                    <a:pt x="87227" y="5269"/>
                    <a:pt x="87108" y="5190"/>
                  </a:cubicBezTo>
                  <a:cubicBezTo>
                    <a:pt x="86989" y="5150"/>
                    <a:pt x="86830" y="4952"/>
                    <a:pt x="86751" y="4199"/>
                  </a:cubicBezTo>
                  <a:cubicBezTo>
                    <a:pt x="86712" y="3447"/>
                    <a:pt x="86514" y="3011"/>
                    <a:pt x="86157" y="2852"/>
                  </a:cubicBezTo>
                  <a:cubicBezTo>
                    <a:pt x="85761" y="2694"/>
                    <a:pt x="85286" y="2852"/>
                    <a:pt x="84652" y="3328"/>
                  </a:cubicBezTo>
                  <a:cubicBezTo>
                    <a:pt x="84176" y="3764"/>
                    <a:pt x="83701" y="4199"/>
                    <a:pt x="83305" y="4675"/>
                  </a:cubicBezTo>
                  <a:lnTo>
                    <a:pt x="83147" y="4833"/>
                  </a:lnTo>
                  <a:cubicBezTo>
                    <a:pt x="83028" y="4952"/>
                    <a:pt x="82948" y="5110"/>
                    <a:pt x="82869" y="5229"/>
                  </a:cubicBezTo>
                  <a:cubicBezTo>
                    <a:pt x="82473" y="5863"/>
                    <a:pt x="81958" y="6378"/>
                    <a:pt x="81364" y="6735"/>
                  </a:cubicBezTo>
                  <a:cubicBezTo>
                    <a:pt x="80889" y="7012"/>
                    <a:pt x="80492" y="7131"/>
                    <a:pt x="80176" y="6893"/>
                  </a:cubicBezTo>
                  <a:cubicBezTo>
                    <a:pt x="79819" y="6576"/>
                    <a:pt x="79938" y="6259"/>
                    <a:pt x="80334" y="5705"/>
                  </a:cubicBezTo>
                  <a:cubicBezTo>
                    <a:pt x="80413" y="5586"/>
                    <a:pt x="80532" y="5427"/>
                    <a:pt x="80611" y="5269"/>
                  </a:cubicBezTo>
                  <a:cubicBezTo>
                    <a:pt x="80809" y="4992"/>
                    <a:pt x="81047" y="4714"/>
                    <a:pt x="81324" y="4516"/>
                  </a:cubicBezTo>
                  <a:cubicBezTo>
                    <a:pt x="81602" y="4318"/>
                    <a:pt x="81839" y="4080"/>
                    <a:pt x="82037" y="3843"/>
                  </a:cubicBezTo>
                  <a:lnTo>
                    <a:pt x="82235" y="3605"/>
                  </a:lnTo>
                  <a:cubicBezTo>
                    <a:pt x="82592" y="3130"/>
                    <a:pt x="83028" y="2575"/>
                    <a:pt x="82632" y="1902"/>
                  </a:cubicBezTo>
                  <a:cubicBezTo>
                    <a:pt x="82315" y="1308"/>
                    <a:pt x="81760" y="1506"/>
                    <a:pt x="81404" y="1624"/>
                  </a:cubicBezTo>
                  <a:cubicBezTo>
                    <a:pt x="81285" y="1704"/>
                    <a:pt x="81166" y="1743"/>
                    <a:pt x="81007" y="1743"/>
                  </a:cubicBezTo>
                  <a:lnTo>
                    <a:pt x="80849" y="1743"/>
                  </a:lnTo>
                  <a:cubicBezTo>
                    <a:pt x="80532" y="1783"/>
                    <a:pt x="80176" y="1783"/>
                    <a:pt x="79859" y="1743"/>
                  </a:cubicBezTo>
                  <a:cubicBezTo>
                    <a:pt x="79383" y="1624"/>
                    <a:pt x="78868" y="1664"/>
                    <a:pt x="78433" y="1941"/>
                  </a:cubicBezTo>
                  <a:cubicBezTo>
                    <a:pt x="78076" y="2179"/>
                    <a:pt x="77838" y="2575"/>
                    <a:pt x="77799" y="3011"/>
                  </a:cubicBezTo>
                  <a:cubicBezTo>
                    <a:pt x="77799" y="3288"/>
                    <a:pt x="77640" y="3526"/>
                    <a:pt x="77442" y="3684"/>
                  </a:cubicBezTo>
                  <a:cubicBezTo>
                    <a:pt x="77165" y="3764"/>
                    <a:pt x="76848" y="3724"/>
                    <a:pt x="76610" y="3566"/>
                  </a:cubicBezTo>
                  <a:cubicBezTo>
                    <a:pt x="76175" y="3367"/>
                    <a:pt x="75660" y="3328"/>
                    <a:pt x="75224" y="3486"/>
                  </a:cubicBezTo>
                  <a:cubicBezTo>
                    <a:pt x="73996" y="4080"/>
                    <a:pt x="73204" y="5348"/>
                    <a:pt x="73243" y="6735"/>
                  </a:cubicBezTo>
                  <a:lnTo>
                    <a:pt x="73243" y="7012"/>
                  </a:lnTo>
                  <a:cubicBezTo>
                    <a:pt x="73243" y="7527"/>
                    <a:pt x="73243" y="7844"/>
                    <a:pt x="72808" y="8002"/>
                  </a:cubicBezTo>
                  <a:cubicBezTo>
                    <a:pt x="72372" y="8161"/>
                    <a:pt x="71976" y="8002"/>
                    <a:pt x="71580" y="7487"/>
                  </a:cubicBezTo>
                  <a:cubicBezTo>
                    <a:pt x="71104" y="6893"/>
                    <a:pt x="70431" y="6893"/>
                    <a:pt x="69837" y="6933"/>
                  </a:cubicBezTo>
                  <a:cubicBezTo>
                    <a:pt x="69520" y="7012"/>
                    <a:pt x="69163" y="6972"/>
                    <a:pt x="68846" y="6853"/>
                  </a:cubicBezTo>
                  <a:cubicBezTo>
                    <a:pt x="68173" y="6536"/>
                    <a:pt x="67658" y="6497"/>
                    <a:pt x="67302" y="6774"/>
                  </a:cubicBezTo>
                  <a:cubicBezTo>
                    <a:pt x="66945" y="7012"/>
                    <a:pt x="66826" y="7448"/>
                    <a:pt x="66866" y="8121"/>
                  </a:cubicBezTo>
                  <a:lnTo>
                    <a:pt x="65876" y="8121"/>
                  </a:lnTo>
                  <a:cubicBezTo>
                    <a:pt x="65281" y="8161"/>
                    <a:pt x="64727" y="8121"/>
                    <a:pt x="64172" y="8042"/>
                  </a:cubicBezTo>
                  <a:cubicBezTo>
                    <a:pt x="64133" y="8002"/>
                    <a:pt x="64093" y="8002"/>
                    <a:pt x="64053" y="8042"/>
                  </a:cubicBezTo>
                  <a:cubicBezTo>
                    <a:pt x="63538" y="8161"/>
                    <a:pt x="63182" y="8596"/>
                    <a:pt x="63063" y="9111"/>
                  </a:cubicBezTo>
                  <a:cubicBezTo>
                    <a:pt x="63023" y="9230"/>
                    <a:pt x="62984" y="9349"/>
                    <a:pt x="62944" y="9428"/>
                  </a:cubicBezTo>
                  <a:cubicBezTo>
                    <a:pt x="62825" y="9666"/>
                    <a:pt x="62746" y="9904"/>
                    <a:pt x="62707" y="10141"/>
                  </a:cubicBezTo>
                  <a:cubicBezTo>
                    <a:pt x="62667" y="10260"/>
                    <a:pt x="62627" y="10379"/>
                    <a:pt x="62627" y="10498"/>
                  </a:cubicBezTo>
                  <a:cubicBezTo>
                    <a:pt x="62073" y="10696"/>
                    <a:pt x="61677" y="10418"/>
                    <a:pt x="61122" y="9943"/>
                  </a:cubicBezTo>
                  <a:cubicBezTo>
                    <a:pt x="60567" y="9507"/>
                    <a:pt x="60013" y="9032"/>
                    <a:pt x="59141" y="9349"/>
                  </a:cubicBezTo>
                  <a:cubicBezTo>
                    <a:pt x="59062" y="9270"/>
                    <a:pt x="59023" y="9190"/>
                    <a:pt x="58983" y="9072"/>
                  </a:cubicBezTo>
                  <a:cubicBezTo>
                    <a:pt x="58943" y="8953"/>
                    <a:pt x="58943" y="8874"/>
                    <a:pt x="58943" y="8794"/>
                  </a:cubicBezTo>
                  <a:cubicBezTo>
                    <a:pt x="58983" y="8319"/>
                    <a:pt x="58825" y="7883"/>
                    <a:pt x="58468" y="7527"/>
                  </a:cubicBezTo>
                  <a:cubicBezTo>
                    <a:pt x="58151" y="7249"/>
                    <a:pt x="57676" y="7170"/>
                    <a:pt x="57280" y="7249"/>
                  </a:cubicBezTo>
                  <a:cubicBezTo>
                    <a:pt x="56725" y="7249"/>
                    <a:pt x="56210" y="7527"/>
                    <a:pt x="55814" y="7923"/>
                  </a:cubicBezTo>
                  <a:cubicBezTo>
                    <a:pt x="55576" y="8319"/>
                    <a:pt x="55457" y="8755"/>
                    <a:pt x="55576" y="9230"/>
                  </a:cubicBezTo>
                  <a:cubicBezTo>
                    <a:pt x="55695" y="9785"/>
                    <a:pt x="55339" y="10300"/>
                    <a:pt x="54784" y="10458"/>
                  </a:cubicBezTo>
                  <a:cubicBezTo>
                    <a:pt x="54428" y="10656"/>
                    <a:pt x="54071" y="10933"/>
                    <a:pt x="53794" y="11250"/>
                  </a:cubicBezTo>
                  <a:cubicBezTo>
                    <a:pt x="53675" y="11369"/>
                    <a:pt x="53556" y="11528"/>
                    <a:pt x="53477" y="11607"/>
                  </a:cubicBezTo>
                  <a:cubicBezTo>
                    <a:pt x="53318" y="11686"/>
                    <a:pt x="53200" y="11805"/>
                    <a:pt x="53081" y="11884"/>
                  </a:cubicBezTo>
                  <a:cubicBezTo>
                    <a:pt x="52803" y="12043"/>
                    <a:pt x="52447" y="12003"/>
                    <a:pt x="52170" y="11805"/>
                  </a:cubicBezTo>
                  <a:cubicBezTo>
                    <a:pt x="50981" y="11052"/>
                    <a:pt x="49833" y="11250"/>
                    <a:pt x="49001" y="12399"/>
                  </a:cubicBezTo>
                  <a:cubicBezTo>
                    <a:pt x="48723" y="12676"/>
                    <a:pt x="48605" y="13033"/>
                    <a:pt x="48644" y="13429"/>
                  </a:cubicBezTo>
                  <a:cubicBezTo>
                    <a:pt x="48723" y="13904"/>
                    <a:pt x="49159" y="14182"/>
                    <a:pt x="49555" y="14459"/>
                  </a:cubicBezTo>
                  <a:cubicBezTo>
                    <a:pt x="49674" y="14538"/>
                    <a:pt x="49793" y="14617"/>
                    <a:pt x="49912" y="14736"/>
                  </a:cubicBezTo>
                  <a:cubicBezTo>
                    <a:pt x="50466" y="15172"/>
                    <a:pt x="50625" y="15845"/>
                    <a:pt x="50387" y="16717"/>
                  </a:cubicBezTo>
                  <a:cubicBezTo>
                    <a:pt x="50387" y="16836"/>
                    <a:pt x="50347" y="16955"/>
                    <a:pt x="50229" y="17034"/>
                  </a:cubicBezTo>
                  <a:cubicBezTo>
                    <a:pt x="50149" y="17073"/>
                    <a:pt x="49951" y="17034"/>
                    <a:pt x="49753" y="16955"/>
                  </a:cubicBezTo>
                  <a:cubicBezTo>
                    <a:pt x="49555" y="16875"/>
                    <a:pt x="49357" y="16836"/>
                    <a:pt x="49159" y="16796"/>
                  </a:cubicBezTo>
                  <a:cubicBezTo>
                    <a:pt x="48723" y="16836"/>
                    <a:pt x="48248" y="16994"/>
                    <a:pt x="47892" y="17271"/>
                  </a:cubicBezTo>
                  <a:cubicBezTo>
                    <a:pt x="47773" y="17390"/>
                    <a:pt x="47654" y="17509"/>
                    <a:pt x="47535" y="17628"/>
                  </a:cubicBezTo>
                  <a:cubicBezTo>
                    <a:pt x="47377" y="17866"/>
                    <a:pt x="47218" y="18064"/>
                    <a:pt x="47099" y="18301"/>
                  </a:cubicBezTo>
                  <a:cubicBezTo>
                    <a:pt x="46901" y="18697"/>
                    <a:pt x="46782" y="19094"/>
                    <a:pt x="46743" y="19529"/>
                  </a:cubicBezTo>
                  <a:cubicBezTo>
                    <a:pt x="46426" y="20401"/>
                    <a:pt x="46149" y="21312"/>
                    <a:pt x="45951" y="22183"/>
                  </a:cubicBezTo>
                  <a:cubicBezTo>
                    <a:pt x="45871" y="22263"/>
                    <a:pt x="45792" y="22302"/>
                    <a:pt x="45713" y="22381"/>
                  </a:cubicBezTo>
                  <a:cubicBezTo>
                    <a:pt x="45554" y="22461"/>
                    <a:pt x="45356" y="22461"/>
                    <a:pt x="45198" y="22381"/>
                  </a:cubicBezTo>
                  <a:cubicBezTo>
                    <a:pt x="43574" y="21668"/>
                    <a:pt x="42425" y="22025"/>
                    <a:pt x="41474" y="23570"/>
                  </a:cubicBezTo>
                  <a:lnTo>
                    <a:pt x="41237" y="23530"/>
                  </a:lnTo>
                  <a:lnTo>
                    <a:pt x="41197" y="23530"/>
                  </a:lnTo>
                  <a:cubicBezTo>
                    <a:pt x="40880" y="23530"/>
                    <a:pt x="40603" y="23649"/>
                    <a:pt x="40326" y="23768"/>
                  </a:cubicBezTo>
                  <a:cubicBezTo>
                    <a:pt x="40326" y="23807"/>
                    <a:pt x="40286" y="23807"/>
                    <a:pt x="40246" y="23847"/>
                  </a:cubicBezTo>
                  <a:cubicBezTo>
                    <a:pt x="39890" y="24402"/>
                    <a:pt x="39533" y="24996"/>
                    <a:pt x="39216" y="25590"/>
                  </a:cubicBezTo>
                  <a:cubicBezTo>
                    <a:pt x="38820" y="26263"/>
                    <a:pt x="38424" y="26897"/>
                    <a:pt x="37988" y="27531"/>
                  </a:cubicBezTo>
                  <a:cubicBezTo>
                    <a:pt x="37672" y="27967"/>
                    <a:pt x="37355" y="28363"/>
                    <a:pt x="37038" y="28799"/>
                  </a:cubicBezTo>
                  <a:cubicBezTo>
                    <a:pt x="36245" y="29987"/>
                    <a:pt x="35334" y="31096"/>
                    <a:pt x="34344" y="32126"/>
                  </a:cubicBezTo>
                  <a:cubicBezTo>
                    <a:pt x="33869" y="32601"/>
                    <a:pt x="33314" y="33275"/>
                    <a:pt x="33552" y="34186"/>
                  </a:cubicBezTo>
                  <a:cubicBezTo>
                    <a:pt x="33710" y="34582"/>
                    <a:pt x="33671" y="35057"/>
                    <a:pt x="33433" y="35414"/>
                  </a:cubicBezTo>
                  <a:cubicBezTo>
                    <a:pt x="33235" y="35652"/>
                    <a:pt x="32799" y="35731"/>
                    <a:pt x="32126" y="35652"/>
                  </a:cubicBezTo>
                  <a:cubicBezTo>
                    <a:pt x="31532" y="35572"/>
                    <a:pt x="30937" y="35691"/>
                    <a:pt x="30502" y="36048"/>
                  </a:cubicBezTo>
                  <a:cubicBezTo>
                    <a:pt x="30066" y="36523"/>
                    <a:pt x="29868" y="37117"/>
                    <a:pt x="29947" y="37711"/>
                  </a:cubicBezTo>
                  <a:cubicBezTo>
                    <a:pt x="29947" y="38424"/>
                    <a:pt x="29907" y="39138"/>
                    <a:pt x="29749" y="39811"/>
                  </a:cubicBezTo>
                  <a:cubicBezTo>
                    <a:pt x="29551" y="40682"/>
                    <a:pt x="29472" y="41593"/>
                    <a:pt x="29591" y="42505"/>
                  </a:cubicBezTo>
                  <a:cubicBezTo>
                    <a:pt x="29353" y="42663"/>
                    <a:pt x="29076" y="42742"/>
                    <a:pt x="28798" y="42742"/>
                  </a:cubicBezTo>
                  <a:cubicBezTo>
                    <a:pt x="28640" y="42782"/>
                    <a:pt x="28481" y="42782"/>
                    <a:pt x="28323" y="42821"/>
                  </a:cubicBezTo>
                  <a:cubicBezTo>
                    <a:pt x="27095" y="43138"/>
                    <a:pt x="26422" y="43455"/>
                    <a:pt x="26184" y="43970"/>
                  </a:cubicBezTo>
                  <a:cubicBezTo>
                    <a:pt x="25986" y="44525"/>
                    <a:pt x="26263" y="45198"/>
                    <a:pt x="26897" y="46228"/>
                  </a:cubicBezTo>
                  <a:cubicBezTo>
                    <a:pt x="27095" y="46545"/>
                    <a:pt x="27174" y="46783"/>
                    <a:pt x="27095" y="46941"/>
                  </a:cubicBezTo>
                  <a:cubicBezTo>
                    <a:pt x="27016" y="47060"/>
                    <a:pt x="26739" y="47179"/>
                    <a:pt x="26342" y="47179"/>
                  </a:cubicBezTo>
                  <a:cubicBezTo>
                    <a:pt x="26105" y="47179"/>
                    <a:pt x="25907" y="47179"/>
                    <a:pt x="25669" y="47139"/>
                  </a:cubicBezTo>
                  <a:cubicBezTo>
                    <a:pt x="25194" y="47020"/>
                    <a:pt x="24639" y="47060"/>
                    <a:pt x="24203" y="47298"/>
                  </a:cubicBezTo>
                  <a:cubicBezTo>
                    <a:pt x="21827" y="48645"/>
                    <a:pt x="19886" y="50586"/>
                    <a:pt x="18499" y="52923"/>
                  </a:cubicBezTo>
                  <a:lnTo>
                    <a:pt x="18341" y="53200"/>
                  </a:lnTo>
                  <a:cubicBezTo>
                    <a:pt x="18103" y="53636"/>
                    <a:pt x="17865" y="54071"/>
                    <a:pt x="17509" y="54151"/>
                  </a:cubicBezTo>
                  <a:cubicBezTo>
                    <a:pt x="17192" y="54151"/>
                    <a:pt x="16875" y="54071"/>
                    <a:pt x="16677" y="53834"/>
                  </a:cubicBezTo>
                  <a:cubicBezTo>
                    <a:pt x="16400" y="53636"/>
                    <a:pt x="16083" y="53596"/>
                    <a:pt x="15805" y="53675"/>
                  </a:cubicBezTo>
                  <a:cubicBezTo>
                    <a:pt x="15647" y="53715"/>
                    <a:pt x="15568" y="53873"/>
                    <a:pt x="15528" y="53992"/>
                  </a:cubicBezTo>
                  <a:cubicBezTo>
                    <a:pt x="15409" y="55022"/>
                    <a:pt x="14696" y="55260"/>
                    <a:pt x="13904" y="55577"/>
                  </a:cubicBezTo>
                  <a:cubicBezTo>
                    <a:pt x="13548" y="55696"/>
                    <a:pt x="13231" y="55814"/>
                    <a:pt x="12914" y="56012"/>
                  </a:cubicBezTo>
                  <a:cubicBezTo>
                    <a:pt x="12676" y="56092"/>
                    <a:pt x="12478" y="56171"/>
                    <a:pt x="12280" y="56290"/>
                  </a:cubicBezTo>
                  <a:cubicBezTo>
                    <a:pt x="11923" y="56488"/>
                    <a:pt x="11567" y="56607"/>
                    <a:pt x="11210" y="56646"/>
                  </a:cubicBezTo>
                  <a:lnTo>
                    <a:pt x="10973" y="56646"/>
                  </a:lnTo>
                  <a:cubicBezTo>
                    <a:pt x="10458" y="56646"/>
                    <a:pt x="9824" y="56686"/>
                    <a:pt x="9705" y="57399"/>
                  </a:cubicBezTo>
                  <a:cubicBezTo>
                    <a:pt x="9586" y="57993"/>
                    <a:pt x="10062" y="58191"/>
                    <a:pt x="10379" y="58350"/>
                  </a:cubicBezTo>
                  <a:cubicBezTo>
                    <a:pt x="10497" y="58389"/>
                    <a:pt x="10656" y="58468"/>
                    <a:pt x="10775" y="58587"/>
                  </a:cubicBezTo>
                  <a:cubicBezTo>
                    <a:pt x="10854" y="58706"/>
                    <a:pt x="10894" y="58904"/>
                    <a:pt x="10854" y="59063"/>
                  </a:cubicBezTo>
                  <a:cubicBezTo>
                    <a:pt x="10814" y="59181"/>
                    <a:pt x="10656" y="59221"/>
                    <a:pt x="10458" y="59221"/>
                  </a:cubicBezTo>
                  <a:cubicBezTo>
                    <a:pt x="9824" y="59300"/>
                    <a:pt x="9230" y="59261"/>
                    <a:pt x="8636" y="59142"/>
                  </a:cubicBezTo>
                  <a:cubicBezTo>
                    <a:pt x="7368" y="58865"/>
                    <a:pt x="6497" y="59459"/>
                    <a:pt x="5665" y="60053"/>
                  </a:cubicBezTo>
                  <a:cubicBezTo>
                    <a:pt x="5110" y="60528"/>
                    <a:pt x="4516" y="60806"/>
                    <a:pt x="3843" y="60964"/>
                  </a:cubicBezTo>
                  <a:cubicBezTo>
                    <a:pt x="3724" y="61004"/>
                    <a:pt x="3645" y="61083"/>
                    <a:pt x="3565" y="61162"/>
                  </a:cubicBezTo>
                  <a:cubicBezTo>
                    <a:pt x="3446" y="61400"/>
                    <a:pt x="3407" y="61637"/>
                    <a:pt x="3446" y="61875"/>
                  </a:cubicBezTo>
                  <a:cubicBezTo>
                    <a:pt x="3645" y="62548"/>
                    <a:pt x="3565" y="62786"/>
                    <a:pt x="3526" y="62826"/>
                  </a:cubicBezTo>
                  <a:cubicBezTo>
                    <a:pt x="3367" y="62984"/>
                    <a:pt x="2892" y="62905"/>
                    <a:pt x="2496" y="62826"/>
                  </a:cubicBezTo>
                  <a:lnTo>
                    <a:pt x="2218" y="62786"/>
                  </a:lnTo>
                  <a:cubicBezTo>
                    <a:pt x="1545" y="62588"/>
                    <a:pt x="792" y="62905"/>
                    <a:pt x="515" y="63539"/>
                  </a:cubicBezTo>
                  <a:cubicBezTo>
                    <a:pt x="238" y="64093"/>
                    <a:pt x="0" y="64767"/>
                    <a:pt x="594" y="65440"/>
                  </a:cubicBezTo>
                  <a:cubicBezTo>
                    <a:pt x="1981" y="66787"/>
                    <a:pt x="1981" y="68213"/>
                    <a:pt x="713" y="6963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28"/>
            <p:cNvSpPr/>
            <p:nvPr/>
          </p:nvSpPr>
          <p:spPr>
            <a:xfrm>
              <a:off x="1743700" y="2332625"/>
              <a:ext cx="833850" cy="1201275"/>
            </a:xfrm>
            <a:custGeom>
              <a:avLst/>
              <a:gdLst/>
              <a:ahLst/>
              <a:cxnLst/>
              <a:rect l="l" t="t" r="r" b="b"/>
              <a:pathLst>
                <a:path w="33354" h="48051" extrusionOk="0">
                  <a:moveTo>
                    <a:pt x="10537" y="5784"/>
                  </a:moveTo>
                  <a:cubicBezTo>
                    <a:pt x="9428" y="6101"/>
                    <a:pt x="9111" y="5507"/>
                    <a:pt x="9032" y="5308"/>
                  </a:cubicBezTo>
                  <a:cubicBezTo>
                    <a:pt x="8794" y="4794"/>
                    <a:pt x="9032" y="4635"/>
                    <a:pt x="9507" y="4318"/>
                  </a:cubicBezTo>
                  <a:cubicBezTo>
                    <a:pt x="9626" y="4239"/>
                    <a:pt x="9705" y="4160"/>
                    <a:pt x="9824" y="4080"/>
                  </a:cubicBezTo>
                  <a:cubicBezTo>
                    <a:pt x="10775" y="3486"/>
                    <a:pt x="11567" y="2615"/>
                    <a:pt x="12122" y="1625"/>
                  </a:cubicBezTo>
                  <a:cubicBezTo>
                    <a:pt x="12320" y="1268"/>
                    <a:pt x="12359" y="872"/>
                    <a:pt x="12241" y="476"/>
                  </a:cubicBezTo>
                  <a:cubicBezTo>
                    <a:pt x="12042" y="198"/>
                    <a:pt x="11726" y="40"/>
                    <a:pt x="11369" y="0"/>
                  </a:cubicBezTo>
                  <a:cubicBezTo>
                    <a:pt x="11329" y="0"/>
                    <a:pt x="11290" y="0"/>
                    <a:pt x="11250" y="0"/>
                  </a:cubicBezTo>
                  <a:cubicBezTo>
                    <a:pt x="9983" y="555"/>
                    <a:pt x="8715" y="476"/>
                    <a:pt x="7289" y="278"/>
                  </a:cubicBezTo>
                  <a:cubicBezTo>
                    <a:pt x="6497" y="119"/>
                    <a:pt x="5665" y="278"/>
                    <a:pt x="4952" y="713"/>
                  </a:cubicBezTo>
                  <a:cubicBezTo>
                    <a:pt x="4516" y="1110"/>
                    <a:pt x="4239" y="1704"/>
                    <a:pt x="4199" y="2298"/>
                  </a:cubicBezTo>
                  <a:cubicBezTo>
                    <a:pt x="4080" y="3407"/>
                    <a:pt x="3526" y="4279"/>
                    <a:pt x="2932" y="5190"/>
                  </a:cubicBezTo>
                  <a:cubicBezTo>
                    <a:pt x="2377" y="5982"/>
                    <a:pt x="1941" y="6853"/>
                    <a:pt x="1704" y="7764"/>
                  </a:cubicBezTo>
                  <a:cubicBezTo>
                    <a:pt x="1585" y="8042"/>
                    <a:pt x="1506" y="8319"/>
                    <a:pt x="1506" y="8596"/>
                  </a:cubicBezTo>
                  <a:cubicBezTo>
                    <a:pt x="1506" y="8834"/>
                    <a:pt x="1545" y="9072"/>
                    <a:pt x="1664" y="9270"/>
                  </a:cubicBezTo>
                  <a:cubicBezTo>
                    <a:pt x="1783" y="9626"/>
                    <a:pt x="1822" y="9824"/>
                    <a:pt x="1585" y="10062"/>
                  </a:cubicBezTo>
                  <a:lnTo>
                    <a:pt x="872" y="10815"/>
                  </a:lnTo>
                  <a:cubicBezTo>
                    <a:pt x="396" y="11488"/>
                    <a:pt x="0" y="12241"/>
                    <a:pt x="515" y="13112"/>
                  </a:cubicBezTo>
                  <a:cubicBezTo>
                    <a:pt x="515" y="13112"/>
                    <a:pt x="515" y="13152"/>
                    <a:pt x="515" y="13152"/>
                  </a:cubicBezTo>
                  <a:cubicBezTo>
                    <a:pt x="753" y="13429"/>
                    <a:pt x="1070" y="13627"/>
                    <a:pt x="1426" y="13746"/>
                  </a:cubicBezTo>
                  <a:cubicBezTo>
                    <a:pt x="1981" y="13944"/>
                    <a:pt x="2179" y="14102"/>
                    <a:pt x="2060" y="14499"/>
                  </a:cubicBezTo>
                  <a:cubicBezTo>
                    <a:pt x="1941" y="15132"/>
                    <a:pt x="1981" y="15766"/>
                    <a:pt x="2139" y="16400"/>
                  </a:cubicBezTo>
                  <a:cubicBezTo>
                    <a:pt x="2219" y="16638"/>
                    <a:pt x="2258" y="16836"/>
                    <a:pt x="2298" y="17073"/>
                  </a:cubicBezTo>
                  <a:cubicBezTo>
                    <a:pt x="2377" y="17826"/>
                    <a:pt x="2654" y="18301"/>
                    <a:pt x="3050" y="18460"/>
                  </a:cubicBezTo>
                  <a:cubicBezTo>
                    <a:pt x="3486" y="18658"/>
                    <a:pt x="4001" y="18539"/>
                    <a:pt x="4635" y="18064"/>
                  </a:cubicBezTo>
                  <a:cubicBezTo>
                    <a:pt x="4675" y="18064"/>
                    <a:pt x="4714" y="18024"/>
                    <a:pt x="4714" y="17984"/>
                  </a:cubicBezTo>
                  <a:lnTo>
                    <a:pt x="5308" y="16677"/>
                  </a:lnTo>
                  <a:cubicBezTo>
                    <a:pt x="5546" y="16479"/>
                    <a:pt x="5665" y="16202"/>
                    <a:pt x="5665" y="15885"/>
                  </a:cubicBezTo>
                  <a:cubicBezTo>
                    <a:pt x="5704" y="15687"/>
                    <a:pt x="5744" y="15489"/>
                    <a:pt x="5863" y="15370"/>
                  </a:cubicBezTo>
                  <a:cubicBezTo>
                    <a:pt x="5903" y="15370"/>
                    <a:pt x="5982" y="15330"/>
                    <a:pt x="6061" y="15330"/>
                  </a:cubicBezTo>
                  <a:cubicBezTo>
                    <a:pt x="6061" y="15845"/>
                    <a:pt x="6101" y="16360"/>
                    <a:pt x="6140" y="16836"/>
                  </a:cubicBezTo>
                  <a:cubicBezTo>
                    <a:pt x="6299" y="18143"/>
                    <a:pt x="6457" y="19371"/>
                    <a:pt x="5348" y="20480"/>
                  </a:cubicBezTo>
                  <a:cubicBezTo>
                    <a:pt x="4912" y="21074"/>
                    <a:pt x="4793" y="21589"/>
                    <a:pt x="4952" y="21985"/>
                  </a:cubicBezTo>
                  <a:cubicBezTo>
                    <a:pt x="5110" y="22421"/>
                    <a:pt x="5625" y="22698"/>
                    <a:pt x="6378" y="22817"/>
                  </a:cubicBezTo>
                  <a:cubicBezTo>
                    <a:pt x="7962" y="23015"/>
                    <a:pt x="9547" y="22619"/>
                    <a:pt x="10775" y="21668"/>
                  </a:cubicBezTo>
                  <a:cubicBezTo>
                    <a:pt x="11211" y="21352"/>
                    <a:pt x="11488" y="21233"/>
                    <a:pt x="11765" y="21470"/>
                  </a:cubicBezTo>
                  <a:cubicBezTo>
                    <a:pt x="12042" y="21668"/>
                    <a:pt x="11963" y="21906"/>
                    <a:pt x="11765" y="22342"/>
                  </a:cubicBezTo>
                  <a:lnTo>
                    <a:pt x="11726" y="22421"/>
                  </a:lnTo>
                  <a:cubicBezTo>
                    <a:pt x="10894" y="24243"/>
                    <a:pt x="10933" y="24402"/>
                    <a:pt x="12716" y="25471"/>
                  </a:cubicBezTo>
                  <a:cubicBezTo>
                    <a:pt x="12755" y="25471"/>
                    <a:pt x="12755" y="25471"/>
                    <a:pt x="12795" y="25471"/>
                  </a:cubicBezTo>
                  <a:cubicBezTo>
                    <a:pt x="13350" y="25511"/>
                    <a:pt x="13746" y="26065"/>
                    <a:pt x="13548" y="26580"/>
                  </a:cubicBezTo>
                  <a:cubicBezTo>
                    <a:pt x="13429" y="27452"/>
                    <a:pt x="13310" y="28323"/>
                    <a:pt x="13270" y="29195"/>
                  </a:cubicBezTo>
                  <a:cubicBezTo>
                    <a:pt x="13310" y="29710"/>
                    <a:pt x="13112" y="30225"/>
                    <a:pt x="12755" y="30660"/>
                  </a:cubicBezTo>
                  <a:cubicBezTo>
                    <a:pt x="12359" y="30938"/>
                    <a:pt x="11844" y="31017"/>
                    <a:pt x="11329" y="30938"/>
                  </a:cubicBezTo>
                  <a:lnTo>
                    <a:pt x="10894" y="30938"/>
                  </a:lnTo>
                  <a:cubicBezTo>
                    <a:pt x="10418" y="30898"/>
                    <a:pt x="9943" y="30859"/>
                    <a:pt x="9507" y="30779"/>
                  </a:cubicBezTo>
                  <a:cubicBezTo>
                    <a:pt x="8398" y="30542"/>
                    <a:pt x="7923" y="31255"/>
                    <a:pt x="7645" y="31809"/>
                  </a:cubicBezTo>
                  <a:cubicBezTo>
                    <a:pt x="7447" y="32007"/>
                    <a:pt x="7289" y="32205"/>
                    <a:pt x="7170" y="32483"/>
                  </a:cubicBezTo>
                  <a:cubicBezTo>
                    <a:pt x="6972" y="33354"/>
                    <a:pt x="7289" y="34067"/>
                    <a:pt x="8200" y="34582"/>
                  </a:cubicBezTo>
                  <a:cubicBezTo>
                    <a:pt x="8477" y="34741"/>
                    <a:pt x="8675" y="34978"/>
                    <a:pt x="8755" y="35255"/>
                  </a:cubicBezTo>
                  <a:cubicBezTo>
                    <a:pt x="8794" y="35572"/>
                    <a:pt x="8715" y="35889"/>
                    <a:pt x="8477" y="36167"/>
                  </a:cubicBezTo>
                  <a:cubicBezTo>
                    <a:pt x="7962" y="36761"/>
                    <a:pt x="7329" y="37197"/>
                    <a:pt x="6576" y="37474"/>
                  </a:cubicBezTo>
                  <a:cubicBezTo>
                    <a:pt x="6299" y="37593"/>
                    <a:pt x="6061" y="37711"/>
                    <a:pt x="5784" y="37830"/>
                  </a:cubicBezTo>
                  <a:lnTo>
                    <a:pt x="5665" y="37910"/>
                  </a:lnTo>
                  <a:cubicBezTo>
                    <a:pt x="5348" y="38068"/>
                    <a:pt x="4793" y="38345"/>
                    <a:pt x="5031" y="38979"/>
                  </a:cubicBezTo>
                  <a:cubicBezTo>
                    <a:pt x="5110" y="39217"/>
                    <a:pt x="5269" y="39454"/>
                    <a:pt x="5506" y="39573"/>
                  </a:cubicBezTo>
                  <a:cubicBezTo>
                    <a:pt x="5823" y="39652"/>
                    <a:pt x="6219" y="39652"/>
                    <a:pt x="6497" y="39494"/>
                  </a:cubicBezTo>
                  <a:lnTo>
                    <a:pt x="6576" y="39494"/>
                  </a:lnTo>
                  <a:cubicBezTo>
                    <a:pt x="6972" y="39296"/>
                    <a:pt x="7210" y="39217"/>
                    <a:pt x="7447" y="39415"/>
                  </a:cubicBezTo>
                  <a:cubicBezTo>
                    <a:pt x="7447" y="39454"/>
                    <a:pt x="7487" y="39454"/>
                    <a:pt x="7487" y="39494"/>
                  </a:cubicBezTo>
                  <a:cubicBezTo>
                    <a:pt x="7962" y="39811"/>
                    <a:pt x="8438" y="40049"/>
                    <a:pt x="8992" y="40207"/>
                  </a:cubicBezTo>
                  <a:cubicBezTo>
                    <a:pt x="9190" y="40286"/>
                    <a:pt x="9428" y="40366"/>
                    <a:pt x="9626" y="40484"/>
                  </a:cubicBezTo>
                  <a:cubicBezTo>
                    <a:pt x="10537" y="40880"/>
                    <a:pt x="11528" y="41158"/>
                    <a:pt x="12557" y="41197"/>
                  </a:cubicBezTo>
                  <a:lnTo>
                    <a:pt x="12557" y="41197"/>
                  </a:lnTo>
                  <a:cubicBezTo>
                    <a:pt x="12795" y="41197"/>
                    <a:pt x="13033" y="41118"/>
                    <a:pt x="13270" y="41079"/>
                  </a:cubicBezTo>
                  <a:cubicBezTo>
                    <a:pt x="13508" y="40999"/>
                    <a:pt x="13865" y="40880"/>
                    <a:pt x="13983" y="40960"/>
                  </a:cubicBezTo>
                  <a:cubicBezTo>
                    <a:pt x="14063" y="41039"/>
                    <a:pt x="14102" y="41118"/>
                    <a:pt x="14102" y="41237"/>
                  </a:cubicBezTo>
                  <a:cubicBezTo>
                    <a:pt x="14182" y="41593"/>
                    <a:pt x="13865" y="41752"/>
                    <a:pt x="13112" y="41990"/>
                  </a:cubicBezTo>
                  <a:cubicBezTo>
                    <a:pt x="12954" y="42069"/>
                    <a:pt x="12755" y="42108"/>
                    <a:pt x="12597" y="42188"/>
                  </a:cubicBezTo>
                  <a:cubicBezTo>
                    <a:pt x="12122" y="42346"/>
                    <a:pt x="11646" y="42386"/>
                    <a:pt x="11211" y="42267"/>
                  </a:cubicBezTo>
                  <a:cubicBezTo>
                    <a:pt x="10418" y="42069"/>
                    <a:pt x="9547" y="42188"/>
                    <a:pt x="8873" y="42623"/>
                  </a:cubicBezTo>
                  <a:cubicBezTo>
                    <a:pt x="8834" y="42623"/>
                    <a:pt x="8794" y="42663"/>
                    <a:pt x="8794" y="42663"/>
                  </a:cubicBezTo>
                  <a:lnTo>
                    <a:pt x="8636" y="42901"/>
                  </a:lnTo>
                  <a:cubicBezTo>
                    <a:pt x="8398" y="43376"/>
                    <a:pt x="8002" y="43733"/>
                    <a:pt x="7527" y="43931"/>
                  </a:cubicBezTo>
                  <a:cubicBezTo>
                    <a:pt x="7487" y="43970"/>
                    <a:pt x="7487" y="43970"/>
                    <a:pt x="7447" y="44010"/>
                  </a:cubicBezTo>
                  <a:lnTo>
                    <a:pt x="5704" y="45713"/>
                  </a:lnTo>
                  <a:cubicBezTo>
                    <a:pt x="5704" y="45713"/>
                    <a:pt x="5665" y="45753"/>
                    <a:pt x="5665" y="45792"/>
                  </a:cubicBezTo>
                  <a:cubicBezTo>
                    <a:pt x="5427" y="46307"/>
                    <a:pt x="5110" y="46743"/>
                    <a:pt x="4675" y="47100"/>
                  </a:cubicBezTo>
                  <a:lnTo>
                    <a:pt x="4675" y="47100"/>
                  </a:lnTo>
                  <a:cubicBezTo>
                    <a:pt x="4595" y="47139"/>
                    <a:pt x="4556" y="47218"/>
                    <a:pt x="4556" y="47298"/>
                  </a:cubicBezTo>
                  <a:cubicBezTo>
                    <a:pt x="4556" y="47575"/>
                    <a:pt x="4675" y="47813"/>
                    <a:pt x="4873" y="47971"/>
                  </a:cubicBezTo>
                  <a:cubicBezTo>
                    <a:pt x="4952" y="48011"/>
                    <a:pt x="5031" y="48050"/>
                    <a:pt x="5110" y="48050"/>
                  </a:cubicBezTo>
                  <a:cubicBezTo>
                    <a:pt x="5308" y="48050"/>
                    <a:pt x="5506" y="47971"/>
                    <a:pt x="5665" y="47852"/>
                  </a:cubicBezTo>
                  <a:lnTo>
                    <a:pt x="6734" y="47179"/>
                  </a:lnTo>
                  <a:lnTo>
                    <a:pt x="7170" y="47060"/>
                  </a:lnTo>
                  <a:cubicBezTo>
                    <a:pt x="7804" y="46902"/>
                    <a:pt x="8359" y="46783"/>
                    <a:pt x="8873" y="47218"/>
                  </a:cubicBezTo>
                  <a:cubicBezTo>
                    <a:pt x="9032" y="47496"/>
                    <a:pt x="9349" y="47654"/>
                    <a:pt x="9666" y="47615"/>
                  </a:cubicBezTo>
                  <a:cubicBezTo>
                    <a:pt x="10458" y="47773"/>
                    <a:pt x="10696" y="47218"/>
                    <a:pt x="10814" y="46862"/>
                  </a:cubicBezTo>
                  <a:cubicBezTo>
                    <a:pt x="10854" y="46704"/>
                    <a:pt x="10933" y="46585"/>
                    <a:pt x="11013" y="46466"/>
                  </a:cubicBezTo>
                  <a:cubicBezTo>
                    <a:pt x="11052" y="46426"/>
                    <a:pt x="11052" y="46426"/>
                    <a:pt x="11052" y="46426"/>
                  </a:cubicBezTo>
                  <a:cubicBezTo>
                    <a:pt x="11211" y="46189"/>
                    <a:pt x="11488" y="46070"/>
                    <a:pt x="11765" y="46070"/>
                  </a:cubicBezTo>
                  <a:cubicBezTo>
                    <a:pt x="12914" y="46030"/>
                    <a:pt x="14102" y="45832"/>
                    <a:pt x="15172" y="45476"/>
                  </a:cubicBezTo>
                  <a:cubicBezTo>
                    <a:pt x="17034" y="45000"/>
                    <a:pt x="18816" y="44485"/>
                    <a:pt x="20678" y="45396"/>
                  </a:cubicBezTo>
                  <a:cubicBezTo>
                    <a:pt x="20916" y="45476"/>
                    <a:pt x="21193" y="45436"/>
                    <a:pt x="21431" y="45317"/>
                  </a:cubicBezTo>
                  <a:lnTo>
                    <a:pt x="21510" y="45277"/>
                  </a:lnTo>
                  <a:cubicBezTo>
                    <a:pt x="22619" y="44961"/>
                    <a:pt x="23728" y="44762"/>
                    <a:pt x="24877" y="44723"/>
                  </a:cubicBezTo>
                  <a:lnTo>
                    <a:pt x="25590" y="44644"/>
                  </a:lnTo>
                  <a:cubicBezTo>
                    <a:pt x="27769" y="44366"/>
                    <a:pt x="29828" y="43535"/>
                    <a:pt x="31532" y="42227"/>
                  </a:cubicBezTo>
                  <a:cubicBezTo>
                    <a:pt x="31611" y="42188"/>
                    <a:pt x="31651" y="42108"/>
                    <a:pt x="31651" y="42029"/>
                  </a:cubicBezTo>
                  <a:cubicBezTo>
                    <a:pt x="31611" y="41910"/>
                    <a:pt x="31571" y="41871"/>
                    <a:pt x="31492" y="41831"/>
                  </a:cubicBezTo>
                  <a:cubicBezTo>
                    <a:pt x="30898" y="41514"/>
                    <a:pt x="30185" y="41395"/>
                    <a:pt x="29512" y="41475"/>
                  </a:cubicBezTo>
                  <a:lnTo>
                    <a:pt x="29155" y="41475"/>
                  </a:lnTo>
                  <a:cubicBezTo>
                    <a:pt x="28957" y="41395"/>
                    <a:pt x="28838" y="41277"/>
                    <a:pt x="28759" y="41118"/>
                  </a:cubicBezTo>
                  <a:cubicBezTo>
                    <a:pt x="28680" y="40801"/>
                    <a:pt x="28719" y="40484"/>
                    <a:pt x="28878" y="40207"/>
                  </a:cubicBezTo>
                  <a:cubicBezTo>
                    <a:pt x="29195" y="39573"/>
                    <a:pt x="29670" y="39019"/>
                    <a:pt x="30264" y="38583"/>
                  </a:cubicBezTo>
                  <a:lnTo>
                    <a:pt x="31254" y="37751"/>
                  </a:lnTo>
                  <a:cubicBezTo>
                    <a:pt x="31809" y="37395"/>
                    <a:pt x="32284" y="36919"/>
                    <a:pt x="32681" y="36404"/>
                  </a:cubicBezTo>
                  <a:cubicBezTo>
                    <a:pt x="33354" y="35374"/>
                    <a:pt x="33195" y="34424"/>
                    <a:pt x="32324" y="33829"/>
                  </a:cubicBezTo>
                  <a:lnTo>
                    <a:pt x="32166" y="33711"/>
                  </a:lnTo>
                  <a:cubicBezTo>
                    <a:pt x="31334" y="33196"/>
                    <a:pt x="30423" y="32562"/>
                    <a:pt x="29234" y="33116"/>
                  </a:cubicBezTo>
                  <a:cubicBezTo>
                    <a:pt x="28482" y="33513"/>
                    <a:pt x="27848" y="33552"/>
                    <a:pt x="27452" y="33314"/>
                  </a:cubicBezTo>
                  <a:cubicBezTo>
                    <a:pt x="27056" y="33037"/>
                    <a:pt x="26897" y="32522"/>
                    <a:pt x="26937" y="31770"/>
                  </a:cubicBezTo>
                  <a:cubicBezTo>
                    <a:pt x="27056" y="31215"/>
                    <a:pt x="26897" y="30621"/>
                    <a:pt x="26501" y="30185"/>
                  </a:cubicBezTo>
                  <a:cubicBezTo>
                    <a:pt x="25946" y="29670"/>
                    <a:pt x="25828" y="28957"/>
                    <a:pt x="25669" y="28125"/>
                  </a:cubicBezTo>
                  <a:cubicBezTo>
                    <a:pt x="25431" y="26541"/>
                    <a:pt x="24798" y="24283"/>
                    <a:pt x="22381" y="23332"/>
                  </a:cubicBezTo>
                  <a:cubicBezTo>
                    <a:pt x="21391" y="22976"/>
                    <a:pt x="20678" y="22065"/>
                    <a:pt x="20559" y="21035"/>
                  </a:cubicBezTo>
                  <a:cubicBezTo>
                    <a:pt x="20440" y="18103"/>
                    <a:pt x="18341" y="16994"/>
                    <a:pt x="16281" y="15925"/>
                  </a:cubicBezTo>
                  <a:lnTo>
                    <a:pt x="16241" y="15925"/>
                  </a:lnTo>
                  <a:cubicBezTo>
                    <a:pt x="15489" y="15727"/>
                    <a:pt x="14696" y="15727"/>
                    <a:pt x="13944" y="15925"/>
                  </a:cubicBezTo>
                  <a:cubicBezTo>
                    <a:pt x="13785" y="15925"/>
                    <a:pt x="13667" y="15885"/>
                    <a:pt x="13548" y="15885"/>
                  </a:cubicBezTo>
                  <a:cubicBezTo>
                    <a:pt x="13350" y="15885"/>
                    <a:pt x="13072" y="15845"/>
                    <a:pt x="13033" y="15766"/>
                  </a:cubicBezTo>
                  <a:cubicBezTo>
                    <a:pt x="12993" y="15687"/>
                    <a:pt x="12993" y="15608"/>
                    <a:pt x="13152" y="15212"/>
                  </a:cubicBezTo>
                  <a:cubicBezTo>
                    <a:pt x="13469" y="14380"/>
                    <a:pt x="14063" y="13667"/>
                    <a:pt x="14855" y="13231"/>
                  </a:cubicBezTo>
                  <a:cubicBezTo>
                    <a:pt x="16321" y="12043"/>
                    <a:pt x="16875" y="10379"/>
                    <a:pt x="17390" y="8755"/>
                  </a:cubicBezTo>
                  <a:cubicBezTo>
                    <a:pt x="17549" y="8359"/>
                    <a:pt x="17707" y="7923"/>
                    <a:pt x="17865" y="7527"/>
                  </a:cubicBezTo>
                  <a:cubicBezTo>
                    <a:pt x="18103" y="7051"/>
                    <a:pt x="18103" y="6497"/>
                    <a:pt x="17865" y="6021"/>
                  </a:cubicBezTo>
                  <a:cubicBezTo>
                    <a:pt x="17588" y="5665"/>
                    <a:pt x="17113" y="5467"/>
                    <a:pt x="16321" y="5427"/>
                  </a:cubicBezTo>
                  <a:lnTo>
                    <a:pt x="15528" y="5388"/>
                  </a:lnTo>
                  <a:cubicBezTo>
                    <a:pt x="13904" y="5388"/>
                    <a:pt x="12201" y="5308"/>
                    <a:pt x="10537" y="578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28"/>
            <p:cNvSpPr/>
            <p:nvPr/>
          </p:nvSpPr>
          <p:spPr>
            <a:xfrm>
              <a:off x="1336675" y="2819850"/>
              <a:ext cx="485275" cy="529850"/>
            </a:xfrm>
            <a:custGeom>
              <a:avLst/>
              <a:gdLst/>
              <a:ahLst/>
              <a:cxnLst/>
              <a:rect l="l" t="t" r="r" b="b"/>
              <a:pathLst>
                <a:path w="19411" h="21194" extrusionOk="0">
                  <a:moveTo>
                    <a:pt x="4952" y="21114"/>
                  </a:moveTo>
                  <a:cubicBezTo>
                    <a:pt x="6972" y="20877"/>
                    <a:pt x="8913" y="20045"/>
                    <a:pt x="10458" y="18737"/>
                  </a:cubicBezTo>
                  <a:cubicBezTo>
                    <a:pt x="11449" y="17826"/>
                    <a:pt x="12756" y="17391"/>
                    <a:pt x="14103" y="17549"/>
                  </a:cubicBezTo>
                  <a:cubicBezTo>
                    <a:pt x="15093" y="17628"/>
                    <a:pt x="15727" y="17509"/>
                    <a:pt x="16162" y="17153"/>
                  </a:cubicBezTo>
                  <a:cubicBezTo>
                    <a:pt x="16559" y="16796"/>
                    <a:pt x="16796" y="16163"/>
                    <a:pt x="16875" y="15093"/>
                  </a:cubicBezTo>
                  <a:cubicBezTo>
                    <a:pt x="17074" y="12479"/>
                    <a:pt x="16717" y="9864"/>
                    <a:pt x="15806" y="7448"/>
                  </a:cubicBezTo>
                  <a:cubicBezTo>
                    <a:pt x="15727" y="7250"/>
                    <a:pt x="15648" y="7091"/>
                    <a:pt x="15529" y="6933"/>
                  </a:cubicBezTo>
                  <a:cubicBezTo>
                    <a:pt x="16202" y="7012"/>
                    <a:pt x="16875" y="6814"/>
                    <a:pt x="17390" y="6339"/>
                  </a:cubicBezTo>
                  <a:cubicBezTo>
                    <a:pt x="18500" y="5745"/>
                    <a:pt x="19213" y="5190"/>
                    <a:pt x="19331" y="4517"/>
                  </a:cubicBezTo>
                  <a:cubicBezTo>
                    <a:pt x="19411" y="3804"/>
                    <a:pt x="18896" y="3051"/>
                    <a:pt x="18024" y="2100"/>
                  </a:cubicBezTo>
                  <a:cubicBezTo>
                    <a:pt x="16083" y="1"/>
                    <a:pt x="16004" y="1"/>
                    <a:pt x="13192" y="1149"/>
                  </a:cubicBezTo>
                  <a:lnTo>
                    <a:pt x="11647" y="1783"/>
                  </a:lnTo>
                  <a:cubicBezTo>
                    <a:pt x="11607" y="1783"/>
                    <a:pt x="11607" y="1823"/>
                    <a:pt x="11567" y="1823"/>
                  </a:cubicBezTo>
                  <a:cubicBezTo>
                    <a:pt x="11211" y="2179"/>
                    <a:pt x="10934" y="2576"/>
                    <a:pt x="10696" y="3011"/>
                  </a:cubicBezTo>
                  <a:cubicBezTo>
                    <a:pt x="10498" y="3407"/>
                    <a:pt x="10260" y="3764"/>
                    <a:pt x="9943" y="4081"/>
                  </a:cubicBezTo>
                  <a:cubicBezTo>
                    <a:pt x="9666" y="4358"/>
                    <a:pt x="9428" y="4715"/>
                    <a:pt x="9270" y="5111"/>
                  </a:cubicBezTo>
                  <a:cubicBezTo>
                    <a:pt x="9111" y="4873"/>
                    <a:pt x="8795" y="4794"/>
                    <a:pt x="8517" y="4873"/>
                  </a:cubicBezTo>
                  <a:lnTo>
                    <a:pt x="8478" y="4873"/>
                  </a:lnTo>
                  <a:lnTo>
                    <a:pt x="7765" y="5230"/>
                  </a:lnTo>
                  <a:cubicBezTo>
                    <a:pt x="7527" y="5348"/>
                    <a:pt x="7250" y="5467"/>
                    <a:pt x="6972" y="5586"/>
                  </a:cubicBezTo>
                  <a:cubicBezTo>
                    <a:pt x="5665" y="6180"/>
                    <a:pt x="4437" y="6735"/>
                    <a:pt x="2932" y="6141"/>
                  </a:cubicBezTo>
                  <a:cubicBezTo>
                    <a:pt x="2298" y="5903"/>
                    <a:pt x="2021" y="6061"/>
                    <a:pt x="1862" y="6220"/>
                  </a:cubicBezTo>
                  <a:cubicBezTo>
                    <a:pt x="1625" y="6497"/>
                    <a:pt x="1625" y="6933"/>
                    <a:pt x="1902" y="7487"/>
                  </a:cubicBezTo>
                  <a:lnTo>
                    <a:pt x="2021" y="7686"/>
                  </a:lnTo>
                  <a:cubicBezTo>
                    <a:pt x="2259" y="8161"/>
                    <a:pt x="2377" y="8438"/>
                    <a:pt x="2100" y="8795"/>
                  </a:cubicBezTo>
                  <a:cubicBezTo>
                    <a:pt x="1744" y="9072"/>
                    <a:pt x="1546" y="9468"/>
                    <a:pt x="1546" y="9904"/>
                  </a:cubicBezTo>
                  <a:cubicBezTo>
                    <a:pt x="1585" y="10379"/>
                    <a:pt x="2021" y="10736"/>
                    <a:pt x="2417" y="11013"/>
                  </a:cubicBezTo>
                  <a:lnTo>
                    <a:pt x="2773" y="11290"/>
                  </a:lnTo>
                  <a:cubicBezTo>
                    <a:pt x="2932" y="11409"/>
                    <a:pt x="3090" y="11528"/>
                    <a:pt x="3288" y="11647"/>
                  </a:cubicBezTo>
                  <a:cubicBezTo>
                    <a:pt x="3724" y="11924"/>
                    <a:pt x="4160" y="12241"/>
                    <a:pt x="4200" y="12558"/>
                  </a:cubicBezTo>
                  <a:cubicBezTo>
                    <a:pt x="4239" y="12637"/>
                    <a:pt x="4200" y="12756"/>
                    <a:pt x="4120" y="12835"/>
                  </a:cubicBezTo>
                  <a:cubicBezTo>
                    <a:pt x="3764" y="13350"/>
                    <a:pt x="3447" y="13905"/>
                    <a:pt x="3209" y="14499"/>
                  </a:cubicBezTo>
                  <a:cubicBezTo>
                    <a:pt x="2773" y="15410"/>
                    <a:pt x="2338" y="16321"/>
                    <a:pt x="1427" y="16876"/>
                  </a:cubicBezTo>
                  <a:cubicBezTo>
                    <a:pt x="516" y="17430"/>
                    <a:pt x="1" y="17985"/>
                    <a:pt x="1" y="18579"/>
                  </a:cubicBezTo>
                  <a:cubicBezTo>
                    <a:pt x="1" y="19134"/>
                    <a:pt x="436" y="19728"/>
                    <a:pt x="1466" y="20401"/>
                  </a:cubicBezTo>
                  <a:cubicBezTo>
                    <a:pt x="2219" y="20916"/>
                    <a:pt x="3170" y="21193"/>
                    <a:pt x="4081" y="21193"/>
                  </a:cubicBezTo>
                  <a:cubicBezTo>
                    <a:pt x="4398" y="21193"/>
                    <a:pt x="4675" y="21154"/>
                    <a:pt x="4952" y="211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28"/>
            <p:cNvSpPr/>
            <p:nvPr/>
          </p:nvSpPr>
          <p:spPr>
            <a:xfrm>
              <a:off x="1265375" y="1503725"/>
              <a:ext cx="887350" cy="434775"/>
            </a:xfrm>
            <a:custGeom>
              <a:avLst/>
              <a:gdLst/>
              <a:ahLst/>
              <a:cxnLst/>
              <a:rect l="l" t="t" r="r" b="b"/>
              <a:pathLst>
                <a:path w="35494" h="17391" extrusionOk="0">
                  <a:moveTo>
                    <a:pt x="5824" y="4913"/>
                  </a:moveTo>
                  <a:cubicBezTo>
                    <a:pt x="6299" y="5190"/>
                    <a:pt x="6655" y="5626"/>
                    <a:pt x="6853" y="6141"/>
                  </a:cubicBezTo>
                  <a:lnTo>
                    <a:pt x="6735" y="6260"/>
                  </a:lnTo>
                  <a:cubicBezTo>
                    <a:pt x="6418" y="6576"/>
                    <a:pt x="6180" y="6973"/>
                    <a:pt x="5982" y="7369"/>
                  </a:cubicBezTo>
                  <a:cubicBezTo>
                    <a:pt x="5942" y="7488"/>
                    <a:pt x="5903" y="7606"/>
                    <a:pt x="5863" y="7725"/>
                  </a:cubicBezTo>
                  <a:cubicBezTo>
                    <a:pt x="5824" y="7844"/>
                    <a:pt x="5744" y="8002"/>
                    <a:pt x="5665" y="8121"/>
                  </a:cubicBezTo>
                  <a:cubicBezTo>
                    <a:pt x="5150" y="8914"/>
                    <a:pt x="4912" y="9389"/>
                    <a:pt x="5031" y="9785"/>
                  </a:cubicBezTo>
                  <a:cubicBezTo>
                    <a:pt x="5150" y="10221"/>
                    <a:pt x="5586" y="10458"/>
                    <a:pt x="6537" y="10855"/>
                  </a:cubicBezTo>
                  <a:cubicBezTo>
                    <a:pt x="6695" y="10934"/>
                    <a:pt x="6853" y="11053"/>
                    <a:pt x="7012" y="11171"/>
                  </a:cubicBezTo>
                  <a:cubicBezTo>
                    <a:pt x="7408" y="11607"/>
                    <a:pt x="7606" y="12162"/>
                    <a:pt x="7567" y="12756"/>
                  </a:cubicBezTo>
                  <a:cubicBezTo>
                    <a:pt x="7487" y="13271"/>
                    <a:pt x="7131" y="13746"/>
                    <a:pt x="6695" y="14024"/>
                  </a:cubicBezTo>
                  <a:cubicBezTo>
                    <a:pt x="6576" y="14103"/>
                    <a:pt x="6576" y="14222"/>
                    <a:pt x="6616" y="14340"/>
                  </a:cubicBezTo>
                  <a:cubicBezTo>
                    <a:pt x="6893" y="14776"/>
                    <a:pt x="7448" y="14935"/>
                    <a:pt x="7923" y="14737"/>
                  </a:cubicBezTo>
                  <a:cubicBezTo>
                    <a:pt x="9389" y="14142"/>
                    <a:pt x="10696" y="14657"/>
                    <a:pt x="11884" y="15291"/>
                  </a:cubicBezTo>
                  <a:cubicBezTo>
                    <a:pt x="12201" y="15489"/>
                    <a:pt x="12558" y="15648"/>
                    <a:pt x="12875" y="15806"/>
                  </a:cubicBezTo>
                  <a:cubicBezTo>
                    <a:pt x="13310" y="16044"/>
                    <a:pt x="13746" y="16242"/>
                    <a:pt x="14182" y="16519"/>
                  </a:cubicBezTo>
                  <a:cubicBezTo>
                    <a:pt x="15014" y="17034"/>
                    <a:pt x="16004" y="17351"/>
                    <a:pt x="17034" y="17351"/>
                  </a:cubicBezTo>
                  <a:cubicBezTo>
                    <a:pt x="17866" y="17391"/>
                    <a:pt x="18698" y="17113"/>
                    <a:pt x="19371" y="16598"/>
                  </a:cubicBezTo>
                  <a:cubicBezTo>
                    <a:pt x="20995" y="15410"/>
                    <a:pt x="22778" y="14816"/>
                    <a:pt x="24917" y="14301"/>
                  </a:cubicBezTo>
                  <a:cubicBezTo>
                    <a:pt x="25352" y="14182"/>
                    <a:pt x="25749" y="13984"/>
                    <a:pt x="26065" y="13707"/>
                  </a:cubicBezTo>
                  <a:cubicBezTo>
                    <a:pt x="26501" y="13350"/>
                    <a:pt x="27016" y="13192"/>
                    <a:pt x="27571" y="13192"/>
                  </a:cubicBezTo>
                  <a:lnTo>
                    <a:pt x="27650" y="13192"/>
                  </a:lnTo>
                  <a:cubicBezTo>
                    <a:pt x="28046" y="13073"/>
                    <a:pt x="28521" y="12994"/>
                    <a:pt x="28918" y="12875"/>
                  </a:cubicBezTo>
                  <a:cubicBezTo>
                    <a:pt x="30383" y="12558"/>
                    <a:pt x="31849" y="12241"/>
                    <a:pt x="32641" y="10577"/>
                  </a:cubicBezTo>
                  <a:cubicBezTo>
                    <a:pt x="32720" y="10538"/>
                    <a:pt x="32800" y="10538"/>
                    <a:pt x="32839" y="10498"/>
                  </a:cubicBezTo>
                  <a:lnTo>
                    <a:pt x="32998" y="10458"/>
                  </a:lnTo>
                  <a:cubicBezTo>
                    <a:pt x="34146" y="9943"/>
                    <a:pt x="35018" y="8953"/>
                    <a:pt x="35374" y="7765"/>
                  </a:cubicBezTo>
                  <a:cubicBezTo>
                    <a:pt x="35374" y="7765"/>
                    <a:pt x="35374" y="7725"/>
                    <a:pt x="35374" y="7725"/>
                  </a:cubicBezTo>
                  <a:cubicBezTo>
                    <a:pt x="35493" y="6299"/>
                    <a:pt x="34780" y="5388"/>
                    <a:pt x="33394" y="5111"/>
                  </a:cubicBezTo>
                  <a:cubicBezTo>
                    <a:pt x="32285" y="4913"/>
                    <a:pt x="31572" y="4239"/>
                    <a:pt x="31453" y="3289"/>
                  </a:cubicBezTo>
                  <a:cubicBezTo>
                    <a:pt x="31334" y="2338"/>
                    <a:pt x="31096" y="1823"/>
                    <a:pt x="30621" y="1506"/>
                  </a:cubicBezTo>
                  <a:cubicBezTo>
                    <a:pt x="30185" y="1189"/>
                    <a:pt x="29591" y="1150"/>
                    <a:pt x="28759" y="1387"/>
                  </a:cubicBezTo>
                  <a:cubicBezTo>
                    <a:pt x="28363" y="1506"/>
                    <a:pt x="27967" y="1229"/>
                    <a:pt x="27571" y="951"/>
                  </a:cubicBezTo>
                  <a:lnTo>
                    <a:pt x="27333" y="793"/>
                  </a:lnTo>
                  <a:lnTo>
                    <a:pt x="27135" y="674"/>
                  </a:lnTo>
                  <a:cubicBezTo>
                    <a:pt x="26660" y="357"/>
                    <a:pt x="26145" y="1"/>
                    <a:pt x="25709" y="238"/>
                  </a:cubicBezTo>
                  <a:cubicBezTo>
                    <a:pt x="25392" y="397"/>
                    <a:pt x="25234" y="793"/>
                    <a:pt x="25194" y="1506"/>
                  </a:cubicBezTo>
                  <a:cubicBezTo>
                    <a:pt x="25154" y="1823"/>
                    <a:pt x="24877" y="2061"/>
                    <a:pt x="24560" y="2061"/>
                  </a:cubicBezTo>
                  <a:lnTo>
                    <a:pt x="24560" y="2061"/>
                  </a:lnTo>
                  <a:cubicBezTo>
                    <a:pt x="24164" y="2061"/>
                    <a:pt x="23728" y="2140"/>
                    <a:pt x="23332" y="2298"/>
                  </a:cubicBezTo>
                  <a:cubicBezTo>
                    <a:pt x="22580" y="2496"/>
                    <a:pt x="21946" y="2694"/>
                    <a:pt x="21272" y="2140"/>
                  </a:cubicBezTo>
                  <a:cubicBezTo>
                    <a:pt x="20876" y="1823"/>
                    <a:pt x="20361" y="1902"/>
                    <a:pt x="19846" y="2377"/>
                  </a:cubicBezTo>
                  <a:cubicBezTo>
                    <a:pt x="19569" y="2576"/>
                    <a:pt x="19213" y="2615"/>
                    <a:pt x="18935" y="2457"/>
                  </a:cubicBezTo>
                  <a:cubicBezTo>
                    <a:pt x="16677" y="1744"/>
                    <a:pt x="16519" y="1783"/>
                    <a:pt x="15489" y="3605"/>
                  </a:cubicBezTo>
                  <a:lnTo>
                    <a:pt x="15014" y="3645"/>
                  </a:lnTo>
                  <a:cubicBezTo>
                    <a:pt x="14816" y="3645"/>
                    <a:pt x="14657" y="3447"/>
                    <a:pt x="14459" y="3130"/>
                  </a:cubicBezTo>
                  <a:cubicBezTo>
                    <a:pt x="14261" y="2853"/>
                    <a:pt x="13904" y="2259"/>
                    <a:pt x="13191" y="2615"/>
                  </a:cubicBezTo>
                  <a:cubicBezTo>
                    <a:pt x="12518" y="2972"/>
                    <a:pt x="12716" y="3566"/>
                    <a:pt x="12875" y="4002"/>
                  </a:cubicBezTo>
                  <a:cubicBezTo>
                    <a:pt x="12954" y="4239"/>
                    <a:pt x="12993" y="4477"/>
                    <a:pt x="12954" y="4754"/>
                  </a:cubicBezTo>
                  <a:cubicBezTo>
                    <a:pt x="12914" y="4754"/>
                    <a:pt x="12875" y="4833"/>
                    <a:pt x="12875" y="4873"/>
                  </a:cubicBezTo>
                  <a:cubicBezTo>
                    <a:pt x="12875" y="4913"/>
                    <a:pt x="12875" y="4913"/>
                    <a:pt x="12875" y="4952"/>
                  </a:cubicBezTo>
                  <a:lnTo>
                    <a:pt x="12875" y="4952"/>
                  </a:lnTo>
                  <a:lnTo>
                    <a:pt x="12875" y="4992"/>
                  </a:lnTo>
                  <a:cubicBezTo>
                    <a:pt x="12676" y="5428"/>
                    <a:pt x="12399" y="5428"/>
                    <a:pt x="11884" y="5388"/>
                  </a:cubicBezTo>
                  <a:cubicBezTo>
                    <a:pt x="11449" y="5269"/>
                    <a:pt x="10973" y="5388"/>
                    <a:pt x="10656" y="5705"/>
                  </a:cubicBezTo>
                  <a:cubicBezTo>
                    <a:pt x="9943" y="6616"/>
                    <a:pt x="9349" y="6339"/>
                    <a:pt x="8517" y="5705"/>
                  </a:cubicBezTo>
                  <a:lnTo>
                    <a:pt x="8517" y="5665"/>
                  </a:lnTo>
                  <a:cubicBezTo>
                    <a:pt x="8517" y="5586"/>
                    <a:pt x="8478" y="5507"/>
                    <a:pt x="8438" y="5467"/>
                  </a:cubicBezTo>
                  <a:cubicBezTo>
                    <a:pt x="7804" y="4992"/>
                    <a:pt x="7923" y="4437"/>
                    <a:pt x="8161" y="3645"/>
                  </a:cubicBezTo>
                  <a:cubicBezTo>
                    <a:pt x="8200" y="3605"/>
                    <a:pt x="8200" y="3566"/>
                    <a:pt x="8161" y="3526"/>
                  </a:cubicBezTo>
                  <a:cubicBezTo>
                    <a:pt x="8081" y="2496"/>
                    <a:pt x="7368" y="2140"/>
                    <a:pt x="6735" y="1823"/>
                  </a:cubicBezTo>
                  <a:cubicBezTo>
                    <a:pt x="6299" y="1664"/>
                    <a:pt x="5942" y="1387"/>
                    <a:pt x="5665" y="1031"/>
                  </a:cubicBezTo>
                  <a:cubicBezTo>
                    <a:pt x="5625" y="951"/>
                    <a:pt x="5546" y="912"/>
                    <a:pt x="5467" y="912"/>
                  </a:cubicBezTo>
                  <a:cubicBezTo>
                    <a:pt x="5229" y="912"/>
                    <a:pt x="4992" y="991"/>
                    <a:pt x="4873" y="1189"/>
                  </a:cubicBezTo>
                  <a:cubicBezTo>
                    <a:pt x="4754" y="1387"/>
                    <a:pt x="4754" y="1664"/>
                    <a:pt x="4873" y="1863"/>
                  </a:cubicBezTo>
                  <a:cubicBezTo>
                    <a:pt x="4873" y="1942"/>
                    <a:pt x="4912" y="1981"/>
                    <a:pt x="4912" y="2061"/>
                  </a:cubicBezTo>
                  <a:cubicBezTo>
                    <a:pt x="4992" y="2338"/>
                    <a:pt x="4912" y="2615"/>
                    <a:pt x="4754" y="2813"/>
                  </a:cubicBezTo>
                  <a:cubicBezTo>
                    <a:pt x="4596" y="2972"/>
                    <a:pt x="4279" y="3011"/>
                    <a:pt x="3764" y="2932"/>
                  </a:cubicBezTo>
                  <a:cubicBezTo>
                    <a:pt x="1308" y="2457"/>
                    <a:pt x="1229" y="2536"/>
                    <a:pt x="1" y="4754"/>
                  </a:cubicBezTo>
                  <a:cubicBezTo>
                    <a:pt x="1" y="4833"/>
                    <a:pt x="1" y="4913"/>
                    <a:pt x="1" y="4992"/>
                  </a:cubicBezTo>
                  <a:cubicBezTo>
                    <a:pt x="40" y="5032"/>
                    <a:pt x="119" y="5111"/>
                    <a:pt x="199" y="5111"/>
                  </a:cubicBezTo>
                  <a:cubicBezTo>
                    <a:pt x="1149" y="5348"/>
                    <a:pt x="2219" y="5230"/>
                    <a:pt x="3090" y="4754"/>
                  </a:cubicBezTo>
                  <a:cubicBezTo>
                    <a:pt x="3962" y="4358"/>
                    <a:pt x="4992" y="4437"/>
                    <a:pt x="5824" y="491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28"/>
            <p:cNvSpPr/>
            <p:nvPr/>
          </p:nvSpPr>
          <p:spPr>
            <a:xfrm>
              <a:off x="4520525" y="2327675"/>
              <a:ext cx="105975" cy="83200"/>
            </a:xfrm>
            <a:custGeom>
              <a:avLst/>
              <a:gdLst/>
              <a:ahLst/>
              <a:cxnLst/>
              <a:rect l="l" t="t" r="r" b="b"/>
              <a:pathLst>
                <a:path w="4239" h="3328" extrusionOk="0">
                  <a:moveTo>
                    <a:pt x="119" y="2219"/>
                  </a:moveTo>
                  <a:cubicBezTo>
                    <a:pt x="0" y="2496"/>
                    <a:pt x="80" y="2813"/>
                    <a:pt x="238" y="3050"/>
                  </a:cubicBezTo>
                  <a:cubicBezTo>
                    <a:pt x="397" y="3249"/>
                    <a:pt x="634" y="3328"/>
                    <a:pt x="911" y="3328"/>
                  </a:cubicBezTo>
                  <a:lnTo>
                    <a:pt x="911" y="3328"/>
                  </a:lnTo>
                  <a:cubicBezTo>
                    <a:pt x="1506" y="3328"/>
                    <a:pt x="3209" y="2100"/>
                    <a:pt x="3882" y="1426"/>
                  </a:cubicBezTo>
                  <a:cubicBezTo>
                    <a:pt x="4120" y="1149"/>
                    <a:pt x="4239" y="951"/>
                    <a:pt x="4239" y="793"/>
                  </a:cubicBezTo>
                  <a:cubicBezTo>
                    <a:pt x="4160" y="0"/>
                    <a:pt x="3605" y="40"/>
                    <a:pt x="3328" y="40"/>
                  </a:cubicBezTo>
                  <a:cubicBezTo>
                    <a:pt x="3209" y="80"/>
                    <a:pt x="3130" y="80"/>
                    <a:pt x="3011" y="40"/>
                  </a:cubicBezTo>
                  <a:lnTo>
                    <a:pt x="2932" y="40"/>
                  </a:lnTo>
                  <a:cubicBezTo>
                    <a:pt x="1347" y="80"/>
                    <a:pt x="397" y="832"/>
                    <a:pt x="119" y="221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28"/>
            <p:cNvSpPr/>
            <p:nvPr/>
          </p:nvSpPr>
          <p:spPr>
            <a:xfrm>
              <a:off x="4562125" y="2270225"/>
              <a:ext cx="44575" cy="33700"/>
            </a:xfrm>
            <a:custGeom>
              <a:avLst/>
              <a:gdLst/>
              <a:ahLst/>
              <a:cxnLst/>
              <a:rect l="l" t="t" r="r" b="b"/>
              <a:pathLst>
                <a:path w="1783" h="1348" extrusionOk="0">
                  <a:moveTo>
                    <a:pt x="872" y="1348"/>
                  </a:moveTo>
                  <a:cubicBezTo>
                    <a:pt x="951" y="1348"/>
                    <a:pt x="1624" y="1150"/>
                    <a:pt x="1703" y="753"/>
                  </a:cubicBezTo>
                  <a:cubicBezTo>
                    <a:pt x="1783" y="595"/>
                    <a:pt x="1743" y="437"/>
                    <a:pt x="1664" y="318"/>
                  </a:cubicBezTo>
                  <a:cubicBezTo>
                    <a:pt x="1466" y="120"/>
                    <a:pt x="1228" y="1"/>
                    <a:pt x="951" y="1"/>
                  </a:cubicBezTo>
                  <a:lnTo>
                    <a:pt x="911" y="1"/>
                  </a:lnTo>
                  <a:cubicBezTo>
                    <a:pt x="674" y="1"/>
                    <a:pt x="119" y="80"/>
                    <a:pt x="40" y="595"/>
                  </a:cubicBezTo>
                  <a:cubicBezTo>
                    <a:pt x="0" y="833"/>
                    <a:pt x="79" y="1031"/>
                    <a:pt x="238" y="1189"/>
                  </a:cubicBezTo>
                  <a:cubicBezTo>
                    <a:pt x="357" y="1308"/>
                    <a:pt x="515" y="1348"/>
                    <a:pt x="674" y="1348"/>
                  </a:cubicBezTo>
                  <a:cubicBezTo>
                    <a:pt x="753" y="1348"/>
                    <a:pt x="792" y="1348"/>
                    <a:pt x="872" y="134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28"/>
            <p:cNvSpPr/>
            <p:nvPr/>
          </p:nvSpPr>
          <p:spPr>
            <a:xfrm>
              <a:off x="1418875" y="2171200"/>
              <a:ext cx="4902050" cy="3107625"/>
            </a:xfrm>
            <a:custGeom>
              <a:avLst/>
              <a:gdLst/>
              <a:ahLst/>
              <a:cxnLst/>
              <a:rect l="l" t="t" r="r" b="b"/>
              <a:pathLst>
                <a:path w="196082" h="124305" extrusionOk="0">
                  <a:moveTo>
                    <a:pt x="195369" y="60687"/>
                  </a:moveTo>
                  <a:cubicBezTo>
                    <a:pt x="195884" y="58825"/>
                    <a:pt x="196082" y="57716"/>
                    <a:pt x="195646" y="56963"/>
                  </a:cubicBezTo>
                  <a:cubicBezTo>
                    <a:pt x="195210" y="56211"/>
                    <a:pt x="194299" y="55894"/>
                    <a:pt x="192596" y="55418"/>
                  </a:cubicBezTo>
                  <a:cubicBezTo>
                    <a:pt x="192239" y="55339"/>
                    <a:pt x="191883" y="55260"/>
                    <a:pt x="191526" y="55220"/>
                  </a:cubicBezTo>
                  <a:cubicBezTo>
                    <a:pt x="189229" y="54983"/>
                    <a:pt x="187367" y="54587"/>
                    <a:pt x="186139" y="52566"/>
                  </a:cubicBezTo>
                  <a:cubicBezTo>
                    <a:pt x="185584" y="51655"/>
                    <a:pt x="184792" y="52051"/>
                    <a:pt x="184198" y="52329"/>
                  </a:cubicBezTo>
                  <a:cubicBezTo>
                    <a:pt x="182812" y="52962"/>
                    <a:pt x="181900" y="52844"/>
                    <a:pt x="181187" y="51933"/>
                  </a:cubicBezTo>
                  <a:cubicBezTo>
                    <a:pt x="181187" y="51893"/>
                    <a:pt x="181187" y="51893"/>
                    <a:pt x="181148" y="51853"/>
                  </a:cubicBezTo>
                  <a:cubicBezTo>
                    <a:pt x="180554" y="51536"/>
                    <a:pt x="179841" y="51378"/>
                    <a:pt x="179167" y="51457"/>
                  </a:cubicBezTo>
                  <a:cubicBezTo>
                    <a:pt x="178850" y="51497"/>
                    <a:pt x="178573" y="51418"/>
                    <a:pt x="178335" y="51219"/>
                  </a:cubicBezTo>
                  <a:cubicBezTo>
                    <a:pt x="178216" y="51101"/>
                    <a:pt x="178137" y="50903"/>
                    <a:pt x="178137" y="50705"/>
                  </a:cubicBezTo>
                  <a:cubicBezTo>
                    <a:pt x="178137" y="50190"/>
                    <a:pt x="177979" y="49635"/>
                    <a:pt x="177781" y="49120"/>
                  </a:cubicBezTo>
                  <a:cubicBezTo>
                    <a:pt x="177583" y="48724"/>
                    <a:pt x="177464" y="48328"/>
                    <a:pt x="177424" y="47892"/>
                  </a:cubicBezTo>
                  <a:cubicBezTo>
                    <a:pt x="177424" y="47852"/>
                    <a:pt x="177424" y="47813"/>
                    <a:pt x="177424" y="47773"/>
                  </a:cubicBezTo>
                  <a:cubicBezTo>
                    <a:pt x="177068" y="47100"/>
                    <a:pt x="176474" y="46941"/>
                    <a:pt x="175879" y="46823"/>
                  </a:cubicBezTo>
                  <a:lnTo>
                    <a:pt x="175800" y="46823"/>
                  </a:lnTo>
                  <a:cubicBezTo>
                    <a:pt x="173186" y="46228"/>
                    <a:pt x="172829" y="45713"/>
                    <a:pt x="172790" y="42822"/>
                  </a:cubicBezTo>
                  <a:cubicBezTo>
                    <a:pt x="172790" y="41594"/>
                    <a:pt x="172512" y="40762"/>
                    <a:pt x="171958" y="40286"/>
                  </a:cubicBezTo>
                  <a:cubicBezTo>
                    <a:pt x="171443" y="39771"/>
                    <a:pt x="170769" y="39653"/>
                    <a:pt x="169779" y="39771"/>
                  </a:cubicBezTo>
                  <a:cubicBezTo>
                    <a:pt x="169343" y="39811"/>
                    <a:pt x="168908" y="39811"/>
                    <a:pt x="168511" y="39851"/>
                  </a:cubicBezTo>
                  <a:cubicBezTo>
                    <a:pt x="167204" y="39851"/>
                    <a:pt x="165857" y="39890"/>
                    <a:pt x="164669" y="40999"/>
                  </a:cubicBezTo>
                  <a:cubicBezTo>
                    <a:pt x="164471" y="41198"/>
                    <a:pt x="164154" y="41198"/>
                    <a:pt x="163639" y="40960"/>
                  </a:cubicBezTo>
                  <a:cubicBezTo>
                    <a:pt x="163600" y="40920"/>
                    <a:pt x="163560" y="40920"/>
                    <a:pt x="163520" y="40920"/>
                  </a:cubicBezTo>
                  <a:cubicBezTo>
                    <a:pt x="163124" y="40920"/>
                    <a:pt x="162768" y="40960"/>
                    <a:pt x="162451" y="40999"/>
                  </a:cubicBezTo>
                  <a:cubicBezTo>
                    <a:pt x="162292" y="40485"/>
                    <a:pt x="162134" y="39930"/>
                    <a:pt x="162015" y="39415"/>
                  </a:cubicBezTo>
                  <a:cubicBezTo>
                    <a:pt x="161857" y="38860"/>
                    <a:pt x="161698" y="38029"/>
                    <a:pt x="161936" y="37751"/>
                  </a:cubicBezTo>
                  <a:cubicBezTo>
                    <a:pt x="162173" y="37514"/>
                    <a:pt x="162649" y="37632"/>
                    <a:pt x="163520" y="37870"/>
                  </a:cubicBezTo>
                  <a:cubicBezTo>
                    <a:pt x="164907" y="38266"/>
                    <a:pt x="166135" y="37830"/>
                    <a:pt x="166650" y="36721"/>
                  </a:cubicBezTo>
                  <a:cubicBezTo>
                    <a:pt x="167085" y="35731"/>
                    <a:pt x="166293" y="35176"/>
                    <a:pt x="165659" y="34741"/>
                  </a:cubicBezTo>
                  <a:cubicBezTo>
                    <a:pt x="165461" y="34661"/>
                    <a:pt x="165303" y="34503"/>
                    <a:pt x="165144" y="34384"/>
                  </a:cubicBezTo>
                  <a:lnTo>
                    <a:pt x="164629" y="33948"/>
                  </a:lnTo>
                  <a:cubicBezTo>
                    <a:pt x="161857" y="31651"/>
                    <a:pt x="159282" y="29512"/>
                    <a:pt x="159955" y="25432"/>
                  </a:cubicBezTo>
                  <a:cubicBezTo>
                    <a:pt x="160114" y="24402"/>
                    <a:pt x="159678" y="23689"/>
                    <a:pt x="158569" y="23174"/>
                  </a:cubicBezTo>
                  <a:cubicBezTo>
                    <a:pt x="157658" y="22817"/>
                    <a:pt x="156667" y="22659"/>
                    <a:pt x="155677" y="22738"/>
                  </a:cubicBezTo>
                  <a:cubicBezTo>
                    <a:pt x="154330" y="22738"/>
                    <a:pt x="153023" y="22738"/>
                    <a:pt x="152033" y="21669"/>
                  </a:cubicBezTo>
                  <a:cubicBezTo>
                    <a:pt x="151874" y="21550"/>
                    <a:pt x="151716" y="21589"/>
                    <a:pt x="151557" y="21629"/>
                  </a:cubicBezTo>
                  <a:lnTo>
                    <a:pt x="151478" y="21629"/>
                  </a:lnTo>
                  <a:cubicBezTo>
                    <a:pt x="150844" y="21708"/>
                    <a:pt x="150211" y="21550"/>
                    <a:pt x="149696" y="21154"/>
                  </a:cubicBezTo>
                  <a:cubicBezTo>
                    <a:pt x="149458" y="20876"/>
                    <a:pt x="149101" y="20718"/>
                    <a:pt x="148705" y="20718"/>
                  </a:cubicBezTo>
                  <a:cubicBezTo>
                    <a:pt x="148903" y="20361"/>
                    <a:pt x="149022" y="20005"/>
                    <a:pt x="149101" y="19648"/>
                  </a:cubicBezTo>
                  <a:cubicBezTo>
                    <a:pt x="149101" y="19609"/>
                    <a:pt x="149101" y="19569"/>
                    <a:pt x="149101" y="19530"/>
                  </a:cubicBezTo>
                  <a:cubicBezTo>
                    <a:pt x="148903" y="18856"/>
                    <a:pt x="148586" y="18222"/>
                    <a:pt x="148230" y="17668"/>
                  </a:cubicBezTo>
                  <a:cubicBezTo>
                    <a:pt x="147675" y="16757"/>
                    <a:pt x="147200" y="15885"/>
                    <a:pt x="147319" y="14816"/>
                  </a:cubicBezTo>
                  <a:cubicBezTo>
                    <a:pt x="147358" y="14776"/>
                    <a:pt x="147358" y="14697"/>
                    <a:pt x="147319" y="14657"/>
                  </a:cubicBezTo>
                  <a:cubicBezTo>
                    <a:pt x="147081" y="13786"/>
                    <a:pt x="146566" y="13033"/>
                    <a:pt x="145932" y="12439"/>
                  </a:cubicBezTo>
                  <a:cubicBezTo>
                    <a:pt x="145695" y="12201"/>
                    <a:pt x="145417" y="12043"/>
                    <a:pt x="145101" y="11924"/>
                  </a:cubicBezTo>
                  <a:lnTo>
                    <a:pt x="145061" y="11924"/>
                  </a:lnTo>
                  <a:lnTo>
                    <a:pt x="144902" y="11924"/>
                  </a:lnTo>
                  <a:cubicBezTo>
                    <a:pt x="145180" y="11884"/>
                    <a:pt x="145497" y="11805"/>
                    <a:pt x="145774" y="11726"/>
                  </a:cubicBezTo>
                  <a:lnTo>
                    <a:pt x="145814" y="11686"/>
                  </a:lnTo>
                  <a:cubicBezTo>
                    <a:pt x="146883" y="11013"/>
                    <a:pt x="147081" y="10260"/>
                    <a:pt x="146527" y="8953"/>
                  </a:cubicBezTo>
                  <a:cubicBezTo>
                    <a:pt x="145616" y="6814"/>
                    <a:pt x="145814" y="5071"/>
                    <a:pt x="147081" y="3685"/>
                  </a:cubicBezTo>
                  <a:cubicBezTo>
                    <a:pt x="147279" y="3486"/>
                    <a:pt x="147438" y="3249"/>
                    <a:pt x="147596" y="2971"/>
                  </a:cubicBezTo>
                  <a:cubicBezTo>
                    <a:pt x="147675" y="2813"/>
                    <a:pt x="147794" y="2694"/>
                    <a:pt x="147873" y="2536"/>
                  </a:cubicBezTo>
                  <a:cubicBezTo>
                    <a:pt x="148230" y="2060"/>
                    <a:pt x="148309" y="1704"/>
                    <a:pt x="148151" y="1466"/>
                  </a:cubicBezTo>
                  <a:cubicBezTo>
                    <a:pt x="147913" y="1070"/>
                    <a:pt x="147319" y="1189"/>
                    <a:pt x="147121" y="1229"/>
                  </a:cubicBezTo>
                  <a:cubicBezTo>
                    <a:pt x="146012" y="1347"/>
                    <a:pt x="144902" y="1268"/>
                    <a:pt x="143833" y="912"/>
                  </a:cubicBezTo>
                  <a:cubicBezTo>
                    <a:pt x="140268" y="1"/>
                    <a:pt x="136901" y="595"/>
                    <a:pt x="133415" y="1387"/>
                  </a:cubicBezTo>
                  <a:cubicBezTo>
                    <a:pt x="131870" y="1744"/>
                    <a:pt x="130840" y="2377"/>
                    <a:pt x="130325" y="3249"/>
                  </a:cubicBezTo>
                  <a:cubicBezTo>
                    <a:pt x="129889" y="4120"/>
                    <a:pt x="129850" y="5150"/>
                    <a:pt x="130206" y="6101"/>
                  </a:cubicBezTo>
                  <a:cubicBezTo>
                    <a:pt x="130682" y="7646"/>
                    <a:pt x="131553" y="8319"/>
                    <a:pt x="132940" y="8280"/>
                  </a:cubicBezTo>
                  <a:cubicBezTo>
                    <a:pt x="133375" y="8240"/>
                    <a:pt x="133732" y="8200"/>
                    <a:pt x="133969" y="8517"/>
                  </a:cubicBezTo>
                  <a:cubicBezTo>
                    <a:pt x="134168" y="8874"/>
                    <a:pt x="134445" y="9191"/>
                    <a:pt x="134762" y="9428"/>
                  </a:cubicBezTo>
                  <a:cubicBezTo>
                    <a:pt x="134247" y="9626"/>
                    <a:pt x="133732" y="9943"/>
                    <a:pt x="133336" y="10300"/>
                  </a:cubicBezTo>
                  <a:lnTo>
                    <a:pt x="133296" y="10339"/>
                  </a:lnTo>
                  <a:cubicBezTo>
                    <a:pt x="132940" y="10973"/>
                    <a:pt x="132860" y="11765"/>
                    <a:pt x="133098" y="12439"/>
                  </a:cubicBezTo>
                  <a:cubicBezTo>
                    <a:pt x="133177" y="12677"/>
                    <a:pt x="133217" y="12954"/>
                    <a:pt x="133217" y="13192"/>
                  </a:cubicBezTo>
                  <a:cubicBezTo>
                    <a:pt x="133296" y="14816"/>
                    <a:pt x="132821" y="15370"/>
                    <a:pt x="131197" y="15529"/>
                  </a:cubicBezTo>
                  <a:cubicBezTo>
                    <a:pt x="128978" y="15727"/>
                    <a:pt x="128186" y="14261"/>
                    <a:pt x="127315" y="12716"/>
                  </a:cubicBezTo>
                  <a:cubicBezTo>
                    <a:pt x="127196" y="12558"/>
                    <a:pt x="127117" y="12360"/>
                    <a:pt x="126998" y="12201"/>
                  </a:cubicBezTo>
                  <a:cubicBezTo>
                    <a:pt x="126839" y="11686"/>
                    <a:pt x="126443" y="11251"/>
                    <a:pt x="125928" y="11052"/>
                  </a:cubicBezTo>
                  <a:cubicBezTo>
                    <a:pt x="125294" y="10894"/>
                    <a:pt x="124740" y="11330"/>
                    <a:pt x="124185" y="11726"/>
                  </a:cubicBezTo>
                  <a:cubicBezTo>
                    <a:pt x="124027" y="11805"/>
                    <a:pt x="123908" y="11884"/>
                    <a:pt x="123789" y="11964"/>
                  </a:cubicBezTo>
                  <a:cubicBezTo>
                    <a:pt x="122482" y="12637"/>
                    <a:pt x="121135" y="13548"/>
                    <a:pt x="120937" y="15449"/>
                  </a:cubicBezTo>
                  <a:cubicBezTo>
                    <a:pt x="120858" y="15806"/>
                    <a:pt x="120699" y="16123"/>
                    <a:pt x="120422" y="16361"/>
                  </a:cubicBezTo>
                  <a:cubicBezTo>
                    <a:pt x="119432" y="17390"/>
                    <a:pt x="119273" y="18579"/>
                    <a:pt x="119986" y="20124"/>
                  </a:cubicBezTo>
                  <a:cubicBezTo>
                    <a:pt x="120026" y="20163"/>
                    <a:pt x="120066" y="20203"/>
                    <a:pt x="120105" y="20243"/>
                  </a:cubicBezTo>
                  <a:cubicBezTo>
                    <a:pt x="120264" y="20322"/>
                    <a:pt x="120462" y="20401"/>
                    <a:pt x="120660" y="20480"/>
                  </a:cubicBezTo>
                  <a:cubicBezTo>
                    <a:pt x="120660" y="20480"/>
                    <a:pt x="120620" y="20520"/>
                    <a:pt x="120620" y="20559"/>
                  </a:cubicBezTo>
                  <a:cubicBezTo>
                    <a:pt x="120501" y="20797"/>
                    <a:pt x="120501" y="21114"/>
                    <a:pt x="120620" y="21352"/>
                  </a:cubicBezTo>
                  <a:cubicBezTo>
                    <a:pt x="120620" y="21589"/>
                    <a:pt x="120620" y="21827"/>
                    <a:pt x="120620" y="22025"/>
                  </a:cubicBezTo>
                  <a:cubicBezTo>
                    <a:pt x="120699" y="22540"/>
                    <a:pt x="120699" y="23015"/>
                    <a:pt x="120620" y="23530"/>
                  </a:cubicBezTo>
                  <a:cubicBezTo>
                    <a:pt x="120303" y="25115"/>
                    <a:pt x="120422" y="25392"/>
                    <a:pt x="122007" y="25986"/>
                  </a:cubicBezTo>
                  <a:cubicBezTo>
                    <a:pt x="122323" y="26145"/>
                    <a:pt x="122640" y="26303"/>
                    <a:pt x="122918" y="26501"/>
                  </a:cubicBezTo>
                  <a:cubicBezTo>
                    <a:pt x="123551" y="26937"/>
                    <a:pt x="124304" y="27175"/>
                    <a:pt x="125096" y="27214"/>
                  </a:cubicBezTo>
                  <a:cubicBezTo>
                    <a:pt x="125928" y="27214"/>
                    <a:pt x="126483" y="27373"/>
                    <a:pt x="126800" y="27729"/>
                  </a:cubicBezTo>
                  <a:cubicBezTo>
                    <a:pt x="127156" y="28046"/>
                    <a:pt x="127315" y="28759"/>
                    <a:pt x="127196" y="29710"/>
                  </a:cubicBezTo>
                  <a:cubicBezTo>
                    <a:pt x="127196" y="29829"/>
                    <a:pt x="127156" y="29948"/>
                    <a:pt x="127156" y="30027"/>
                  </a:cubicBezTo>
                  <a:cubicBezTo>
                    <a:pt x="126958" y="30463"/>
                    <a:pt x="127077" y="30978"/>
                    <a:pt x="127433" y="31294"/>
                  </a:cubicBezTo>
                  <a:lnTo>
                    <a:pt x="125968" y="31294"/>
                  </a:lnTo>
                  <a:cubicBezTo>
                    <a:pt x="122799" y="31334"/>
                    <a:pt x="119551" y="31334"/>
                    <a:pt x="116461" y="30304"/>
                  </a:cubicBezTo>
                  <a:cubicBezTo>
                    <a:pt x="115985" y="30185"/>
                    <a:pt x="115510" y="30264"/>
                    <a:pt x="115114" y="30542"/>
                  </a:cubicBezTo>
                  <a:cubicBezTo>
                    <a:pt x="115035" y="30621"/>
                    <a:pt x="114956" y="30661"/>
                    <a:pt x="114837" y="30700"/>
                  </a:cubicBezTo>
                  <a:cubicBezTo>
                    <a:pt x="114005" y="31136"/>
                    <a:pt x="113331" y="31215"/>
                    <a:pt x="112777" y="31017"/>
                  </a:cubicBezTo>
                  <a:cubicBezTo>
                    <a:pt x="112183" y="30740"/>
                    <a:pt x="111747" y="30185"/>
                    <a:pt x="111588" y="29551"/>
                  </a:cubicBezTo>
                  <a:cubicBezTo>
                    <a:pt x="111192" y="28522"/>
                    <a:pt x="110598" y="28363"/>
                    <a:pt x="109766" y="28482"/>
                  </a:cubicBezTo>
                  <a:cubicBezTo>
                    <a:pt x="107508" y="28799"/>
                    <a:pt x="105171" y="29314"/>
                    <a:pt x="103309" y="30661"/>
                  </a:cubicBezTo>
                  <a:cubicBezTo>
                    <a:pt x="101725" y="31809"/>
                    <a:pt x="99863" y="32483"/>
                    <a:pt x="97962" y="32641"/>
                  </a:cubicBezTo>
                  <a:cubicBezTo>
                    <a:pt x="97170" y="32681"/>
                    <a:pt x="96417" y="33117"/>
                    <a:pt x="95981" y="33750"/>
                  </a:cubicBezTo>
                  <a:cubicBezTo>
                    <a:pt x="95704" y="33830"/>
                    <a:pt x="95466" y="33988"/>
                    <a:pt x="95268" y="34147"/>
                  </a:cubicBezTo>
                  <a:cubicBezTo>
                    <a:pt x="94714" y="32919"/>
                    <a:pt x="93684" y="32324"/>
                    <a:pt x="92218" y="32324"/>
                  </a:cubicBezTo>
                  <a:cubicBezTo>
                    <a:pt x="91188" y="31255"/>
                    <a:pt x="89524" y="31057"/>
                    <a:pt x="88296" y="31889"/>
                  </a:cubicBezTo>
                  <a:cubicBezTo>
                    <a:pt x="87742" y="32245"/>
                    <a:pt x="87227" y="32641"/>
                    <a:pt x="86752" y="33037"/>
                  </a:cubicBezTo>
                  <a:cubicBezTo>
                    <a:pt x="86355" y="33315"/>
                    <a:pt x="85999" y="33592"/>
                    <a:pt x="85642" y="33869"/>
                  </a:cubicBezTo>
                  <a:cubicBezTo>
                    <a:pt x="85048" y="34345"/>
                    <a:pt x="84256" y="34543"/>
                    <a:pt x="83503" y="34424"/>
                  </a:cubicBezTo>
                  <a:cubicBezTo>
                    <a:pt x="82909" y="34226"/>
                    <a:pt x="82434" y="33790"/>
                    <a:pt x="82196" y="33196"/>
                  </a:cubicBezTo>
                  <a:cubicBezTo>
                    <a:pt x="81760" y="32245"/>
                    <a:pt x="81206" y="31889"/>
                    <a:pt x="80215" y="31968"/>
                  </a:cubicBezTo>
                  <a:cubicBezTo>
                    <a:pt x="79186" y="32206"/>
                    <a:pt x="78156" y="31572"/>
                    <a:pt x="77878" y="30542"/>
                  </a:cubicBezTo>
                  <a:cubicBezTo>
                    <a:pt x="77443" y="29195"/>
                    <a:pt x="76254" y="29353"/>
                    <a:pt x="75462" y="29433"/>
                  </a:cubicBezTo>
                  <a:lnTo>
                    <a:pt x="75105" y="29472"/>
                  </a:lnTo>
                  <a:cubicBezTo>
                    <a:pt x="74868" y="29472"/>
                    <a:pt x="74630" y="29591"/>
                    <a:pt x="74432" y="29789"/>
                  </a:cubicBezTo>
                  <a:cubicBezTo>
                    <a:pt x="74234" y="30185"/>
                    <a:pt x="74194" y="30661"/>
                    <a:pt x="74313" y="31096"/>
                  </a:cubicBezTo>
                  <a:cubicBezTo>
                    <a:pt x="74313" y="31255"/>
                    <a:pt x="74353" y="31413"/>
                    <a:pt x="74353" y="31572"/>
                  </a:cubicBezTo>
                  <a:cubicBezTo>
                    <a:pt x="74353" y="32087"/>
                    <a:pt x="74591" y="32602"/>
                    <a:pt x="74907" y="32998"/>
                  </a:cubicBezTo>
                  <a:cubicBezTo>
                    <a:pt x="74947" y="33077"/>
                    <a:pt x="75026" y="33196"/>
                    <a:pt x="75066" y="33275"/>
                  </a:cubicBezTo>
                  <a:cubicBezTo>
                    <a:pt x="75581" y="33909"/>
                    <a:pt x="75462" y="34820"/>
                    <a:pt x="74828" y="35335"/>
                  </a:cubicBezTo>
                  <a:cubicBezTo>
                    <a:pt x="73679" y="36286"/>
                    <a:pt x="72372" y="37038"/>
                    <a:pt x="70788" y="36167"/>
                  </a:cubicBezTo>
                  <a:cubicBezTo>
                    <a:pt x="70233" y="35889"/>
                    <a:pt x="69282" y="35414"/>
                    <a:pt x="68451" y="36167"/>
                  </a:cubicBezTo>
                  <a:cubicBezTo>
                    <a:pt x="68015" y="36246"/>
                    <a:pt x="67579" y="36365"/>
                    <a:pt x="67143" y="36523"/>
                  </a:cubicBezTo>
                  <a:cubicBezTo>
                    <a:pt x="66628" y="36682"/>
                    <a:pt x="66153" y="36801"/>
                    <a:pt x="65638" y="36880"/>
                  </a:cubicBezTo>
                  <a:cubicBezTo>
                    <a:pt x="65599" y="36840"/>
                    <a:pt x="65559" y="36840"/>
                    <a:pt x="65519" y="36840"/>
                  </a:cubicBezTo>
                  <a:cubicBezTo>
                    <a:pt x="64054" y="36602"/>
                    <a:pt x="62509" y="36801"/>
                    <a:pt x="61122" y="37434"/>
                  </a:cubicBezTo>
                  <a:cubicBezTo>
                    <a:pt x="60489" y="37632"/>
                    <a:pt x="59776" y="38068"/>
                    <a:pt x="59894" y="39375"/>
                  </a:cubicBezTo>
                  <a:lnTo>
                    <a:pt x="59894" y="39653"/>
                  </a:lnTo>
                  <a:cubicBezTo>
                    <a:pt x="59974" y="40128"/>
                    <a:pt x="59974" y="40326"/>
                    <a:pt x="59617" y="40485"/>
                  </a:cubicBezTo>
                  <a:cubicBezTo>
                    <a:pt x="59142" y="40722"/>
                    <a:pt x="58587" y="40643"/>
                    <a:pt x="58270" y="40247"/>
                  </a:cubicBezTo>
                  <a:cubicBezTo>
                    <a:pt x="58112" y="40088"/>
                    <a:pt x="57597" y="39573"/>
                    <a:pt x="57082" y="39692"/>
                  </a:cubicBezTo>
                  <a:cubicBezTo>
                    <a:pt x="56844" y="39771"/>
                    <a:pt x="56686" y="39970"/>
                    <a:pt x="56646" y="40207"/>
                  </a:cubicBezTo>
                  <a:cubicBezTo>
                    <a:pt x="56408" y="40841"/>
                    <a:pt x="56052" y="41435"/>
                    <a:pt x="55577" y="41950"/>
                  </a:cubicBezTo>
                  <a:cubicBezTo>
                    <a:pt x="55022" y="42465"/>
                    <a:pt x="54666" y="43139"/>
                    <a:pt x="54467" y="43891"/>
                  </a:cubicBezTo>
                  <a:cubicBezTo>
                    <a:pt x="54190" y="45674"/>
                    <a:pt x="51417" y="47773"/>
                    <a:pt x="49754" y="48843"/>
                  </a:cubicBezTo>
                  <a:cubicBezTo>
                    <a:pt x="49714" y="48843"/>
                    <a:pt x="49674" y="48922"/>
                    <a:pt x="49674" y="48962"/>
                  </a:cubicBezTo>
                  <a:cubicBezTo>
                    <a:pt x="49635" y="49041"/>
                    <a:pt x="49635" y="49160"/>
                    <a:pt x="49635" y="49239"/>
                  </a:cubicBezTo>
                  <a:lnTo>
                    <a:pt x="48763" y="49793"/>
                  </a:lnTo>
                  <a:cubicBezTo>
                    <a:pt x="46862" y="49793"/>
                    <a:pt x="46070" y="50388"/>
                    <a:pt x="45872" y="52051"/>
                  </a:cubicBezTo>
                  <a:cubicBezTo>
                    <a:pt x="45436" y="55537"/>
                    <a:pt x="45436" y="55577"/>
                    <a:pt x="41871" y="56013"/>
                  </a:cubicBezTo>
                  <a:cubicBezTo>
                    <a:pt x="40564" y="56171"/>
                    <a:pt x="39850" y="56726"/>
                    <a:pt x="39534" y="57835"/>
                  </a:cubicBezTo>
                  <a:cubicBezTo>
                    <a:pt x="39217" y="58984"/>
                    <a:pt x="38464" y="59340"/>
                    <a:pt x="37196" y="59063"/>
                  </a:cubicBezTo>
                  <a:cubicBezTo>
                    <a:pt x="36127" y="58825"/>
                    <a:pt x="34859" y="58469"/>
                    <a:pt x="33948" y="57399"/>
                  </a:cubicBezTo>
                  <a:cubicBezTo>
                    <a:pt x="33513" y="56686"/>
                    <a:pt x="32522" y="56488"/>
                    <a:pt x="31849" y="57043"/>
                  </a:cubicBezTo>
                  <a:cubicBezTo>
                    <a:pt x="31572" y="57201"/>
                    <a:pt x="31373" y="57478"/>
                    <a:pt x="31294" y="57795"/>
                  </a:cubicBezTo>
                  <a:cubicBezTo>
                    <a:pt x="31255" y="58231"/>
                    <a:pt x="31453" y="58706"/>
                    <a:pt x="31730" y="59023"/>
                  </a:cubicBezTo>
                  <a:cubicBezTo>
                    <a:pt x="32205" y="59657"/>
                    <a:pt x="32483" y="60410"/>
                    <a:pt x="32562" y="61162"/>
                  </a:cubicBezTo>
                  <a:cubicBezTo>
                    <a:pt x="32641" y="61954"/>
                    <a:pt x="32522" y="62509"/>
                    <a:pt x="32205" y="62826"/>
                  </a:cubicBezTo>
                  <a:cubicBezTo>
                    <a:pt x="31849" y="63103"/>
                    <a:pt x="31294" y="63143"/>
                    <a:pt x="30581" y="62984"/>
                  </a:cubicBezTo>
                  <a:cubicBezTo>
                    <a:pt x="30066" y="62866"/>
                    <a:pt x="29512" y="62826"/>
                    <a:pt x="28957" y="62826"/>
                  </a:cubicBezTo>
                  <a:cubicBezTo>
                    <a:pt x="27888" y="62826"/>
                    <a:pt x="26858" y="62826"/>
                    <a:pt x="26065" y="61836"/>
                  </a:cubicBezTo>
                  <a:cubicBezTo>
                    <a:pt x="25709" y="61400"/>
                    <a:pt x="24521" y="61717"/>
                    <a:pt x="24481" y="61756"/>
                  </a:cubicBezTo>
                  <a:cubicBezTo>
                    <a:pt x="23609" y="61954"/>
                    <a:pt x="22698" y="62073"/>
                    <a:pt x="21787" y="62073"/>
                  </a:cubicBezTo>
                  <a:cubicBezTo>
                    <a:pt x="21035" y="62073"/>
                    <a:pt x="20005" y="62192"/>
                    <a:pt x="19648" y="62707"/>
                  </a:cubicBezTo>
                  <a:cubicBezTo>
                    <a:pt x="19490" y="62905"/>
                    <a:pt x="19450" y="63182"/>
                    <a:pt x="19569" y="63420"/>
                  </a:cubicBezTo>
                  <a:cubicBezTo>
                    <a:pt x="19648" y="63777"/>
                    <a:pt x="19688" y="64173"/>
                    <a:pt x="19648" y="64529"/>
                  </a:cubicBezTo>
                  <a:cubicBezTo>
                    <a:pt x="19648" y="65520"/>
                    <a:pt x="19648" y="66787"/>
                    <a:pt x="21272" y="67025"/>
                  </a:cubicBezTo>
                  <a:cubicBezTo>
                    <a:pt x="22381" y="67223"/>
                    <a:pt x="23451" y="67540"/>
                    <a:pt x="24521" y="67936"/>
                  </a:cubicBezTo>
                  <a:cubicBezTo>
                    <a:pt x="25669" y="68411"/>
                    <a:pt x="26897" y="68768"/>
                    <a:pt x="28125" y="68926"/>
                  </a:cubicBezTo>
                  <a:cubicBezTo>
                    <a:pt x="29314" y="69005"/>
                    <a:pt x="30264" y="69917"/>
                    <a:pt x="30344" y="71105"/>
                  </a:cubicBezTo>
                  <a:cubicBezTo>
                    <a:pt x="30502" y="72610"/>
                    <a:pt x="31453" y="73719"/>
                    <a:pt x="33037" y="74353"/>
                  </a:cubicBezTo>
                  <a:lnTo>
                    <a:pt x="33275" y="74432"/>
                  </a:lnTo>
                  <a:cubicBezTo>
                    <a:pt x="33948" y="74670"/>
                    <a:pt x="34344" y="74829"/>
                    <a:pt x="34424" y="75423"/>
                  </a:cubicBezTo>
                  <a:cubicBezTo>
                    <a:pt x="34463" y="75700"/>
                    <a:pt x="34503" y="75977"/>
                    <a:pt x="34542" y="76294"/>
                  </a:cubicBezTo>
                  <a:cubicBezTo>
                    <a:pt x="34740" y="77166"/>
                    <a:pt x="34780" y="78077"/>
                    <a:pt x="34582" y="78948"/>
                  </a:cubicBezTo>
                  <a:cubicBezTo>
                    <a:pt x="34265" y="80335"/>
                    <a:pt x="34067" y="81761"/>
                    <a:pt x="33988" y="83187"/>
                  </a:cubicBezTo>
                  <a:cubicBezTo>
                    <a:pt x="33948" y="84494"/>
                    <a:pt x="33790" y="85762"/>
                    <a:pt x="33513" y="87029"/>
                  </a:cubicBezTo>
                  <a:cubicBezTo>
                    <a:pt x="33513" y="87069"/>
                    <a:pt x="33513" y="87108"/>
                    <a:pt x="33513" y="87108"/>
                  </a:cubicBezTo>
                  <a:cubicBezTo>
                    <a:pt x="33433" y="87465"/>
                    <a:pt x="33275" y="87782"/>
                    <a:pt x="33077" y="88059"/>
                  </a:cubicBezTo>
                  <a:cubicBezTo>
                    <a:pt x="33037" y="88138"/>
                    <a:pt x="32958" y="88257"/>
                    <a:pt x="32918" y="88376"/>
                  </a:cubicBezTo>
                  <a:cubicBezTo>
                    <a:pt x="32760" y="88772"/>
                    <a:pt x="32681" y="89168"/>
                    <a:pt x="32641" y="89604"/>
                  </a:cubicBezTo>
                  <a:lnTo>
                    <a:pt x="32641" y="89921"/>
                  </a:lnTo>
                  <a:lnTo>
                    <a:pt x="32641" y="90198"/>
                  </a:lnTo>
                  <a:cubicBezTo>
                    <a:pt x="30344" y="89564"/>
                    <a:pt x="28006" y="89247"/>
                    <a:pt x="25630" y="89208"/>
                  </a:cubicBezTo>
                  <a:cubicBezTo>
                    <a:pt x="24362" y="89208"/>
                    <a:pt x="23134" y="89168"/>
                    <a:pt x="21906" y="89129"/>
                  </a:cubicBezTo>
                  <a:cubicBezTo>
                    <a:pt x="18381" y="89049"/>
                    <a:pt x="14776" y="88931"/>
                    <a:pt x="11211" y="89089"/>
                  </a:cubicBezTo>
                  <a:lnTo>
                    <a:pt x="10854" y="89089"/>
                  </a:lnTo>
                  <a:cubicBezTo>
                    <a:pt x="10458" y="89208"/>
                    <a:pt x="10022" y="89129"/>
                    <a:pt x="9666" y="88931"/>
                  </a:cubicBezTo>
                  <a:lnTo>
                    <a:pt x="9587" y="88931"/>
                  </a:lnTo>
                  <a:cubicBezTo>
                    <a:pt x="9468" y="88891"/>
                    <a:pt x="9270" y="88812"/>
                    <a:pt x="9111" y="88772"/>
                  </a:cubicBezTo>
                  <a:cubicBezTo>
                    <a:pt x="8794" y="88693"/>
                    <a:pt x="8478" y="88534"/>
                    <a:pt x="8161" y="88376"/>
                  </a:cubicBezTo>
                  <a:cubicBezTo>
                    <a:pt x="7012" y="87386"/>
                    <a:pt x="5229" y="87901"/>
                    <a:pt x="4754" y="89327"/>
                  </a:cubicBezTo>
                  <a:cubicBezTo>
                    <a:pt x="4279" y="89762"/>
                    <a:pt x="3684" y="90000"/>
                    <a:pt x="3051" y="90040"/>
                  </a:cubicBezTo>
                  <a:cubicBezTo>
                    <a:pt x="2219" y="90198"/>
                    <a:pt x="1743" y="90357"/>
                    <a:pt x="1545" y="90713"/>
                  </a:cubicBezTo>
                  <a:cubicBezTo>
                    <a:pt x="1387" y="91070"/>
                    <a:pt x="1506" y="91545"/>
                    <a:pt x="1902" y="92416"/>
                  </a:cubicBezTo>
                  <a:cubicBezTo>
                    <a:pt x="1902" y="92496"/>
                    <a:pt x="1941" y="92615"/>
                    <a:pt x="1941" y="92694"/>
                  </a:cubicBezTo>
                  <a:cubicBezTo>
                    <a:pt x="1981" y="92733"/>
                    <a:pt x="1981" y="92773"/>
                    <a:pt x="2021" y="92773"/>
                  </a:cubicBezTo>
                  <a:cubicBezTo>
                    <a:pt x="2258" y="92971"/>
                    <a:pt x="2456" y="93209"/>
                    <a:pt x="2575" y="93486"/>
                  </a:cubicBezTo>
                  <a:lnTo>
                    <a:pt x="2615" y="93763"/>
                  </a:lnTo>
                  <a:cubicBezTo>
                    <a:pt x="2734" y="94714"/>
                    <a:pt x="3090" y="95665"/>
                    <a:pt x="3566" y="96497"/>
                  </a:cubicBezTo>
                  <a:cubicBezTo>
                    <a:pt x="3526" y="96576"/>
                    <a:pt x="3447" y="96615"/>
                    <a:pt x="3407" y="96695"/>
                  </a:cubicBezTo>
                  <a:cubicBezTo>
                    <a:pt x="2734" y="97328"/>
                    <a:pt x="2773" y="98160"/>
                    <a:pt x="2932" y="98873"/>
                  </a:cubicBezTo>
                  <a:cubicBezTo>
                    <a:pt x="3803" y="103033"/>
                    <a:pt x="2100" y="106598"/>
                    <a:pt x="515" y="109252"/>
                  </a:cubicBezTo>
                  <a:cubicBezTo>
                    <a:pt x="159" y="109767"/>
                    <a:pt x="0" y="110361"/>
                    <a:pt x="80" y="110995"/>
                  </a:cubicBezTo>
                  <a:cubicBezTo>
                    <a:pt x="278" y="111510"/>
                    <a:pt x="674" y="111906"/>
                    <a:pt x="1149" y="112143"/>
                  </a:cubicBezTo>
                  <a:cubicBezTo>
                    <a:pt x="2536" y="112936"/>
                    <a:pt x="3130" y="114164"/>
                    <a:pt x="2971" y="116065"/>
                  </a:cubicBezTo>
                  <a:cubicBezTo>
                    <a:pt x="2932" y="116620"/>
                    <a:pt x="2853" y="117214"/>
                    <a:pt x="2813" y="117768"/>
                  </a:cubicBezTo>
                  <a:cubicBezTo>
                    <a:pt x="2773" y="118125"/>
                    <a:pt x="2734" y="118481"/>
                    <a:pt x="2694" y="118798"/>
                  </a:cubicBezTo>
                  <a:cubicBezTo>
                    <a:pt x="2575" y="119274"/>
                    <a:pt x="2654" y="119789"/>
                    <a:pt x="2892" y="120185"/>
                  </a:cubicBezTo>
                  <a:cubicBezTo>
                    <a:pt x="3090" y="120383"/>
                    <a:pt x="3288" y="120462"/>
                    <a:pt x="3526" y="120462"/>
                  </a:cubicBezTo>
                  <a:cubicBezTo>
                    <a:pt x="3764" y="120462"/>
                    <a:pt x="3962" y="120502"/>
                    <a:pt x="4160" y="120502"/>
                  </a:cubicBezTo>
                  <a:cubicBezTo>
                    <a:pt x="4635" y="120541"/>
                    <a:pt x="5071" y="120581"/>
                    <a:pt x="5546" y="120581"/>
                  </a:cubicBezTo>
                  <a:cubicBezTo>
                    <a:pt x="6616" y="120660"/>
                    <a:pt x="7685" y="120264"/>
                    <a:pt x="8517" y="119551"/>
                  </a:cubicBezTo>
                  <a:cubicBezTo>
                    <a:pt x="10617" y="120026"/>
                    <a:pt x="12954" y="121294"/>
                    <a:pt x="13904" y="122997"/>
                  </a:cubicBezTo>
                  <a:cubicBezTo>
                    <a:pt x="14023" y="123195"/>
                    <a:pt x="14142" y="123393"/>
                    <a:pt x="14301" y="123512"/>
                  </a:cubicBezTo>
                  <a:lnTo>
                    <a:pt x="14380" y="123591"/>
                  </a:lnTo>
                  <a:cubicBezTo>
                    <a:pt x="14697" y="123988"/>
                    <a:pt x="15132" y="124225"/>
                    <a:pt x="15608" y="124305"/>
                  </a:cubicBezTo>
                  <a:lnTo>
                    <a:pt x="15727" y="124305"/>
                  </a:lnTo>
                  <a:cubicBezTo>
                    <a:pt x="16162" y="124225"/>
                    <a:pt x="16519" y="123948"/>
                    <a:pt x="16677" y="123512"/>
                  </a:cubicBezTo>
                  <a:cubicBezTo>
                    <a:pt x="16955" y="123037"/>
                    <a:pt x="17390" y="122997"/>
                    <a:pt x="17984" y="122997"/>
                  </a:cubicBezTo>
                  <a:cubicBezTo>
                    <a:pt x="18143" y="122997"/>
                    <a:pt x="18301" y="122997"/>
                    <a:pt x="18499" y="123037"/>
                  </a:cubicBezTo>
                  <a:cubicBezTo>
                    <a:pt x="18975" y="123116"/>
                    <a:pt x="19450" y="123037"/>
                    <a:pt x="19846" y="122799"/>
                  </a:cubicBezTo>
                  <a:cubicBezTo>
                    <a:pt x="21550" y="121452"/>
                    <a:pt x="23411" y="121492"/>
                    <a:pt x="25432" y="121492"/>
                  </a:cubicBezTo>
                  <a:cubicBezTo>
                    <a:pt x="26263" y="121532"/>
                    <a:pt x="27135" y="121532"/>
                    <a:pt x="28006" y="121413"/>
                  </a:cubicBezTo>
                  <a:cubicBezTo>
                    <a:pt x="29274" y="121254"/>
                    <a:pt x="30344" y="121056"/>
                    <a:pt x="31096" y="119868"/>
                  </a:cubicBezTo>
                  <a:cubicBezTo>
                    <a:pt x="31611" y="118957"/>
                    <a:pt x="32483" y="118283"/>
                    <a:pt x="33513" y="118046"/>
                  </a:cubicBezTo>
                  <a:cubicBezTo>
                    <a:pt x="34661" y="117768"/>
                    <a:pt x="35533" y="116857"/>
                    <a:pt x="35731" y="115709"/>
                  </a:cubicBezTo>
                  <a:cubicBezTo>
                    <a:pt x="35968" y="114798"/>
                    <a:pt x="36206" y="114005"/>
                    <a:pt x="36998" y="113530"/>
                  </a:cubicBezTo>
                  <a:cubicBezTo>
                    <a:pt x="38226" y="112857"/>
                    <a:pt x="38662" y="111787"/>
                    <a:pt x="38306" y="110163"/>
                  </a:cubicBezTo>
                  <a:cubicBezTo>
                    <a:pt x="37830" y="107945"/>
                    <a:pt x="38385" y="106162"/>
                    <a:pt x="39850" y="104855"/>
                  </a:cubicBezTo>
                  <a:cubicBezTo>
                    <a:pt x="41118" y="104063"/>
                    <a:pt x="41871" y="103191"/>
                    <a:pt x="42227" y="102201"/>
                  </a:cubicBezTo>
                  <a:cubicBezTo>
                    <a:pt x="42505" y="101250"/>
                    <a:pt x="43297" y="100577"/>
                    <a:pt x="44287" y="100497"/>
                  </a:cubicBezTo>
                  <a:cubicBezTo>
                    <a:pt x="47258" y="100101"/>
                    <a:pt x="49556" y="98319"/>
                    <a:pt x="51615" y="96695"/>
                  </a:cubicBezTo>
                  <a:lnTo>
                    <a:pt x="51932" y="96298"/>
                  </a:lnTo>
                  <a:cubicBezTo>
                    <a:pt x="51972" y="96298"/>
                    <a:pt x="51972" y="96259"/>
                    <a:pt x="51972" y="96259"/>
                  </a:cubicBezTo>
                  <a:cubicBezTo>
                    <a:pt x="52249" y="95863"/>
                    <a:pt x="52249" y="95387"/>
                    <a:pt x="52051" y="94991"/>
                  </a:cubicBezTo>
                  <a:cubicBezTo>
                    <a:pt x="51893" y="94754"/>
                    <a:pt x="51655" y="94595"/>
                    <a:pt x="51378" y="94556"/>
                  </a:cubicBezTo>
                  <a:cubicBezTo>
                    <a:pt x="51576" y="94437"/>
                    <a:pt x="51734" y="94357"/>
                    <a:pt x="51893" y="94239"/>
                  </a:cubicBezTo>
                  <a:cubicBezTo>
                    <a:pt x="51932" y="94199"/>
                    <a:pt x="51972" y="94120"/>
                    <a:pt x="51972" y="94041"/>
                  </a:cubicBezTo>
                  <a:cubicBezTo>
                    <a:pt x="51813" y="92416"/>
                    <a:pt x="52051" y="91268"/>
                    <a:pt x="52764" y="90515"/>
                  </a:cubicBezTo>
                  <a:cubicBezTo>
                    <a:pt x="53438" y="89723"/>
                    <a:pt x="54626" y="89366"/>
                    <a:pt x="56290" y="89366"/>
                  </a:cubicBezTo>
                  <a:cubicBezTo>
                    <a:pt x="57676" y="89406"/>
                    <a:pt x="59102" y="89644"/>
                    <a:pt x="60449" y="90079"/>
                  </a:cubicBezTo>
                  <a:cubicBezTo>
                    <a:pt x="60924" y="90317"/>
                    <a:pt x="61400" y="90515"/>
                    <a:pt x="61915" y="90674"/>
                  </a:cubicBezTo>
                  <a:cubicBezTo>
                    <a:pt x="62311" y="90832"/>
                    <a:pt x="62786" y="90990"/>
                    <a:pt x="63182" y="91149"/>
                  </a:cubicBezTo>
                  <a:cubicBezTo>
                    <a:pt x="63658" y="91426"/>
                    <a:pt x="64212" y="91466"/>
                    <a:pt x="64727" y="91307"/>
                  </a:cubicBezTo>
                  <a:cubicBezTo>
                    <a:pt x="65044" y="91149"/>
                    <a:pt x="65321" y="90872"/>
                    <a:pt x="65400" y="90515"/>
                  </a:cubicBezTo>
                  <a:cubicBezTo>
                    <a:pt x="65876" y="89129"/>
                    <a:pt x="66906" y="88812"/>
                    <a:pt x="68332" y="88495"/>
                  </a:cubicBezTo>
                  <a:lnTo>
                    <a:pt x="68371" y="88495"/>
                  </a:lnTo>
                  <a:cubicBezTo>
                    <a:pt x="68490" y="88416"/>
                    <a:pt x="68609" y="88376"/>
                    <a:pt x="68768" y="88336"/>
                  </a:cubicBezTo>
                  <a:cubicBezTo>
                    <a:pt x="69203" y="88297"/>
                    <a:pt x="69599" y="87980"/>
                    <a:pt x="69797" y="87584"/>
                  </a:cubicBezTo>
                  <a:lnTo>
                    <a:pt x="69837" y="87505"/>
                  </a:lnTo>
                  <a:lnTo>
                    <a:pt x="69996" y="87505"/>
                  </a:lnTo>
                  <a:cubicBezTo>
                    <a:pt x="70827" y="87425"/>
                    <a:pt x="71303" y="86831"/>
                    <a:pt x="71738" y="86237"/>
                  </a:cubicBezTo>
                  <a:cubicBezTo>
                    <a:pt x="72570" y="85049"/>
                    <a:pt x="73759" y="84692"/>
                    <a:pt x="75304" y="85088"/>
                  </a:cubicBezTo>
                  <a:cubicBezTo>
                    <a:pt x="77839" y="85762"/>
                    <a:pt x="79423" y="87306"/>
                    <a:pt x="80097" y="89683"/>
                  </a:cubicBezTo>
                  <a:cubicBezTo>
                    <a:pt x="80295" y="90317"/>
                    <a:pt x="80612" y="90911"/>
                    <a:pt x="80968" y="91466"/>
                  </a:cubicBezTo>
                  <a:lnTo>
                    <a:pt x="81206" y="91743"/>
                  </a:lnTo>
                  <a:cubicBezTo>
                    <a:pt x="81721" y="92496"/>
                    <a:pt x="82355" y="93129"/>
                    <a:pt x="83107" y="93644"/>
                  </a:cubicBezTo>
                  <a:lnTo>
                    <a:pt x="83384" y="93803"/>
                  </a:lnTo>
                  <a:lnTo>
                    <a:pt x="83701" y="94001"/>
                  </a:lnTo>
                  <a:cubicBezTo>
                    <a:pt x="84929" y="94754"/>
                    <a:pt x="86039" y="95665"/>
                    <a:pt x="87029" y="96695"/>
                  </a:cubicBezTo>
                  <a:cubicBezTo>
                    <a:pt x="88732" y="98240"/>
                    <a:pt x="90435" y="99864"/>
                    <a:pt x="92931" y="100339"/>
                  </a:cubicBezTo>
                  <a:cubicBezTo>
                    <a:pt x="93723" y="101171"/>
                    <a:pt x="94634" y="101884"/>
                    <a:pt x="95625" y="102478"/>
                  </a:cubicBezTo>
                  <a:cubicBezTo>
                    <a:pt x="96021" y="102755"/>
                    <a:pt x="96377" y="102993"/>
                    <a:pt x="96734" y="103231"/>
                  </a:cubicBezTo>
                  <a:cubicBezTo>
                    <a:pt x="97090" y="103508"/>
                    <a:pt x="97447" y="103746"/>
                    <a:pt x="97803" y="103944"/>
                  </a:cubicBezTo>
                  <a:cubicBezTo>
                    <a:pt x="99269" y="104934"/>
                    <a:pt x="100774" y="105924"/>
                    <a:pt x="101250" y="107865"/>
                  </a:cubicBezTo>
                  <a:cubicBezTo>
                    <a:pt x="101329" y="108143"/>
                    <a:pt x="101487" y="108420"/>
                    <a:pt x="101685" y="108658"/>
                  </a:cubicBezTo>
                  <a:cubicBezTo>
                    <a:pt x="101765" y="108737"/>
                    <a:pt x="101844" y="108816"/>
                    <a:pt x="101883" y="108935"/>
                  </a:cubicBezTo>
                  <a:cubicBezTo>
                    <a:pt x="102240" y="109965"/>
                    <a:pt x="102240" y="111114"/>
                    <a:pt x="101883" y="112183"/>
                  </a:cubicBezTo>
                  <a:cubicBezTo>
                    <a:pt x="101646" y="112658"/>
                    <a:pt x="101448" y="113134"/>
                    <a:pt x="101289" y="113609"/>
                  </a:cubicBezTo>
                  <a:lnTo>
                    <a:pt x="101289" y="113728"/>
                  </a:lnTo>
                  <a:cubicBezTo>
                    <a:pt x="101170" y="114124"/>
                    <a:pt x="101012" y="114639"/>
                    <a:pt x="101646" y="114916"/>
                  </a:cubicBezTo>
                  <a:cubicBezTo>
                    <a:pt x="101765" y="114996"/>
                    <a:pt x="101883" y="115035"/>
                    <a:pt x="102002" y="115035"/>
                  </a:cubicBezTo>
                  <a:cubicBezTo>
                    <a:pt x="102398" y="115035"/>
                    <a:pt x="102596" y="114718"/>
                    <a:pt x="102755" y="114520"/>
                  </a:cubicBezTo>
                  <a:cubicBezTo>
                    <a:pt x="102795" y="114441"/>
                    <a:pt x="102795" y="114401"/>
                    <a:pt x="102834" y="114362"/>
                  </a:cubicBezTo>
                  <a:cubicBezTo>
                    <a:pt x="102953" y="114164"/>
                    <a:pt x="103072" y="113966"/>
                    <a:pt x="103111" y="113768"/>
                  </a:cubicBezTo>
                  <a:cubicBezTo>
                    <a:pt x="103191" y="113530"/>
                    <a:pt x="103270" y="113371"/>
                    <a:pt x="103428" y="113173"/>
                  </a:cubicBezTo>
                  <a:cubicBezTo>
                    <a:pt x="103468" y="113134"/>
                    <a:pt x="103508" y="113094"/>
                    <a:pt x="103508" y="113015"/>
                  </a:cubicBezTo>
                  <a:cubicBezTo>
                    <a:pt x="103547" y="112857"/>
                    <a:pt x="103626" y="112698"/>
                    <a:pt x="103666" y="112579"/>
                  </a:cubicBezTo>
                  <a:cubicBezTo>
                    <a:pt x="103785" y="112262"/>
                    <a:pt x="103943" y="111945"/>
                    <a:pt x="104141" y="111668"/>
                  </a:cubicBezTo>
                  <a:cubicBezTo>
                    <a:pt x="104339" y="111391"/>
                    <a:pt x="104656" y="111114"/>
                    <a:pt x="104973" y="110955"/>
                  </a:cubicBezTo>
                  <a:cubicBezTo>
                    <a:pt x="105567" y="110559"/>
                    <a:pt x="106241" y="110123"/>
                    <a:pt x="106082" y="109291"/>
                  </a:cubicBezTo>
                  <a:cubicBezTo>
                    <a:pt x="105924" y="108578"/>
                    <a:pt x="105369" y="108024"/>
                    <a:pt x="104815" y="107469"/>
                  </a:cubicBezTo>
                  <a:cubicBezTo>
                    <a:pt x="104617" y="107271"/>
                    <a:pt x="104379" y="107033"/>
                    <a:pt x="104181" y="106835"/>
                  </a:cubicBezTo>
                  <a:cubicBezTo>
                    <a:pt x="103824" y="105647"/>
                    <a:pt x="104260" y="104974"/>
                    <a:pt x="105726" y="104419"/>
                  </a:cubicBezTo>
                  <a:cubicBezTo>
                    <a:pt x="105726" y="104419"/>
                    <a:pt x="105765" y="104419"/>
                    <a:pt x="105805" y="104419"/>
                  </a:cubicBezTo>
                  <a:cubicBezTo>
                    <a:pt x="106835" y="103944"/>
                    <a:pt x="107667" y="104300"/>
                    <a:pt x="108618" y="105092"/>
                  </a:cubicBezTo>
                  <a:lnTo>
                    <a:pt x="108618" y="105092"/>
                  </a:lnTo>
                  <a:lnTo>
                    <a:pt x="108618" y="105092"/>
                  </a:lnTo>
                  <a:cubicBezTo>
                    <a:pt x="108657" y="105092"/>
                    <a:pt x="108657" y="105092"/>
                    <a:pt x="108697" y="105092"/>
                  </a:cubicBezTo>
                  <a:lnTo>
                    <a:pt x="108697" y="105092"/>
                  </a:lnTo>
                  <a:cubicBezTo>
                    <a:pt x="108776" y="105132"/>
                    <a:pt x="108895" y="105172"/>
                    <a:pt x="108974" y="105251"/>
                  </a:cubicBezTo>
                  <a:cubicBezTo>
                    <a:pt x="109291" y="105568"/>
                    <a:pt x="109806" y="105528"/>
                    <a:pt x="110123" y="105172"/>
                  </a:cubicBezTo>
                  <a:cubicBezTo>
                    <a:pt x="110598" y="104577"/>
                    <a:pt x="110162" y="103864"/>
                    <a:pt x="110004" y="103627"/>
                  </a:cubicBezTo>
                  <a:cubicBezTo>
                    <a:pt x="109806" y="103350"/>
                    <a:pt x="109568" y="103072"/>
                    <a:pt x="109291" y="102874"/>
                  </a:cubicBezTo>
                  <a:lnTo>
                    <a:pt x="109133" y="102716"/>
                  </a:lnTo>
                  <a:cubicBezTo>
                    <a:pt x="108974" y="102557"/>
                    <a:pt x="108816" y="102438"/>
                    <a:pt x="108657" y="102320"/>
                  </a:cubicBezTo>
                  <a:lnTo>
                    <a:pt x="108618" y="102280"/>
                  </a:lnTo>
                  <a:cubicBezTo>
                    <a:pt x="108340" y="102082"/>
                    <a:pt x="108063" y="101923"/>
                    <a:pt x="107786" y="101765"/>
                  </a:cubicBezTo>
                  <a:lnTo>
                    <a:pt x="107152" y="101448"/>
                  </a:lnTo>
                  <a:cubicBezTo>
                    <a:pt x="106795" y="101290"/>
                    <a:pt x="106439" y="101131"/>
                    <a:pt x="106082" y="100933"/>
                  </a:cubicBezTo>
                  <a:cubicBezTo>
                    <a:pt x="105726" y="100735"/>
                    <a:pt x="105290" y="100537"/>
                    <a:pt x="104894" y="100379"/>
                  </a:cubicBezTo>
                  <a:cubicBezTo>
                    <a:pt x="103864" y="99903"/>
                    <a:pt x="102913" y="99467"/>
                    <a:pt x="102280" y="98517"/>
                  </a:cubicBezTo>
                  <a:cubicBezTo>
                    <a:pt x="101685" y="97645"/>
                    <a:pt x="100774" y="97051"/>
                    <a:pt x="99705" y="96932"/>
                  </a:cubicBezTo>
                  <a:cubicBezTo>
                    <a:pt x="98279" y="96734"/>
                    <a:pt x="96972" y="95942"/>
                    <a:pt x="96179" y="94754"/>
                  </a:cubicBezTo>
                  <a:cubicBezTo>
                    <a:pt x="96100" y="94595"/>
                    <a:pt x="95981" y="94437"/>
                    <a:pt x="95862" y="94318"/>
                  </a:cubicBezTo>
                  <a:cubicBezTo>
                    <a:pt x="95031" y="93486"/>
                    <a:pt x="94516" y="92416"/>
                    <a:pt x="94397" y="91268"/>
                  </a:cubicBezTo>
                  <a:lnTo>
                    <a:pt x="94397" y="91228"/>
                  </a:lnTo>
                  <a:lnTo>
                    <a:pt x="94278" y="90872"/>
                  </a:lnTo>
                  <a:cubicBezTo>
                    <a:pt x="94040" y="89881"/>
                    <a:pt x="93723" y="88851"/>
                    <a:pt x="92693" y="88178"/>
                  </a:cubicBezTo>
                  <a:cubicBezTo>
                    <a:pt x="90713" y="87346"/>
                    <a:pt x="88494" y="86158"/>
                    <a:pt x="87465" y="83622"/>
                  </a:cubicBezTo>
                  <a:cubicBezTo>
                    <a:pt x="87465" y="83622"/>
                    <a:pt x="87465" y="83583"/>
                    <a:pt x="87425" y="83543"/>
                  </a:cubicBezTo>
                  <a:cubicBezTo>
                    <a:pt x="87187" y="83306"/>
                    <a:pt x="87266" y="83108"/>
                    <a:pt x="87465" y="82711"/>
                  </a:cubicBezTo>
                  <a:cubicBezTo>
                    <a:pt x="87504" y="82632"/>
                    <a:pt x="87544" y="82553"/>
                    <a:pt x="87583" y="82434"/>
                  </a:cubicBezTo>
                  <a:cubicBezTo>
                    <a:pt x="87663" y="82276"/>
                    <a:pt x="87702" y="82117"/>
                    <a:pt x="87742" y="81959"/>
                  </a:cubicBezTo>
                  <a:lnTo>
                    <a:pt x="87742" y="81880"/>
                  </a:lnTo>
                  <a:cubicBezTo>
                    <a:pt x="87900" y="81404"/>
                    <a:pt x="88098" y="80889"/>
                    <a:pt x="88178" y="80612"/>
                  </a:cubicBezTo>
                  <a:cubicBezTo>
                    <a:pt x="88257" y="80295"/>
                    <a:pt x="88217" y="79939"/>
                    <a:pt x="88098" y="79661"/>
                  </a:cubicBezTo>
                  <a:cubicBezTo>
                    <a:pt x="88138" y="79186"/>
                    <a:pt x="88534" y="78948"/>
                    <a:pt x="88970" y="78671"/>
                  </a:cubicBezTo>
                  <a:cubicBezTo>
                    <a:pt x="89128" y="78592"/>
                    <a:pt x="89247" y="78512"/>
                    <a:pt x="89366" y="78394"/>
                  </a:cubicBezTo>
                  <a:cubicBezTo>
                    <a:pt x="89406" y="78394"/>
                    <a:pt x="89445" y="78354"/>
                    <a:pt x="89445" y="78314"/>
                  </a:cubicBezTo>
                  <a:cubicBezTo>
                    <a:pt x="89524" y="78196"/>
                    <a:pt x="89604" y="78037"/>
                    <a:pt x="89643" y="77918"/>
                  </a:cubicBezTo>
                  <a:cubicBezTo>
                    <a:pt x="90079" y="77918"/>
                    <a:pt x="90554" y="77958"/>
                    <a:pt x="91030" y="77998"/>
                  </a:cubicBezTo>
                  <a:cubicBezTo>
                    <a:pt x="91624" y="78037"/>
                    <a:pt x="92258" y="78077"/>
                    <a:pt x="92773" y="78116"/>
                  </a:cubicBezTo>
                  <a:cubicBezTo>
                    <a:pt x="92971" y="78394"/>
                    <a:pt x="93288" y="78592"/>
                    <a:pt x="93604" y="78671"/>
                  </a:cubicBezTo>
                  <a:cubicBezTo>
                    <a:pt x="93367" y="78829"/>
                    <a:pt x="93208" y="79027"/>
                    <a:pt x="93169" y="79265"/>
                  </a:cubicBezTo>
                  <a:cubicBezTo>
                    <a:pt x="93129" y="79740"/>
                    <a:pt x="93367" y="80216"/>
                    <a:pt x="93763" y="80454"/>
                  </a:cubicBezTo>
                  <a:cubicBezTo>
                    <a:pt x="93803" y="80493"/>
                    <a:pt x="93882" y="80533"/>
                    <a:pt x="93921" y="80533"/>
                  </a:cubicBezTo>
                  <a:cubicBezTo>
                    <a:pt x="95506" y="80414"/>
                    <a:pt x="96575" y="80731"/>
                    <a:pt x="97328" y="82711"/>
                  </a:cubicBezTo>
                  <a:cubicBezTo>
                    <a:pt x="98318" y="85247"/>
                    <a:pt x="99824" y="87940"/>
                    <a:pt x="103032" y="88693"/>
                  </a:cubicBezTo>
                  <a:cubicBezTo>
                    <a:pt x="103309" y="88772"/>
                    <a:pt x="103547" y="88931"/>
                    <a:pt x="103706" y="89168"/>
                  </a:cubicBezTo>
                  <a:cubicBezTo>
                    <a:pt x="104260" y="90396"/>
                    <a:pt x="105369" y="90753"/>
                    <a:pt x="106439" y="91109"/>
                  </a:cubicBezTo>
                  <a:lnTo>
                    <a:pt x="106558" y="90872"/>
                  </a:lnTo>
                  <a:lnTo>
                    <a:pt x="106558" y="90872"/>
                  </a:lnTo>
                  <a:lnTo>
                    <a:pt x="106478" y="91109"/>
                  </a:lnTo>
                  <a:lnTo>
                    <a:pt x="106478" y="91109"/>
                  </a:lnTo>
                  <a:cubicBezTo>
                    <a:pt x="106677" y="91149"/>
                    <a:pt x="106914" y="91188"/>
                    <a:pt x="107112" y="91188"/>
                  </a:cubicBezTo>
                  <a:cubicBezTo>
                    <a:pt x="107350" y="91228"/>
                    <a:pt x="107588" y="91109"/>
                    <a:pt x="107746" y="90911"/>
                  </a:cubicBezTo>
                  <a:cubicBezTo>
                    <a:pt x="107825" y="90792"/>
                    <a:pt x="107865" y="90634"/>
                    <a:pt x="107825" y="90475"/>
                  </a:cubicBezTo>
                  <a:cubicBezTo>
                    <a:pt x="108023" y="90594"/>
                    <a:pt x="108221" y="90753"/>
                    <a:pt x="108380" y="90911"/>
                  </a:cubicBezTo>
                  <a:cubicBezTo>
                    <a:pt x="108776" y="91426"/>
                    <a:pt x="109370" y="92100"/>
                    <a:pt x="110004" y="92100"/>
                  </a:cubicBezTo>
                  <a:lnTo>
                    <a:pt x="110083" y="92100"/>
                  </a:lnTo>
                  <a:cubicBezTo>
                    <a:pt x="110242" y="92100"/>
                    <a:pt x="110360" y="92060"/>
                    <a:pt x="110519" y="91981"/>
                  </a:cubicBezTo>
                  <a:cubicBezTo>
                    <a:pt x="110519" y="92337"/>
                    <a:pt x="110638" y="92694"/>
                    <a:pt x="110836" y="92971"/>
                  </a:cubicBezTo>
                  <a:cubicBezTo>
                    <a:pt x="111034" y="93169"/>
                    <a:pt x="111272" y="93288"/>
                    <a:pt x="111549" y="93328"/>
                  </a:cubicBezTo>
                  <a:lnTo>
                    <a:pt x="111588" y="93328"/>
                  </a:lnTo>
                  <a:cubicBezTo>
                    <a:pt x="111668" y="93328"/>
                    <a:pt x="111747" y="93288"/>
                    <a:pt x="111826" y="93288"/>
                  </a:cubicBezTo>
                  <a:lnTo>
                    <a:pt x="111826" y="93328"/>
                  </a:lnTo>
                  <a:cubicBezTo>
                    <a:pt x="111747" y="93803"/>
                    <a:pt x="112103" y="94041"/>
                    <a:pt x="112381" y="94278"/>
                  </a:cubicBezTo>
                  <a:lnTo>
                    <a:pt x="112500" y="94357"/>
                  </a:lnTo>
                  <a:cubicBezTo>
                    <a:pt x="112500" y="94357"/>
                    <a:pt x="112539" y="94397"/>
                    <a:pt x="112579" y="94397"/>
                  </a:cubicBezTo>
                  <a:cubicBezTo>
                    <a:pt x="112856" y="94476"/>
                    <a:pt x="113094" y="94595"/>
                    <a:pt x="113331" y="94754"/>
                  </a:cubicBezTo>
                  <a:cubicBezTo>
                    <a:pt x="113648" y="94991"/>
                    <a:pt x="113965" y="95110"/>
                    <a:pt x="114322" y="95229"/>
                  </a:cubicBezTo>
                  <a:cubicBezTo>
                    <a:pt x="114401" y="95744"/>
                    <a:pt x="114797" y="96140"/>
                    <a:pt x="115272" y="96338"/>
                  </a:cubicBezTo>
                  <a:cubicBezTo>
                    <a:pt x="115391" y="96417"/>
                    <a:pt x="115510" y="96457"/>
                    <a:pt x="115629" y="96536"/>
                  </a:cubicBezTo>
                  <a:cubicBezTo>
                    <a:pt x="115787" y="97210"/>
                    <a:pt x="115510" y="97764"/>
                    <a:pt x="115114" y="98398"/>
                  </a:cubicBezTo>
                  <a:cubicBezTo>
                    <a:pt x="113965" y="100299"/>
                    <a:pt x="113886" y="102201"/>
                    <a:pt x="114916" y="103904"/>
                  </a:cubicBezTo>
                  <a:cubicBezTo>
                    <a:pt x="115352" y="104657"/>
                    <a:pt x="115867" y="105370"/>
                    <a:pt x="116421" y="106043"/>
                  </a:cubicBezTo>
                  <a:cubicBezTo>
                    <a:pt x="116659" y="106360"/>
                    <a:pt x="116897" y="106677"/>
                    <a:pt x="117095" y="106994"/>
                  </a:cubicBezTo>
                  <a:cubicBezTo>
                    <a:pt x="116976" y="107271"/>
                    <a:pt x="116857" y="107548"/>
                    <a:pt x="116778" y="107826"/>
                  </a:cubicBezTo>
                  <a:cubicBezTo>
                    <a:pt x="116778" y="107945"/>
                    <a:pt x="116778" y="108024"/>
                    <a:pt x="116857" y="108103"/>
                  </a:cubicBezTo>
                  <a:lnTo>
                    <a:pt x="118164" y="109212"/>
                  </a:lnTo>
                  <a:cubicBezTo>
                    <a:pt x="118204" y="109212"/>
                    <a:pt x="118243" y="109252"/>
                    <a:pt x="118283" y="109252"/>
                  </a:cubicBezTo>
                  <a:cubicBezTo>
                    <a:pt x="118481" y="109291"/>
                    <a:pt x="118679" y="109252"/>
                    <a:pt x="118877" y="109212"/>
                  </a:cubicBezTo>
                  <a:lnTo>
                    <a:pt x="118877" y="109252"/>
                  </a:lnTo>
                  <a:cubicBezTo>
                    <a:pt x="118600" y="109648"/>
                    <a:pt x="118758" y="110202"/>
                    <a:pt x="119075" y="110995"/>
                  </a:cubicBezTo>
                  <a:cubicBezTo>
                    <a:pt x="119313" y="111866"/>
                    <a:pt x="119432" y="112421"/>
                    <a:pt x="119828" y="112619"/>
                  </a:cubicBezTo>
                  <a:cubicBezTo>
                    <a:pt x="120224" y="112817"/>
                    <a:pt x="120660" y="112619"/>
                    <a:pt x="121610" y="112262"/>
                  </a:cubicBezTo>
                  <a:cubicBezTo>
                    <a:pt x="122680" y="111866"/>
                    <a:pt x="123710" y="112025"/>
                    <a:pt x="124819" y="112817"/>
                  </a:cubicBezTo>
                  <a:cubicBezTo>
                    <a:pt x="125294" y="113173"/>
                    <a:pt x="125532" y="113451"/>
                    <a:pt x="125374" y="113847"/>
                  </a:cubicBezTo>
                  <a:cubicBezTo>
                    <a:pt x="125294" y="114124"/>
                    <a:pt x="125096" y="114401"/>
                    <a:pt x="124344" y="114243"/>
                  </a:cubicBezTo>
                  <a:cubicBezTo>
                    <a:pt x="123789" y="114203"/>
                    <a:pt x="123274" y="114164"/>
                    <a:pt x="122720" y="114203"/>
                  </a:cubicBezTo>
                  <a:lnTo>
                    <a:pt x="122205" y="114203"/>
                  </a:lnTo>
                  <a:cubicBezTo>
                    <a:pt x="121769" y="114124"/>
                    <a:pt x="121333" y="114322"/>
                    <a:pt x="121056" y="114679"/>
                  </a:cubicBezTo>
                  <a:cubicBezTo>
                    <a:pt x="120937" y="115075"/>
                    <a:pt x="120977" y="115471"/>
                    <a:pt x="121254" y="115748"/>
                  </a:cubicBezTo>
                  <a:cubicBezTo>
                    <a:pt x="121808" y="116461"/>
                    <a:pt x="122086" y="117333"/>
                    <a:pt x="122086" y="118204"/>
                  </a:cubicBezTo>
                  <a:cubicBezTo>
                    <a:pt x="122125" y="119036"/>
                    <a:pt x="122680" y="119749"/>
                    <a:pt x="123472" y="120026"/>
                  </a:cubicBezTo>
                  <a:cubicBezTo>
                    <a:pt x="124383" y="120264"/>
                    <a:pt x="125294" y="120660"/>
                    <a:pt x="126047" y="121175"/>
                  </a:cubicBezTo>
                  <a:cubicBezTo>
                    <a:pt x="126205" y="121294"/>
                    <a:pt x="126364" y="121334"/>
                    <a:pt x="126562" y="121334"/>
                  </a:cubicBezTo>
                  <a:cubicBezTo>
                    <a:pt x="126800" y="121334"/>
                    <a:pt x="126998" y="121254"/>
                    <a:pt x="127156" y="121096"/>
                  </a:cubicBezTo>
                  <a:cubicBezTo>
                    <a:pt x="127394" y="120858"/>
                    <a:pt x="127433" y="120541"/>
                    <a:pt x="127275" y="120264"/>
                  </a:cubicBezTo>
                  <a:cubicBezTo>
                    <a:pt x="127235" y="120185"/>
                    <a:pt x="127235" y="120145"/>
                    <a:pt x="127196" y="120066"/>
                  </a:cubicBezTo>
                  <a:cubicBezTo>
                    <a:pt x="127156" y="119828"/>
                    <a:pt x="127077" y="119630"/>
                    <a:pt x="126958" y="119393"/>
                  </a:cubicBezTo>
                  <a:cubicBezTo>
                    <a:pt x="126760" y="118957"/>
                    <a:pt x="126602" y="118561"/>
                    <a:pt x="126879" y="118125"/>
                  </a:cubicBezTo>
                  <a:cubicBezTo>
                    <a:pt x="126918" y="118085"/>
                    <a:pt x="126998" y="118046"/>
                    <a:pt x="127077" y="118006"/>
                  </a:cubicBezTo>
                  <a:cubicBezTo>
                    <a:pt x="127552" y="117808"/>
                    <a:pt x="127790" y="117293"/>
                    <a:pt x="127671" y="116778"/>
                  </a:cubicBezTo>
                  <a:cubicBezTo>
                    <a:pt x="127552" y="116065"/>
                    <a:pt x="127592" y="115629"/>
                    <a:pt x="127830" y="115431"/>
                  </a:cubicBezTo>
                  <a:cubicBezTo>
                    <a:pt x="128028" y="115273"/>
                    <a:pt x="128582" y="115273"/>
                    <a:pt x="129454" y="115511"/>
                  </a:cubicBezTo>
                  <a:lnTo>
                    <a:pt x="129493" y="115511"/>
                  </a:lnTo>
                  <a:cubicBezTo>
                    <a:pt x="130682" y="115907"/>
                    <a:pt x="131593" y="115669"/>
                    <a:pt x="132187" y="114798"/>
                  </a:cubicBezTo>
                  <a:cubicBezTo>
                    <a:pt x="132702" y="114124"/>
                    <a:pt x="132385" y="113570"/>
                    <a:pt x="132108" y="113094"/>
                  </a:cubicBezTo>
                  <a:cubicBezTo>
                    <a:pt x="132028" y="112975"/>
                    <a:pt x="131949" y="112817"/>
                    <a:pt x="131870" y="112698"/>
                  </a:cubicBezTo>
                  <a:cubicBezTo>
                    <a:pt x="131870" y="112658"/>
                    <a:pt x="131870" y="112619"/>
                    <a:pt x="131830" y="112619"/>
                  </a:cubicBezTo>
                  <a:cubicBezTo>
                    <a:pt x="131078" y="111866"/>
                    <a:pt x="130206" y="111787"/>
                    <a:pt x="129176" y="112381"/>
                  </a:cubicBezTo>
                  <a:cubicBezTo>
                    <a:pt x="128622" y="112777"/>
                    <a:pt x="127830" y="112579"/>
                    <a:pt x="127513" y="111985"/>
                  </a:cubicBezTo>
                  <a:cubicBezTo>
                    <a:pt x="127394" y="111827"/>
                    <a:pt x="127354" y="111629"/>
                    <a:pt x="127354" y="111430"/>
                  </a:cubicBezTo>
                  <a:cubicBezTo>
                    <a:pt x="127433" y="111193"/>
                    <a:pt x="127711" y="110995"/>
                    <a:pt x="128028" y="110797"/>
                  </a:cubicBezTo>
                  <a:cubicBezTo>
                    <a:pt x="128384" y="110638"/>
                    <a:pt x="128661" y="110282"/>
                    <a:pt x="128741" y="109925"/>
                  </a:cubicBezTo>
                  <a:cubicBezTo>
                    <a:pt x="128780" y="109410"/>
                    <a:pt x="128622" y="108935"/>
                    <a:pt x="128265" y="108539"/>
                  </a:cubicBezTo>
                  <a:cubicBezTo>
                    <a:pt x="127869" y="108063"/>
                    <a:pt x="127513" y="107628"/>
                    <a:pt x="127117" y="107152"/>
                  </a:cubicBezTo>
                  <a:cubicBezTo>
                    <a:pt x="126641" y="106598"/>
                    <a:pt x="126205" y="106043"/>
                    <a:pt x="125730" y="105449"/>
                  </a:cubicBezTo>
                  <a:cubicBezTo>
                    <a:pt x="125294" y="104894"/>
                    <a:pt x="125334" y="104459"/>
                    <a:pt x="125809" y="104063"/>
                  </a:cubicBezTo>
                  <a:cubicBezTo>
                    <a:pt x="126245" y="103706"/>
                    <a:pt x="126800" y="103548"/>
                    <a:pt x="127235" y="103864"/>
                  </a:cubicBezTo>
                  <a:cubicBezTo>
                    <a:pt x="127513" y="104063"/>
                    <a:pt x="127790" y="104300"/>
                    <a:pt x="128028" y="104538"/>
                  </a:cubicBezTo>
                  <a:lnTo>
                    <a:pt x="128384" y="104855"/>
                  </a:lnTo>
                  <a:cubicBezTo>
                    <a:pt x="128424" y="104894"/>
                    <a:pt x="128463" y="104934"/>
                    <a:pt x="128543" y="104934"/>
                  </a:cubicBezTo>
                  <a:cubicBezTo>
                    <a:pt x="128741" y="104894"/>
                    <a:pt x="128939" y="104894"/>
                    <a:pt x="129137" y="104934"/>
                  </a:cubicBezTo>
                  <a:cubicBezTo>
                    <a:pt x="129652" y="105053"/>
                    <a:pt x="130206" y="104934"/>
                    <a:pt x="130642" y="104657"/>
                  </a:cubicBezTo>
                  <a:cubicBezTo>
                    <a:pt x="130959" y="104340"/>
                    <a:pt x="131117" y="103944"/>
                    <a:pt x="131078" y="103508"/>
                  </a:cubicBezTo>
                  <a:cubicBezTo>
                    <a:pt x="131157" y="102478"/>
                    <a:pt x="131355" y="101844"/>
                    <a:pt x="131751" y="101567"/>
                  </a:cubicBezTo>
                  <a:cubicBezTo>
                    <a:pt x="132147" y="101329"/>
                    <a:pt x="132821" y="101409"/>
                    <a:pt x="133771" y="101805"/>
                  </a:cubicBezTo>
                  <a:cubicBezTo>
                    <a:pt x="134405" y="102082"/>
                    <a:pt x="134920" y="102122"/>
                    <a:pt x="135316" y="101488"/>
                  </a:cubicBezTo>
                  <a:cubicBezTo>
                    <a:pt x="135475" y="101329"/>
                    <a:pt x="135673" y="101171"/>
                    <a:pt x="135871" y="101092"/>
                  </a:cubicBezTo>
                  <a:lnTo>
                    <a:pt x="135990" y="101012"/>
                  </a:lnTo>
                  <a:cubicBezTo>
                    <a:pt x="136069" y="100933"/>
                    <a:pt x="136188" y="100894"/>
                    <a:pt x="136307" y="100854"/>
                  </a:cubicBezTo>
                  <a:cubicBezTo>
                    <a:pt x="136663" y="100695"/>
                    <a:pt x="137099" y="100537"/>
                    <a:pt x="137059" y="99982"/>
                  </a:cubicBezTo>
                  <a:cubicBezTo>
                    <a:pt x="137059" y="99824"/>
                    <a:pt x="136980" y="99666"/>
                    <a:pt x="136901" y="99547"/>
                  </a:cubicBezTo>
                  <a:cubicBezTo>
                    <a:pt x="137178" y="99626"/>
                    <a:pt x="137495" y="99666"/>
                    <a:pt x="137772" y="99666"/>
                  </a:cubicBezTo>
                  <a:cubicBezTo>
                    <a:pt x="138683" y="99666"/>
                    <a:pt x="139515" y="99190"/>
                    <a:pt x="139872" y="98358"/>
                  </a:cubicBezTo>
                  <a:lnTo>
                    <a:pt x="140268" y="97328"/>
                  </a:lnTo>
                  <a:cubicBezTo>
                    <a:pt x="141575" y="94754"/>
                    <a:pt x="143754" y="94872"/>
                    <a:pt x="146091" y="94991"/>
                  </a:cubicBezTo>
                  <a:cubicBezTo>
                    <a:pt x="146170" y="94991"/>
                    <a:pt x="146249" y="94952"/>
                    <a:pt x="146289" y="94912"/>
                  </a:cubicBezTo>
                  <a:cubicBezTo>
                    <a:pt x="146368" y="94833"/>
                    <a:pt x="146368" y="94754"/>
                    <a:pt x="146329" y="94674"/>
                  </a:cubicBezTo>
                  <a:cubicBezTo>
                    <a:pt x="145101" y="91268"/>
                    <a:pt x="145219" y="90713"/>
                    <a:pt x="147913" y="88178"/>
                  </a:cubicBezTo>
                  <a:lnTo>
                    <a:pt x="148943" y="86990"/>
                  </a:lnTo>
                  <a:cubicBezTo>
                    <a:pt x="148983" y="86950"/>
                    <a:pt x="148983" y="86910"/>
                    <a:pt x="148983" y="86871"/>
                  </a:cubicBezTo>
                  <a:cubicBezTo>
                    <a:pt x="149220" y="87029"/>
                    <a:pt x="149537" y="87029"/>
                    <a:pt x="149775" y="86910"/>
                  </a:cubicBezTo>
                  <a:cubicBezTo>
                    <a:pt x="150131" y="86752"/>
                    <a:pt x="150250" y="86197"/>
                    <a:pt x="150211" y="85247"/>
                  </a:cubicBezTo>
                  <a:cubicBezTo>
                    <a:pt x="150171" y="84692"/>
                    <a:pt x="150329" y="84137"/>
                    <a:pt x="150686" y="83702"/>
                  </a:cubicBezTo>
                  <a:cubicBezTo>
                    <a:pt x="150725" y="83662"/>
                    <a:pt x="150725" y="83622"/>
                    <a:pt x="150725" y="83583"/>
                  </a:cubicBezTo>
                  <a:cubicBezTo>
                    <a:pt x="150963" y="82276"/>
                    <a:pt x="151835" y="81998"/>
                    <a:pt x="152825" y="81681"/>
                  </a:cubicBezTo>
                  <a:cubicBezTo>
                    <a:pt x="153261" y="81563"/>
                    <a:pt x="153696" y="81365"/>
                    <a:pt x="154093" y="81127"/>
                  </a:cubicBezTo>
                  <a:cubicBezTo>
                    <a:pt x="154132" y="81127"/>
                    <a:pt x="154172" y="81087"/>
                    <a:pt x="154172" y="81048"/>
                  </a:cubicBezTo>
                  <a:cubicBezTo>
                    <a:pt x="154528" y="80493"/>
                    <a:pt x="154568" y="79780"/>
                    <a:pt x="154251" y="79186"/>
                  </a:cubicBezTo>
                  <a:cubicBezTo>
                    <a:pt x="154528" y="79107"/>
                    <a:pt x="154806" y="79067"/>
                    <a:pt x="155122" y="79027"/>
                  </a:cubicBezTo>
                  <a:cubicBezTo>
                    <a:pt x="156034" y="78948"/>
                    <a:pt x="156905" y="78631"/>
                    <a:pt x="157658" y="78156"/>
                  </a:cubicBezTo>
                  <a:cubicBezTo>
                    <a:pt x="157697" y="78116"/>
                    <a:pt x="157697" y="78116"/>
                    <a:pt x="157737" y="78077"/>
                  </a:cubicBezTo>
                  <a:cubicBezTo>
                    <a:pt x="158133" y="77562"/>
                    <a:pt x="158608" y="77086"/>
                    <a:pt x="159163" y="76651"/>
                  </a:cubicBezTo>
                  <a:cubicBezTo>
                    <a:pt x="159876" y="76096"/>
                    <a:pt x="160510" y="75423"/>
                    <a:pt x="160945" y="74630"/>
                  </a:cubicBezTo>
                  <a:cubicBezTo>
                    <a:pt x="161659" y="73244"/>
                    <a:pt x="162649" y="72016"/>
                    <a:pt x="163877" y="71065"/>
                  </a:cubicBezTo>
                  <a:cubicBezTo>
                    <a:pt x="163956" y="71105"/>
                    <a:pt x="164035" y="71105"/>
                    <a:pt x="164114" y="71145"/>
                  </a:cubicBezTo>
                  <a:lnTo>
                    <a:pt x="165422" y="71501"/>
                  </a:lnTo>
                  <a:cubicBezTo>
                    <a:pt x="165778" y="71976"/>
                    <a:pt x="165778" y="72610"/>
                    <a:pt x="165422" y="73086"/>
                  </a:cubicBezTo>
                  <a:cubicBezTo>
                    <a:pt x="165342" y="73125"/>
                    <a:pt x="165342" y="73244"/>
                    <a:pt x="165382" y="73323"/>
                  </a:cubicBezTo>
                  <a:lnTo>
                    <a:pt x="165382" y="73323"/>
                  </a:lnTo>
                  <a:cubicBezTo>
                    <a:pt x="165659" y="73878"/>
                    <a:pt x="166254" y="74234"/>
                    <a:pt x="166887" y="74195"/>
                  </a:cubicBezTo>
                  <a:cubicBezTo>
                    <a:pt x="168155" y="74314"/>
                    <a:pt x="169462" y="74234"/>
                    <a:pt x="170730" y="74036"/>
                  </a:cubicBezTo>
                  <a:cubicBezTo>
                    <a:pt x="172473" y="73838"/>
                    <a:pt x="174136" y="73640"/>
                    <a:pt x="175800" y="74155"/>
                  </a:cubicBezTo>
                  <a:cubicBezTo>
                    <a:pt x="176077" y="74195"/>
                    <a:pt x="176355" y="74116"/>
                    <a:pt x="176513" y="73917"/>
                  </a:cubicBezTo>
                  <a:cubicBezTo>
                    <a:pt x="177820" y="72650"/>
                    <a:pt x="179365" y="72254"/>
                    <a:pt x="181029" y="71818"/>
                  </a:cubicBezTo>
                  <a:cubicBezTo>
                    <a:pt x="181861" y="71620"/>
                    <a:pt x="182693" y="71343"/>
                    <a:pt x="183485" y="71026"/>
                  </a:cubicBezTo>
                  <a:cubicBezTo>
                    <a:pt x="183921" y="70867"/>
                    <a:pt x="184356" y="70709"/>
                    <a:pt x="184792" y="70590"/>
                  </a:cubicBezTo>
                  <a:cubicBezTo>
                    <a:pt x="186377" y="70075"/>
                    <a:pt x="188040" y="69600"/>
                    <a:pt x="188753" y="67421"/>
                  </a:cubicBezTo>
                  <a:cubicBezTo>
                    <a:pt x="188753" y="67342"/>
                    <a:pt x="188991" y="67223"/>
                    <a:pt x="189149" y="67144"/>
                  </a:cubicBezTo>
                  <a:cubicBezTo>
                    <a:pt x="189308" y="67064"/>
                    <a:pt x="189427" y="66985"/>
                    <a:pt x="189546" y="66906"/>
                  </a:cubicBezTo>
                  <a:cubicBezTo>
                    <a:pt x="189704" y="66748"/>
                    <a:pt x="189863" y="66589"/>
                    <a:pt x="190021" y="66431"/>
                  </a:cubicBezTo>
                  <a:cubicBezTo>
                    <a:pt x="191130" y="65322"/>
                    <a:pt x="192041" y="64410"/>
                    <a:pt x="193784" y="64886"/>
                  </a:cubicBezTo>
                  <a:cubicBezTo>
                    <a:pt x="194259" y="65084"/>
                    <a:pt x="194774" y="64965"/>
                    <a:pt x="195171" y="64648"/>
                  </a:cubicBezTo>
                  <a:cubicBezTo>
                    <a:pt x="195606" y="64173"/>
                    <a:pt x="195646" y="63381"/>
                    <a:pt x="195369" y="62469"/>
                  </a:cubicBezTo>
                  <a:cubicBezTo>
                    <a:pt x="195171" y="61875"/>
                    <a:pt x="195171" y="61241"/>
                    <a:pt x="195369" y="60687"/>
                  </a:cubicBezTo>
                  <a:close/>
                  <a:moveTo>
                    <a:pt x="120620" y="108697"/>
                  </a:moveTo>
                  <a:lnTo>
                    <a:pt x="120779" y="108697"/>
                  </a:lnTo>
                  <a:lnTo>
                    <a:pt x="121848" y="108697"/>
                  </a:lnTo>
                  <a:cubicBezTo>
                    <a:pt x="122205" y="108737"/>
                    <a:pt x="122561" y="108737"/>
                    <a:pt x="122878" y="108697"/>
                  </a:cubicBezTo>
                  <a:cubicBezTo>
                    <a:pt x="123353" y="108658"/>
                    <a:pt x="123829" y="108697"/>
                    <a:pt x="124264" y="108737"/>
                  </a:cubicBezTo>
                  <a:cubicBezTo>
                    <a:pt x="123393" y="108856"/>
                    <a:pt x="122482" y="108895"/>
                    <a:pt x="121610" y="108816"/>
                  </a:cubicBezTo>
                  <a:lnTo>
                    <a:pt x="120501" y="108816"/>
                  </a:lnTo>
                  <a:cubicBezTo>
                    <a:pt x="120264" y="108816"/>
                    <a:pt x="120026" y="108856"/>
                    <a:pt x="119788" y="108856"/>
                  </a:cubicBezTo>
                  <a:cubicBezTo>
                    <a:pt x="119986" y="108776"/>
                    <a:pt x="120224" y="108697"/>
                    <a:pt x="120422" y="108697"/>
                  </a:cubicBezTo>
                  <a:cubicBezTo>
                    <a:pt x="120501" y="108697"/>
                    <a:pt x="120580" y="108697"/>
                    <a:pt x="120620" y="10873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1" name="Google Shape;2171;p128"/>
          <p:cNvSpPr txBox="1"/>
          <p:nvPr/>
        </p:nvSpPr>
        <p:spPr>
          <a:xfrm>
            <a:off x="6122900" y="1194622"/>
            <a:ext cx="1422600" cy="43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dk1"/>
                </a:solidFill>
                <a:latin typeface="Josefin Sans"/>
                <a:ea typeface="Josefin Sans"/>
                <a:cs typeface="Josefin Sans"/>
                <a:sym typeface="Josefin Sans"/>
              </a:rPr>
              <a:t>Mars</a:t>
            </a:r>
            <a:endParaRPr sz="2700" b="1">
              <a:solidFill>
                <a:schemeClr val="dk1"/>
              </a:solidFill>
              <a:latin typeface="Josefin Sans"/>
              <a:ea typeface="Josefin Sans"/>
              <a:cs typeface="Josefin Sans"/>
              <a:sym typeface="Josefin Sans"/>
            </a:endParaRPr>
          </a:p>
        </p:txBody>
      </p:sp>
      <p:sp>
        <p:nvSpPr>
          <p:cNvPr id="2172" name="Google Shape;2172;p128"/>
          <p:cNvSpPr txBox="1"/>
          <p:nvPr/>
        </p:nvSpPr>
        <p:spPr>
          <a:xfrm>
            <a:off x="6122900" y="1504618"/>
            <a:ext cx="1675800" cy="66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Mars is a cold place, not hot</a:t>
            </a:r>
            <a:endParaRPr>
              <a:solidFill>
                <a:schemeClr val="dk2"/>
              </a:solidFill>
              <a:latin typeface="Open Sans"/>
              <a:ea typeface="Open Sans"/>
              <a:cs typeface="Open Sans"/>
              <a:sym typeface="Open Sans"/>
            </a:endParaRPr>
          </a:p>
        </p:txBody>
      </p:sp>
      <p:sp>
        <p:nvSpPr>
          <p:cNvPr id="2173" name="Google Shape;2173;p128"/>
          <p:cNvSpPr txBox="1"/>
          <p:nvPr/>
        </p:nvSpPr>
        <p:spPr>
          <a:xfrm>
            <a:off x="6122900" y="2188101"/>
            <a:ext cx="1422600" cy="43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dk1"/>
                </a:solidFill>
                <a:latin typeface="Josefin Sans"/>
                <a:ea typeface="Josefin Sans"/>
                <a:cs typeface="Josefin Sans"/>
                <a:sym typeface="Josefin Sans"/>
              </a:rPr>
              <a:t>Jupiter</a:t>
            </a:r>
            <a:endParaRPr sz="2700" b="1">
              <a:solidFill>
                <a:schemeClr val="dk1"/>
              </a:solidFill>
              <a:latin typeface="Josefin Sans"/>
              <a:ea typeface="Josefin Sans"/>
              <a:cs typeface="Josefin Sans"/>
              <a:sym typeface="Josefin Sans"/>
            </a:endParaRPr>
          </a:p>
        </p:txBody>
      </p:sp>
      <p:sp>
        <p:nvSpPr>
          <p:cNvPr id="2174" name="Google Shape;2174;p128"/>
          <p:cNvSpPr txBox="1"/>
          <p:nvPr/>
        </p:nvSpPr>
        <p:spPr>
          <a:xfrm>
            <a:off x="6122900" y="2496901"/>
            <a:ext cx="1675800" cy="66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It’s the biggest planet of them all</a:t>
            </a:r>
            <a:endParaRPr>
              <a:solidFill>
                <a:schemeClr val="dk2"/>
              </a:solidFill>
              <a:latin typeface="Open Sans"/>
              <a:ea typeface="Open Sans"/>
              <a:cs typeface="Open Sans"/>
              <a:sym typeface="Open Sans"/>
            </a:endParaRPr>
          </a:p>
        </p:txBody>
      </p:sp>
      <p:sp>
        <p:nvSpPr>
          <p:cNvPr id="2175" name="Google Shape;2175;p128"/>
          <p:cNvSpPr txBox="1"/>
          <p:nvPr/>
        </p:nvSpPr>
        <p:spPr>
          <a:xfrm>
            <a:off x="6122900" y="3184847"/>
            <a:ext cx="1422600" cy="43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dk1"/>
                </a:solidFill>
                <a:latin typeface="Josefin Sans"/>
                <a:ea typeface="Josefin Sans"/>
                <a:cs typeface="Josefin Sans"/>
                <a:sym typeface="Josefin Sans"/>
              </a:rPr>
              <a:t>Saturn</a:t>
            </a:r>
            <a:endParaRPr sz="2700" b="1">
              <a:solidFill>
                <a:schemeClr val="dk1"/>
              </a:solidFill>
              <a:latin typeface="Josefin Sans"/>
              <a:ea typeface="Josefin Sans"/>
              <a:cs typeface="Josefin Sans"/>
              <a:sym typeface="Josefin Sans"/>
            </a:endParaRPr>
          </a:p>
        </p:txBody>
      </p:sp>
      <p:sp>
        <p:nvSpPr>
          <p:cNvPr id="2176" name="Google Shape;2176;p128"/>
          <p:cNvSpPr txBox="1"/>
          <p:nvPr/>
        </p:nvSpPr>
        <p:spPr>
          <a:xfrm>
            <a:off x="6122900" y="3493644"/>
            <a:ext cx="1675800" cy="66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Saturn has several rings</a:t>
            </a:r>
            <a:endParaRPr>
              <a:solidFill>
                <a:schemeClr val="dk2"/>
              </a:solidFill>
              <a:latin typeface="Open Sans"/>
              <a:ea typeface="Open Sans"/>
              <a:cs typeface="Open Sans"/>
              <a:sym typeface="Open Sans"/>
            </a:endParaRPr>
          </a:p>
        </p:txBody>
      </p:sp>
      <p:sp>
        <p:nvSpPr>
          <p:cNvPr id="2177" name="Google Shape;2177;p128"/>
          <p:cNvSpPr/>
          <p:nvPr/>
        </p:nvSpPr>
        <p:spPr>
          <a:xfrm>
            <a:off x="1885875" y="2822025"/>
            <a:ext cx="267000" cy="26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28"/>
          <p:cNvSpPr/>
          <p:nvPr/>
        </p:nvSpPr>
        <p:spPr>
          <a:xfrm>
            <a:off x="2415450" y="3045940"/>
            <a:ext cx="267000" cy="26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28"/>
          <p:cNvSpPr/>
          <p:nvPr/>
        </p:nvSpPr>
        <p:spPr>
          <a:xfrm>
            <a:off x="1731200" y="3857925"/>
            <a:ext cx="267000" cy="267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28"/>
          <p:cNvSpPr/>
          <p:nvPr/>
        </p:nvSpPr>
        <p:spPr>
          <a:xfrm>
            <a:off x="5450588" y="1378680"/>
            <a:ext cx="519900" cy="519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28"/>
          <p:cNvSpPr/>
          <p:nvPr/>
        </p:nvSpPr>
        <p:spPr>
          <a:xfrm>
            <a:off x="5450608" y="2376524"/>
            <a:ext cx="519900" cy="519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28"/>
          <p:cNvSpPr/>
          <p:nvPr/>
        </p:nvSpPr>
        <p:spPr>
          <a:xfrm>
            <a:off x="5450589" y="3374363"/>
            <a:ext cx="519900" cy="519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3" name="Google Shape;2183;p128"/>
          <p:cNvGrpSpPr/>
          <p:nvPr/>
        </p:nvGrpSpPr>
        <p:grpSpPr>
          <a:xfrm>
            <a:off x="5594190" y="1460136"/>
            <a:ext cx="232716" cy="356993"/>
            <a:chOff x="2099075" y="238125"/>
            <a:chExt cx="3402275" cy="5219200"/>
          </a:xfrm>
        </p:grpSpPr>
        <p:sp>
          <p:nvSpPr>
            <p:cNvPr id="2184" name="Google Shape;2184;p128"/>
            <p:cNvSpPr/>
            <p:nvPr/>
          </p:nvSpPr>
          <p:spPr>
            <a:xfrm>
              <a:off x="2099075" y="2810200"/>
              <a:ext cx="3402275" cy="2647125"/>
            </a:xfrm>
            <a:custGeom>
              <a:avLst/>
              <a:gdLst/>
              <a:ahLst/>
              <a:cxnLst/>
              <a:rect l="l" t="t" r="r" b="b"/>
              <a:pathLst>
                <a:path w="136091" h="105885" extrusionOk="0">
                  <a:moveTo>
                    <a:pt x="1" y="0"/>
                  </a:moveTo>
                  <a:lnTo>
                    <a:pt x="1" y="99784"/>
                  </a:lnTo>
                  <a:cubicBezTo>
                    <a:pt x="1" y="103144"/>
                    <a:pt x="2741" y="105884"/>
                    <a:pt x="6133" y="105884"/>
                  </a:cubicBezTo>
                  <a:lnTo>
                    <a:pt x="129958" y="105884"/>
                  </a:lnTo>
                  <a:cubicBezTo>
                    <a:pt x="133351" y="105884"/>
                    <a:pt x="136091" y="103144"/>
                    <a:pt x="136091" y="99784"/>
                  </a:cubicBezTo>
                  <a:lnTo>
                    <a:pt x="1360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28"/>
            <p:cNvSpPr/>
            <p:nvPr/>
          </p:nvSpPr>
          <p:spPr>
            <a:xfrm>
              <a:off x="3156775" y="238125"/>
              <a:ext cx="2267925" cy="1310525"/>
            </a:xfrm>
            <a:custGeom>
              <a:avLst/>
              <a:gdLst/>
              <a:ahLst/>
              <a:cxnLst/>
              <a:rect l="l" t="t" r="r" b="b"/>
              <a:pathLst>
                <a:path w="90717" h="52421" extrusionOk="0">
                  <a:moveTo>
                    <a:pt x="39242" y="12232"/>
                  </a:moveTo>
                  <a:lnTo>
                    <a:pt x="39242" y="26194"/>
                  </a:lnTo>
                  <a:lnTo>
                    <a:pt x="12233" y="26194"/>
                  </a:lnTo>
                  <a:lnTo>
                    <a:pt x="12233" y="12232"/>
                  </a:lnTo>
                  <a:close/>
                  <a:moveTo>
                    <a:pt x="6100" y="0"/>
                  </a:moveTo>
                  <a:cubicBezTo>
                    <a:pt x="2741" y="0"/>
                    <a:pt x="0" y="2740"/>
                    <a:pt x="0" y="6133"/>
                  </a:cubicBezTo>
                  <a:cubicBezTo>
                    <a:pt x="0" y="6230"/>
                    <a:pt x="0" y="6328"/>
                    <a:pt x="0" y="6459"/>
                  </a:cubicBezTo>
                  <a:cubicBezTo>
                    <a:pt x="0" y="6557"/>
                    <a:pt x="0" y="6687"/>
                    <a:pt x="0" y="6785"/>
                  </a:cubicBezTo>
                  <a:lnTo>
                    <a:pt x="0" y="52420"/>
                  </a:lnTo>
                  <a:lnTo>
                    <a:pt x="12233" y="52420"/>
                  </a:lnTo>
                  <a:lnTo>
                    <a:pt x="12233" y="38426"/>
                  </a:lnTo>
                  <a:lnTo>
                    <a:pt x="39242" y="38426"/>
                  </a:lnTo>
                  <a:lnTo>
                    <a:pt x="39242" y="52420"/>
                  </a:lnTo>
                  <a:lnTo>
                    <a:pt x="51475" y="52420"/>
                  </a:lnTo>
                  <a:lnTo>
                    <a:pt x="51475" y="12232"/>
                  </a:lnTo>
                  <a:lnTo>
                    <a:pt x="84616" y="12232"/>
                  </a:lnTo>
                  <a:cubicBezTo>
                    <a:pt x="87976" y="12232"/>
                    <a:pt x="90716" y="9492"/>
                    <a:pt x="90716" y="6100"/>
                  </a:cubicBezTo>
                  <a:cubicBezTo>
                    <a:pt x="90716" y="2740"/>
                    <a:pt x="87976" y="0"/>
                    <a:pt x="846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28"/>
            <p:cNvSpPr/>
            <p:nvPr/>
          </p:nvSpPr>
          <p:spPr>
            <a:xfrm>
              <a:off x="2099075" y="1548625"/>
              <a:ext cx="3402275" cy="955775"/>
            </a:xfrm>
            <a:custGeom>
              <a:avLst/>
              <a:gdLst/>
              <a:ahLst/>
              <a:cxnLst/>
              <a:rect l="l" t="t" r="r" b="b"/>
              <a:pathLst>
                <a:path w="136091" h="38231" extrusionOk="0">
                  <a:moveTo>
                    <a:pt x="6133" y="0"/>
                  </a:moveTo>
                  <a:cubicBezTo>
                    <a:pt x="2741" y="0"/>
                    <a:pt x="1" y="2740"/>
                    <a:pt x="1" y="6100"/>
                  </a:cubicBezTo>
                  <a:lnTo>
                    <a:pt x="1" y="38231"/>
                  </a:lnTo>
                  <a:lnTo>
                    <a:pt x="136091" y="38231"/>
                  </a:lnTo>
                  <a:lnTo>
                    <a:pt x="136091" y="6100"/>
                  </a:lnTo>
                  <a:cubicBezTo>
                    <a:pt x="136091" y="2740"/>
                    <a:pt x="133351" y="0"/>
                    <a:pt x="129958" y="0"/>
                  </a:cubicBezTo>
                  <a:lnTo>
                    <a:pt x="93783" y="0"/>
                  </a:lnTo>
                  <a:lnTo>
                    <a:pt x="93783" y="18202"/>
                  </a:lnTo>
                  <a:cubicBezTo>
                    <a:pt x="93783" y="21562"/>
                    <a:pt x="91043" y="24302"/>
                    <a:pt x="87683" y="24302"/>
                  </a:cubicBezTo>
                  <a:cubicBezTo>
                    <a:pt x="84290" y="24302"/>
                    <a:pt x="81550" y="21562"/>
                    <a:pt x="81550" y="18202"/>
                  </a:cubicBezTo>
                  <a:lnTo>
                    <a:pt x="81550" y="0"/>
                  </a:lnTo>
                  <a:lnTo>
                    <a:pt x="54541" y="0"/>
                  </a:lnTo>
                  <a:lnTo>
                    <a:pt x="54541" y="18202"/>
                  </a:lnTo>
                  <a:cubicBezTo>
                    <a:pt x="54541" y="21562"/>
                    <a:pt x="51801" y="24302"/>
                    <a:pt x="48408" y="24302"/>
                  </a:cubicBezTo>
                  <a:cubicBezTo>
                    <a:pt x="45049" y="24302"/>
                    <a:pt x="42308" y="21562"/>
                    <a:pt x="42308" y="18202"/>
                  </a:cubicBezTo>
                  <a:lnTo>
                    <a:pt x="423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7" name="Google Shape;2187;p128"/>
          <p:cNvGrpSpPr/>
          <p:nvPr/>
        </p:nvGrpSpPr>
        <p:grpSpPr>
          <a:xfrm>
            <a:off x="5542048" y="3455793"/>
            <a:ext cx="337026" cy="356993"/>
            <a:chOff x="1336575" y="238125"/>
            <a:chExt cx="4927275" cy="5219200"/>
          </a:xfrm>
        </p:grpSpPr>
        <p:sp>
          <p:nvSpPr>
            <p:cNvPr id="2188" name="Google Shape;2188;p128"/>
            <p:cNvSpPr/>
            <p:nvPr/>
          </p:nvSpPr>
          <p:spPr>
            <a:xfrm>
              <a:off x="3847500" y="947600"/>
              <a:ext cx="1021850" cy="1732125"/>
            </a:xfrm>
            <a:custGeom>
              <a:avLst/>
              <a:gdLst/>
              <a:ahLst/>
              <a:cxnLst/>
              <a:rect l="l" t="t" r="r" b="b"/>
              <a:pathLst>
                <a:path w="40874" h="69285" extrusionOk="0">
                  <a:moveTo>
                    <a:pt x="25444" y="0"/>
                  </a:moveTo>
                  <a:cubicBezTo>
                    <a:pt x="23030" y="16604"/>
                    <a:pt x="16376" y="32163"/>
                    <a:pt x="5807" y="45635"/>
                  </a:cubicBezTo>
                  <a:cubicBezTo>
                    <a:pt x="3948" y="47951"/>
                    <a:pt x="2023" y="50202"/>
                    <a:pt x="1" y="52355"/>
                  </a:cubicBezTo>
                  <a:cubicBezTo>
                    <a:pt x="9265" y="61750"/>
                    <a:pt x="22965" y="67426"/>
                    <a:pt x="40873" y="69285"/>
                  </a:cubicBezTo>
                  <a:lnTo>
                    <a:pt x="40808" y="50692"/>
                  </a:lnTo>
                  <a:cubicBezTo>
                    <a:pt x="31055" y="35686"/>
                    <a:pt x="27760" y="20159"/>
                    <a:pt x="30957" y="4306"/>
                  </a:cubicBezTo>
                  <a:cubicBezTo>
                    <a:pt x="30957" y="4306"/>
                    <a:pt x="30957" y="4306"/>
                    <a:pt x="30924" y="4273"/>
                  </a:cubicBezTo>
                  <a:cubicBezTo>
                    <a:pt x="29065" y="2708"/>
                    <a:pt x="27238" y="1175"/>
                    <a:pt x="25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128"/>
            <p:cNvSpPr/>
            <p:nvPr/>
          </p:nvSpPr>
          <p:spPr>
            <a:xfrm>
              <a:off x="2731900" y="738125"/>
              <a:ext cx="1444275" cy="1849450"/>
            </a:xfrm>
            <a:custGeom>
              <a:avLst/>
              <a:gdLst/>
              <a:ahLst/>
              <a:cxnLst/>
              <a:rect l="l" t="t" r="r" b="b"/>
              <a:pathLst>
                <a:path w="57771" h="73978" extrusionOk="0">
                  <a:moveTo>
                    <a:pt x="51750" y="0"/>
                  </a:moveTo>
                  <a:cubicBezTo>
                    <a:pt x="35457" y="0"/>
                    <a:pt x="21000" y="3574"/>
                    <a:pt x="9395" y="10467"/>
                  </a:cubicBezTo>
                  <a:cubicBezTo>
                    <a:pt x="13375" y="27103"/>
                    <a:pt x="10243" y="43348"/>
                    <a:pt x="33" y="59071"/>
                  </a:cubicBezTo>
                  <a:lnTo>
                    <a:pt x="1" y="73978"/>
                  </a:lnTo>
                  <a:cubicBezTo>
                    <a:pt x="32523" y="63507"/>
                    <a:pt x="55389" y="34247"/>
                    <a:pt x="57770" y="159"/>
                  </a:cubicBezTo>
                  <a:cubicBezTo>
                    <a:pt x="55738" y="53"/>
                    <a:pt x="53730" y="0"/>
                    <a:pt x="51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28"/>
            <p:cNvSpPr/>
            <p:nvPr/>
          </p:nvSpPr>
          <p:spPr>
            <a:xfrm>
              <a:off x="2394275" y="2451375"/>
              <a:ext cx="2809425" cy="3005950"/>
            </a:xfrm>
            <a:custGeom>
              <a:avLst/>
              <a:gdLst/>
              <a:ahLst/>
              <a:cxnLst/>
              <a:rect l="l" t="t" r="r" b="b"/>
              <a:pathLst>
                <a:path w="112377" h="120238" extrusionOk="0">
                  <a:moveTo>
                    <a:pt x="37285" y="43026"/>
                  </a:moveTo>
                  <a:cubicBezTo>
                    <a:pt x="40645" y="43026"/>
                    <a:pt x="43385" y="45766"/>
                    <a:pt x="43385" y="49158"/>
                  </a:cubicBezTo>
                  <a:lnTo>
                    <a:pt x="43385" y="54378"/>
                  </a:lnTo>
                  <a:cubicBezTo>
                    <a:pt x="43385" y="57770"/>
                    <a:pt x="40645" y="60510"/>
                    <a:pt x="37285" y="60510"/>
                  </a:cubicBezTo>
                  <a:cubicBezTo>
                    <a:pt x="33893" y="60510"/>
                    <a:pt x="31153" y="57770"/>
                    <a:pt x="31153" y="54378"/>
                  </a:cubicBezTo>
                  <a:lnTo>
                    <a:pt x="31153" y="49158"/>
                  </a:lnTo>
                  <a:cubicBezTo>
                    <a:pt x="31153" y="45766"/>
                    <a:pt x="33893" y="43026"/>
                    <a:pt x="37285" y="43026"/>
                  </a:cubicBezTo>
                  <a:close/>
                  <a:moveTo>
                    <a:pt x="74081" y="43026"/>
                  </a:moveTo>
                  <a:cubicBezTo>
                    <a:pt x="77440" y="43026"/>
                    <a:pt x="80181" y="45766"/>
                    <a:pt x="80181" y="49158"/>
                  </a:cubicBezTo>
                  <a:lnTo>
                    <a:pt x="80181" y="54378"/>
                  </a:lnTo>
                  <a:cubicBezTo>
                    <a:pt x="80181" y="57770"/>
                    <a:pt x="77440" y="60510"/>
                    <a:pt x="74081" y="60510"/>
                  </a:cubicBezTo>
                  <a:cubicBezTo>
                    <a:pt x="70688" y="60510"/>
                    <a:pt x="67948" y="57770"/>
                    <a:pt x="67948" y="54378"/>
                  </a:cubicBezTo>
                  <a:lnTo>
                    <a:pt x="67948" y="49158"/>
                  </a:lnTo>
                  <a:cubicBezTo>
                    <a:pt x="67948" y="45766"/>
                    <a:pt x="70688" y="43026"/>
                    <a:pt x="74081" y="43026"/>
                  </a:cubicBezTo>
                  <a:close/>
                  <a:moveTo>
                    <a:pt x="67997" y="72131"/>
                  </a:moveTo>
                  <a:cubicBezTo>
                    <a:pt x="69563" y="72131"/>
                    <a:pt x="71129" y="72726"/>
                    <a:pt x="72319" y="73917"/>
                  </a:cubicBezTo>
                  <a:cubicBezTo>
                    <a:pt x="74700" y="76331"/>
                    <a:pt x="74668" y="80180"/>
                    <a:pt x="72287" y="82594"/>
                  </a:cubicBezTo>
                  <a:cubicBezTo>
                    <a:pt x="72058" y="82790"/>
                    <a:pt x="71862" y="83018"/>
                    <a:pt x="71602" y="83279"/>
                  </a:cubicBezTo>
                  <a:cubicBezTo>
                    <a:pt x="69025" y="85954"/>
                    <a:pt x="64653" y="90455"/>
                    <a:pt x="56238" y="90455"/>
                  </a:cubicBezTo>
                  <a:cubicBezTo>
                    <a:pt x="47822" y="90455"/>
                    <a:pt x="43451" y="85954"/>
                    <a:pt x="40841" y="83279"/>
                  </a:cubicBezTo>
                  <a:cubicBezTo>
                    <a:pt x="40613" y="83018"/>
                    <a:pt x="40384" y="82790"/>
                    <a:pt x="40189" y="82594"/>
                  </a:cubicBezTo>
                  <a:cubicBezTo>
                    <a:pt x="37775" y="80180"/>
                    <a:pt x="37775" y="76331"/>
                    <a:pt x="40156" y="73917"/>
                  </a:cubicBezTo>
                  <a:cubicBezTo>
                    <a:pt x="41347" y="72726"/>
                    <a:pt x="42912" y="72131"/>
                    <a:pt x="44478" y="72131"/>
                  </a:cubicBezTo>
                  <a:cubicBezTo>
                    <a:pt x="46044" y="72131"/>
                    <a:pt x="47610" y="72726"/>
                    <a:pt x="48800" y="73917"/>
                  </a:cubicBezTo>
                  <a:cubicBezTo>
                    <a:pt x="49061" y="74178"/>
                    <a:pt x="49355" y="74471"/>
                    <a:pt x="49616" y="74765"/>
                  </a:cubicBezTo>
                  <a:cubicBezTo>
                    <a:pt x="51573" y="76755"/>
                    <a:pt x="53008" y="78223"/>
                    <a:pt x="56238" y="78223"/>
                  </a:cubicBezTo>
                  <a:cubicBezTo>
                    <a:pt x="59467" y="78223"/>
                    <a:pt x="60870" y="76755"/>
                    <a:pt x="62827" y="74765"/>
                  </a:cubicBezTo>
                  <a:cubicBezTo>
                    <a:pt x="63120" y="74471"/>
                    <a:pt x="63381" y="74178"/>
                    <a:pt x="63675" y="73917"/>
                  </a:cubicBezTo>
                  <a:cubicBezTo>
                    <a:pt x="64866" y="72726"/>
                    <a:pt x="66431" y="72131"/>
                    <a:pt x="67997" y="72131"/>
                  </a:cubicBezTo>
                  <a:close/>
                  <a:moveTo>
                    <a:pt x="48637" y="0"/>
                  </a:moveTo>
                  <a:cubicBezTo>
                    <a:pt x="39373" y="7568"/>
                    <a:pt x="28772" y="13374"/>
                    <a:pt x="17224" y="17093"/>
                  </a:cubicBezTo>
                  <a:lnTo>
                    <a:pt x="12266" y="18691"/>
                  </a:lnTo>
                  <a:cubicBezTo>
                    <a:pt x="11516" y="22606"/>
                    <a:pt x="9624" y="26161"/>
                    <a:pt x="6753" y="28967"/>
                  </a:cubicBezTo>
                  <a:cubicBezTo>
                    <a:pt x="5318" y="30369"/>
                    <a:pt x="3687" y="31511"/>
                    <a:pt x="1958" y="32424"/>
                  </a:cubicBezTo>
                  <a:lnTo>
                    <a:pt x="6558" y="36111"/>
                  </a:lnTo>
                  <a:cubicBezTo>
                    <a:pt x="14843" y="42243"/>
                    <a:pt x="16898" y="53758"/>
                    <a:pt x="11190" y="62402"/>
                  </a:cubicBezTo>
                  <a:cubicBezTo>
                    <a:pt x="8547" y="66447"/>
                    <a:pt x="4600" y="69252"/>
                    <a:pt x="1" y="70459"/>
                  </a:cubicBezTo>
                  <a:cubicBezTo>
                    <a:pt x="2317" y="83442"/>
                    <a:pt x="8841" y="95609"/>
                    <a:pt x="18366" y="104743"/>
                  </a:cubicBezTo>
                  <a:cubicBezTo>
                    <a:pt x="28967" y="114887"/>
                    <a:pt x="42048" y="120237"/>
                    <a:pt x="56205" y="120237"/>
                  </a:cubicBezTo>
                  <a:cubicBezTo>
                    <a:pt x="70427" y="120237"/>
                    <a:pt x="83508" y="114887"/>
                    <a:pt x="94077" y="104775"/>
                  </a:cubicBezTo>
                  <a:cubicBezTo>
                    <a:pt x="103602" y="95642"/>
                    <a:pt x="110093" y="83442"/>
                    <a:pt x="112376" y="70427"/>
                  </a:cubicBezTo>
                  <a:cubicBezTo>
                    <a:pt x="107810" y="69187"/>
                    <a:pt x="103928" y="66414"/>
                    <a:pt x="101286" y="62402"/>
                  </a:cubicBezTo>
                  <a:cubicBezTo>
                    <a:pt x="95577" y="53758"/>
                    <a:pt x="97632" y="42243"/>
                    <a:pt x="105918" y="36111"/>
                  </a:cubicBezTo>
                  <a:lnTo>
                    <a:pt x="110517" y="32424"/>
                  </a:lnTo>
                  <a:cubicBezTo>
                    <a:pt x="108788" y="31511"/>
                    <a:pt x="107157" y="30369"/>
                    <a:pt x="105722" y="28967"/>
                  </a:cubicBezTo>
                  <a:cubicBezTo>
                    <a:pt x="103602" y="26879"/>
                    <a:pt x="102003" y="24400"/>
                    <a:pt x="100992" y="21660"/>
                  </a:cubicBezTo>
                  <a:lnTo>
                    <a:pt x="97730" y="21301"/>
                  </a:lnTo>
                  <a:cubicBezTo>
                    <a:pt x="76984" y="19148"/>
                    <a:pt x="60706" y="12233"/>
                    <a:pt x="49420" y="783"/>
                  </a:cubicBezTo>
                  <a:lnTo>
                    <a:pt x="486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28"/>
            <p:cNvSpPr/>
            <p:nvPr/>
          </p:nvSpPr>
          <p:spPr>
            <a:xfrm>
              <a:off x="1336575" y="238125"/>
              <a:ext cx="1425525" cy="3686650"/>
            </a:xfrm>
            <a:custGeom>
              <a:avLst/>
              <a:gdLst/>
              <a:ahLst/>
              <a:cxnLst/>
              <a:rect l="l" t="t" r="r" b="b"/>
              <a:pathLst>
                <a:path w="57021" h="147466" extrusionOk="0">
                  <a:moveTo>
                    <a:pt x="19834" y="0"/>
                  </a:moveTo>
                  <a:lnTo>
                    <a:pt x="19573" y="16473"/>
                  </a:lnTo>
                  <a:cubicBezTo>
                    <a:pt x="19573" y="17452"/>
                    <a:pt x="19345" y="18398"/>
                    <a:pt x="18920" y="19278"/>
                  </a:cubicBezTo>
                  <a:lnTo>
                    <a:pt x="653" y="56530"/>
                  </a:lnTo>
                  <a:cubicBezTo>
                    <a:pt x="229" y="57411"/>
                    <a:pt x="1" y="58390"/>
                    <a:pt x="1" y="59401"/>
                  </a:cubicBezTo>
                  <a:lnTo>
                    <a:pt x="1" y="115018"/>
                  </a:lnTo>
                  <a:cubicBezTo>
                    <a:pt x="1" y="116975"/>
                    <a:pt x="849" y="118802"/>
                    <a:pt x="2317" y="120041"/>
                  </a:cubicBezTo>
                  <a:lnTo>
                    <a:pt x="33436" y="146202"/>
                  </a:lnTo>
                  <a:cubicBezTo>
                    <a:pt x="34777" y="147085"/>
                    <a:pt x="36115" y="147466"/>
                    <a:pt x="37374" y="147466"/>
                  </a:cubicBezTo>
                  <a:cubicBezTo>
                    <a:pt x="43469" y="147466"/>
                    <a:pt x="47705" y="138529"/>
                    <a:pt x="41298" y="134231"/>
                  </a:cubicBezTo>
                  <a:lnTo>
                    <a:pt x="24303" y="120563"/>
                  </a:lnTo>
                  <a:cubicBezTo>
                    <a:pt x="18823" y="116942"/>
                    <a:pt x="15234" y="110777"/>
                    <a:pt x="15202" y="103666"/>
                  </a:cubicBezTo>
                  <a:lnTo>
                    <a:pt x="15006" y="62565"/>
                  </a:lnTo>
                  <a:cubicBezTo>
                    <a:pt x="15006" y="58944"/>
                    <a:pt x="17909" y="56008"/>
                    <a:pt x="21530" y="55976"/>
                  </a:cubicBezTo>
                  <a:lnTo>
                    <a:pt x="21563" y="55976"/>
                  </a:lnTo>
                  <a:cubicBezTo>
                    <a:pt x="25151" y="55976"/>
                    <a:pt x="28087" y="58911"/>
                    <a:pt x="28087" y="62500"/>
                  </a:cubicBezTo>
                  <a:lnTo>
                    <a:pt x="28282" y="103601"/>
                  </a:lnTo>
                  <a:cubicBezTo>
                    <a:pt x="28331" y="108326"/>
                    <a:pt x="31897" y="110667"/>
                    <a:pt x="35469" y="110667"/>
                  </a:cubicBezTo>
                  <a:cubicBezTo>
                    <a:pt x="39073" y="110667"/>
                    <a:pt x="42684" y="108286"/>
                    <a:pt x="42700" y="103568"/>
                  </a:cubicBezTo>
                  <a:lnTo>
                    <a:pt x="42766" y="77048"/>
                  </a:lnTo>
                  <a:cubicBezTo>
                    <a:pt x="42766" y="75743"/>
                    <a:pt x="43157" y="74439"/>
                    <a:pt x="43907" y="73362"/>
                  </a:cubicBezTo>
                  <a:cubicBezTo>
                    <a:pt x="56760" y="54606"/>
                    <a:pt x="57020" y="35556"/>
                    <a:pt x="44625" y="15103"/>
                  </a:cubicBezTo>
                  <a:cubicBezTo>
                    <a:pt x="44005" y="14092"/>
                    <a:pt x="43712" y="12917"/>
                    <a:pt x="43712" y="11743"/>
                  </a:cubicBezTo>
                  <a:lnTo>
                    <a:pt x="437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128"/>
            <p:cNvSpPr/>
            <p:nvPr/>
          </p:nvSpPr>
          <p:spPr>
            <a:xfrm>
              <a:off x="4838325" y="238125"/>
              <a:ext cx="1425525" cy="3686725"/>
            </a:xfrm>
            <a:custGeom>
              <a:avLst/>
              <a:gdLst/>
              <a:ahLst/>
              <a:cxnLst/>
              <a:rect l="l" t="t" r="r" b="b"/>
              <a:pathLst>
                <a:path w="57021" h="147469" extrusionOk="0">
                  <a:moveTo>
                    <a:pt x="13310" y="0"/>
                  </a:moveTo>
                  <a:lnTo>
                    <a:pt x="13310" y="11743"/>
                  </a:lnTo>
                  <a:cubicBezTo>
                    <a:pt x="13310" y="12917"/>
                    <a:pt x="12983" y="14092"/>
                    <a:pt x="12396" y="15103"/>
                  </a:cubicBezTo>
                  <a:cubicBezTo>
                    <a:pt x="1" y="35556"/>
                    <a:pt x="262" y="54606"/>
                    <a:pt x="13114" y="73362"/>
                  </a:cubicBezTo>
                  <a:cubicBezTo>
                    <a:pt x="13864" y="74439"/>
                    <a:pt x="14256" y="75743"/>
                    <a:pt x="14256" y="77048"/>
                  </a:cubicBezTo>
                  <a:lnTo>
                    <a:pt x="14321" y="103568"/>
                  </a:lnTo>
                  <a:cubicBezTo>
                    <a:pt x="14354" y="108282"/>
                    <a:pt x="17966" y="110663"/>
                    <a:pt x="21567" y="110663"/>
                  </a:cubicBezTo>
                  <a:cubicBezTo>
                    <a:pt x="25143" y="110663"/>
                    <a:pt x="28706" y="108314"/>
                    <a:pt x="28739" y="103568"/>
                  </a:cubicBezTo>
                  <a:lnTo>
                    <a:pt x="28934" y="62500"/>
                  </a:lnTo>
                  <a:cubicBezTo>
                    <a:pt x="28934" y="58911"/>
                    <a:pt x="31870" y="55976"/>
                    <a:pt x="35458" y="55976"/>
                  </a:cubicBezTo>
                  <a:lnTo>
                    <a:pt x="35491" y="55976"/>
                  </a:lnTo>
                  <a:cubicBezTo>
                    <a:pt x="39112" y="56008"/>
                    <a:pt x="42015" y="58944"/>
                    <a:pt x="42015" y="62565"/>
                  </a:cubicBezTo>
                  <a:lnTo>
                    <a:pt x="41819" y="103633"/>
                  </a:lnTo>
                  <a:cubicBezTo>
                    <a:pt x="41787" y="110744"/>
                    <a:pt x="38199" y="116942"/>
                    <a:pt x="32718" y="120563"/>
                  </a:cubicBezTo>
                  <a:lnTo>
                    <a:pt x="15723" y="134231"/>
                  </a:lnTo>
                  <a:cubicBezTo>
                    <a:pt x="9319" y="138555"/>
                    <a:pt x="13549" y="147468"/>
                    <a:pt x="19640" y="147468"/>
                  </a:cubicBezTo>
                  <a:cubicBezTo>
                    <a:pt x="20901" y="147468"/>
                    <a:pt x="22242" y="147086"/>
                    <a:pt x="23585" y="146202"/>
                  </a:cubicBezTo>
                  <a:lnTo>
                    <a:pt x="54704" y="120041"/>
                  </a:lnTo>
                  <a:cubicBezTo>
                    <a:pt x="56172" y="118802"/>
                    <a:pt x="57020" y="116975"/>
                    <a:pt x="57020" y="115018"/>
                  </a:cubicBezTo>
                  <a:lnTo>
                    <a:pt x="57020" y="59401"/>
                  </a:lnTo>
                  <a:cubicBezTo>
                    <a:pt x="57020" y="58390"/>
                    <a:pt x="56792" y="57411"/>
                    <a:pt x="56368" y="56530"/>
                  </a:cubicBezTo>
                  <a:lnTo>
                    <a:pt x="38101" y="19278"/>
                  </a:lnTo>
                  <a:cubicBezTo>
                    <a:pt x="37677" y="18398"/>
                    <a:pt x="37448" y="17452"/>
                    <a:pt x="37448" y="16473"/>
                  </a:cubicBezTo>
                  <a:lnTo>
                    <a:pt x="371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128"/>
            <p:cNvSpPr/>
            <p:nvPr/>
          </p:nvSpPr>
          <p:spPr>
            <a:xfrm>
              <a:off x="1829950" y="4004900"/>
              <a:ext cx="1012875" cy="1452425"/>
            </a:xfrm>
            <a:custGeom>
              <a:avLst/>
              <a:gdLst/>
              <a:ahLst/>
              <a:cxnLst/>
              <a:rect l="l" t="t" r="r" b="b"/>
              <a:pathLst>
                <a:path w="40515" h="58097" extrusionOk="0">
                  <a:moveTo>
                    <a:pt x="1" y="0"/>
                  </a:moveTo>
                  <a:lnTo>
                    <a:pt x="1" y="51996"/>
                  </a:lnTo>
                  <a:cubicBezTo>
                    <a:pt x="1" y="55356"/>
                    <a:pt x="2741" y="58096"/>
                    <a:pt x="6134" y="58096"/>
                  </a:cubicBezTo>
                  <a:lnTo>
                    <a:pt x="40515" y="58096"/>
                  </a:lnTo>
                  <a:cubicBezTo>
                    <a:pt x="37742" y="56106"/>
                    <a:pt x="35035" y="53888"/>
                    <a:pt x="32490" y="51442"/>
                  </a:cubicBezTo>
                  <a:cubicBezTo>
                    <a:pt x="21008" y="40449"/>
                    <a:pt x="13212" y="25802"/>
                    <a:pt x="10472" y="10145"/>
                  </a:cubicBezTo>
                  <a:cubicBezTo>
                    <a:pt x="10309" y="9264"/>
                    <a:pt x="10178" y="8351"/>
                    <a:pt x="10048" y="7405"/>
                  </a:cubicBezTo>
                  <a:cubicBezTo>
                    <a:pt x="8939" y="6916"/>
                    <a:pt x="7895" y="6361"/>
                    <a:pt x="6884" y="5676"/>
                  </a:cubicBezTo>
                  <a:lnTo>
                    <a:pt x="6329" y="5317"/>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28"/>
            <p:cNvSpPr/>
            <p:nvPr/>
          </p:nvSpPr>
          <p:spPr>
            <a:xfrm>
              <a:off x="4757600" y="4028550"/>
              <a:ext cx="984325" cy="1428775"/>
            </a:xfrm>
            <a:custGeom>
              <a:avLst/>
              <a:gdLst/>
              <a:ahLst/>
              <a:cxnLst/>
              <a:rect l="l" t="t" r="r" b="b"/>
              <a:pathLst>
                <a:path w="39373" h="57151" extrusionOk="0">
                  <a:moveTo>
                    <a:pt x="39372" y="0"/>
                  </a:moveTo>
                  <a:lnTo>
                    <a:pt x="34186" y="4371"/>
                  </a:lnTo>
                  <a:lnTo>
                    <a:pt x="33631" y="4730"/>
                  </a:lnTo>
                  <a:cubicBezTo>
                    <a:pt x="32588" y="5448"/>
                    <a:pt x="31446" y="6035"/>
                    <a:pt x="30304" y="6524"/>
                  </a:cubicBezTo>
                  <a:cubicBezTo>
                    <a:pt x="30206" y="7209"/>
                    <a:pt x="30108" y="7894"/>
                    <a:pt x="30011" y="8612"/>
                  </a:cubicBezTo>
                  <a:cubicBezTo>
                    <a:pt x="29978" y="8775"/>
                    <a:pt x="29978" y="8938"/>
                    <a:pt x="29945" y="9134"/>
                  </a:cubicBezTo>
                  <a:cubicBezTo>
                    <a:pt x="27270" y="24791"/>
                    <a:pt x="19507" y="39503"/>
                    <a:pt x="8025" y="50496"/>
                  </a:cubicBezTo>
                  <a:cubicBezTo>
                    <a:pt x="5448" y="52942"/>
                    <a:pt x="2773" y="55160"/>
                    <a:pt x="0" y="57150"/>
                  </a:cubicBezTo>
                  <a:lnTo>
                    <a:pt x="33273" y="57150"/>
                  </a:lnTo>
                  <a:cubicBezTo>
                    <a:pt x="36632" y="57150"/>
                    <a:pt x="39372" y="54410"/>
                    <a:pt x="39372" y="51018"/>
                  </a:cubicBezTo>
                  <a:lnTo>
                    <a:pt x="393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5" name="Google Shape;2195;p128"/>
          <p:cNvGrpSpPr/>
          <p:nvPr/>
        </p:nvGrpSpPr>
        <p:grpSpPr>
          <a:xfrm>
            <a:off x="5561899" y="2457998"/>
            <a:ext cx="297309" cy="356993"/>
            <a:chOff x="1635050" y="238125"/>
            <a:chExt cx="4346625" cy="5219200"/>
          </a:xfrm>
        </p:grpSpPr>
        <p:sp>
          <p:nvSpPr>
            <p:cNvPr id="2196" name="Google Shape;2196;p128"/>
            <p:cNvSpPr/>
            <p:nvPr/>
          </p:nvSpPr>
          <p:spPr>
            <a:xfrm>
              <a:off x="3899700" y="1421400"/>
              <a:ext cx="888900" cy="1179225"/>
            </a:xfrm>
            <a:custGeom>
              <a:avLst/>
              <a:gdLst/>
              <a:ahLst/>
              <a:cxnLst/>
              <a:rect l="l" t="t" r="r" b="b"/>
              <a:pathLst>
                <a:path w="35556" h="47169" extrusionOk="0">
                  <a:moveTo>
                    <a:pt x="13994" y="0"/>
                  </a:moveTo>
                  <a:lnTo>
                    <a:pt x="0" y="47169"/>
                  </a:lnTo>
                  <a:lnTo>
                    <a:pt x="35556" y="47169"/>
                  </a:lnTo>
                  <a:lnTo>
                    <a:pt x="35556" y="6100"/>
                  </a:lnTo>
                  <a:cubicBezTo>
                    <a:pt x="35556" y="2740"/>
                    <a:pt x="32816" y="0"/>
                    <a:pt x="294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128"/>
            <p:cNvSpPr/>
            <p:nvPr/>
          </p:nvSpPr>
          <p:spPr>
            <a:xfrm>
              <a:off x="1635050" y="322925"/>
              <a:ext cx="1915625" cy="1916450"/>
            </a:xfrm>
            <a:custGeom>
              <a:avLst/>
              <a:gdLst/>
              <a:ahLst/>
              <a:cxnLst/>
              <a:rect l="l" t="t" r="r" b="b"/>
              <a:pathLst>
                <a:path w="76625" h="76658" extrusionOk="0">
                  <a:moveTo>
                    <a:pt x="38623" y="0"/>
                  </a:moveTo>
                  <a:cubicBezTo>
                    <a:pt x="17322" y="0"/>
                    <a:pt x="1" y="17322"/>
                    <a:pt x="1" y="38622"/>
                  </a:cubicBezTo>
                  <a:cubicBezTo>
                    <a:pt x="1" y="57575"/>
                    <a:pt x="13669" y="73363"/>
                    <a:pt x="31675" y="76657"/>
                  </a:cubicBezTo>
                  <a:lnTo>
                    <a:pt x="31675" y="50039"/>
                  </a:lnTo>
                  <a:cubicBezTo>
                    <a:pt x="31675" y="39927"/>
                    <a:pt x="39928" y="31707"/>
                    <a:pt x="50040" y="31707"/>
                  </a:cubicBezTo>
                  <a:lnTo>
                    <a:pt x="76625" y="31707"/>
                  </a:lnTo>
                  <a:cubicBezTo>
                    <a:pt x="73363" y="13701"/>
                    <a:pt x="57575" y="0"/>
                    <a:pt x="386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28"/>
            <p:cNvSpPr/>
            <p:nvPr/>
          </p:nvSpPr>
          <p:spPr>
            <a:xfrm>
              <a:off x="2732725" y="1421400"/>
              <a:ext cx="1197975" cy="1179225"/>
            </a:xfrm>
            <a:custGeom>
              <a:avLst/>
              <a:gdLst/>
              <a:ahLst/>
              <a:cxnLst/>
              <a:rect l="l" t="t" r="r" b="b"/>
              <a:pathLst>
                <a:path w="47919" h="47169" extrusionOk="0">
                  <a:moveTo>
                    <a:pt x="6133" y="0"/>
                  </a:moveTo>
                  <a:cubicBezTo>
                    <a:pt x="2740" y="0"/>
                    <a:pt x="0" y="2740"/>
                    <a:pt x="0" y="6100"/>
                  </a:cubicBezTo>
                  <a:lnTo>
                    <a:pt x="0" y="47169"/>
                  </a:lnTo>
                  <a:lnTo>
                    <a:pt x="33925" y="47169"/>
                  </a:lnTo>
                  <a:lnTo>
                    <a:pt x="479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128"/>
            <p:cNvSpPr/>
            <p:nvPr/>
          </p:nvSpPr>
          <p:spPr>
            <a:xfrm>
              <a:off x="4021200" y="238125"/>
              <a:ext cx="1960475" cy="877475"/>
            </a:xfrm>
            <a:custGeom>
              <a:avLst/>
              <a:gdLst/>
              <a:ahLst/>
              <a:cxnLst/>
              <a:rect l="l" t="t" r="r" b="b"/>
              <a:pathLst>
                <a:path w="78419" h="35099" extrusionOk="0">
                  <a:moveTo>
                    <a:pt x="71669" y="0"/>
                  </a:moveTo>
                  <a:cubicBezTo>
                    <a:pt x="71163" y="0"/>
                    <a:pt x="70648" y="63"/>
                    <a:pt x="70133" y="196"/>
                  </a:cubicBezTo>
                  <a:lnTo>
                    <a:pt x="8775" y="15951"/>
                  </a:lnTo>
                  <a:cubicBezTo>
                    <a:pt x="6688" y="16473"/>
                    <a:pt x="5024" y="18071"/>
                    <a:pt x="4437" y="20126"/>
                  </a:cubicBezTo>
                  <a:lnTo>
                    <a:pt x="1" y="35099"/>
                  </a:lnTo>
                  <a:lnTo>
                    <a:pt x="12755" y="35099"/>
                  </a:lnTo>
                  <a:lnTo>
                    <a:pt x="15169" y="26944"/>
                  </a:lnTo>
                  <a:lnTo>
                    <a:pt x="73167" y="12037"/>
                  </a:lnTo>
                  <a:cubicBezTo>
                    <a:pt x="76462" y="11189"/>
                    <a:pt x="78419" y="7861"/>
                    <a:pt x="77603" y="4599"/>
                  </a:cubicBezTo>
                  <a:cubicBezTo>
                    <a:pt x="76888" y="1847"/>
                    <a:pt x="74407" y="0"/>
                    <a:pt x="716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128"/>
            <p:cNvSpPr/>
            <p:nvPr/>
          </p:nvSpPr>
          <p:spPr>
            <a:xfrm>
              <a:off x="2732725" y="2906425"/>
              <a:ext cx="2055875" cy="2550900"/>
            </a:xfrm>
            <a:custGeom>
              <a:avLst/>
              <a:gdLst/>
              <a:ahLst/>
              <a:cxnLst/>
              <a:rect l="l" t="t" r="r" b="b"/>
              <a:pathLst>
                <a:path w="82235" h="102036" extrusionOk="0">
                  <a:moveTo>
                    <a:pt x="31609" y="14581"/>
                  </a:moveTo>
                  <a:cubicBezTo>
                    <a:pt x="35393" y="14581"/>
                    <a:pt x="38492" y="17648"/>
                    <a:pt x="38492" y="21431"/>
                  </a:cubicBezTo>
                  <a:cubicBezTo>
                    <a:pt x="38492" y="25248"/>
                    <a:pt x="35393" y="28314"/>
                    <a:pt x="31609" y="28314"/>
                  </a:cubicBezTo>
                  <a:cubicBezTo>
                    <a:pt x="27825" y="28314"/>
                    <a:pt x="24759" y="25248"/>
                    <a:pt x="24759" y="21431"/>
                  </a:cubicBezTo>
                  <a:cubicBezTo>
                    <a:pt x="24759" y="17648"/>
                    <a:pt x="27825" y="14581"/>
                    <a:pt x="31609" y="14581"/>
                  </a:cubicBezTo>
                  <a:close/>
                  <a:moveTo>
                    <a:pt x="53366" y="34218"/>
                  </a:moveTo>
                  <a:cubicBezTo>
                    <a:pt x="57183" y="34218"/>
                    <a:pt x="60249" y="37285"/>
                    <a:pt x="60249" y="41069"/>
                  </a:cubicBezTo>
                  <a:cubicBezTo>
                    <a:pt x="60249" y="44885"/>
                    <a:pt x="57183" y="47951"/>
                    <a:pt x="53366" y="47951"/>
                  </a:cubicBezTo>
                  <a:cubicBezTo>
                    <a:pt x="49582" y="47951"/>
                    <a:pt x="46516" y="44885"/>
                    <a:pt x="46516" y="41069"/>
                  </a:cubicBezTo>
                  <a:cubicBezTo>
                    <a:pt x="46516" y="37285"/>
                    <a:pt x="49582" y="34218"/>
                    <a:pt x="53366" y="34218"/>
                  </a:cubicBezTo>
                  <a:close/>
                  <a:moveTo>
                    <a:pt x="41134" y="60999"/>
                  </a:moveTo>
                  <a:cubicBezTo>
                    <a:pt x="44918" y="60999"/>
                    <a:pt x="47984" y="64066"/>
                    <a:pt x="47984" y="67882"/>
                  </a:cubicBezTo>
                  <a:cubicBezTo>
                    <a:pt x="47984" y="71666"/>
                    <a:pt x="44918" y="74732"/>
                    <a:pt x="41134" y="74732"/>
                  </a:cubicBezTo>
                  <a:cubicBezTo>
                    <a:pt x="37350" y="74732"/>
                    <a:pt x="34251" y="71666"/>
                    <a:pt x="34251" y="67882"/>
                  </a:cubicBezTo>
                  <a:cubicBezTo>
                    <a:pt x="34251" y="64066"/>
                    <a:pt x="37350" y="60999"/>
                    <a:pt x="41134" y="60999"/>
                  </a:cubicBezTo>
                  <a:close/>
                  <a:moveTo>
                    <a:pt x="0" y="0"/>
                  </a:moveTo>
                  <a:lnTo>
                    <a:pt x="0" y="95935"/>
                  </a:lnTo>
                  <a:cubicBezTo>
                    <a:pt x="0" y="99295"/>
                    <a:pt x="2740" y="102035"/>
                    <a:pt x="6133" y="102035"/>
                  </a:cubicBezTo>
                  <a:lnTo>
                    <a:pt x="76135" y="102035"/>
                  </a:lnTo>
                  <a:cubicBezTo>
                    <a:pt x="79495" y="102035"/>
                    <a:pt x="82235" y="99295"/>
                    <a:pt x="82235" y="95935"/>
                  </a:cubicBezTo>
                  <a:lnTo>
                    <a:pt x="822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18"/>
                                        </p:tgtEl>
                                        <p:attrNameLst>
                                          <p:attrName>style.visibility</p:attrName>
                                        </p:attrNameLst>
                                      </p:cBhvr>
                                      <p:to>
                                        <p:strVal val="visible"/>
                                      </p:to>
                                    </p:set>
                                    <p:animEffect transition="in" filter="fade">
                                      <p:cBhvr>
                                        <p:cTn id="7" dur="1000"/>
                                        <p:tgtEl>
                                          <p:spTgt spid="211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119"/>
                                        </p:tgtEl>
                                        <p:attrNameLst>
                                          <p:attrName>style.visibility</p:attrName>
                                        </p:attrNameLst>
                                      </p:cBhvr>
                                      <p:to>
                                        <p:strVal val="visible"/>
                                      </p:to>
                                    </p:set>
                                    <p:animEffect transition="in" filter="fade">
                                      <p:cBhvr>
                                        <p:cTn id="11" dur="1000"/>
                                        <p:tgtEl>
                                          <p:spTgt spid="2119"/>
                                        </p:tgtEl>
                                      </p:cBhvr>
                                    </p:animEffect>
                                  </p:childTnLst>
                                </p:cTn>
                              </p:par>
                              <p:par>
                                <p:cTn id="12" presetID="2" presetClass="entr" presetSubtype="2" fill="hold" nodeType="withEffect">
                                  <p:stCondLst>
                                    <p:cond delay="0"/>
                                  </p:stCondLst>
                                  <p:childTnLst>
                                    <p:set>
                                      <p:cBhvr>
                                        <p:cTn id="13" dur="1" fill="hold">
                                          <p:stCondLst>
                                            <p:cond delay="0"/>
                                          </p:stCondLst>
                                        </p:cTn>
                                        <p:tgtEl>
                                          <p:spTgt spid="2171"/>
                                        </p:tgtEl>
                                        <p:attrNameLst>
                                          <p:attrName>style.visibility</p:attrName>
                                        </p:attrNameLst>
                                      </p:cBhvr>
                                      <p:to>
                                        <p:strVal val="visible"/>
                                      </p:to>
                                    </p:set>
                                    <p:anim calcmode="lin" valueType="num">
                                      <p:cBhvr additive="base">
                                        <p:cTn id="14" dur="1000"/>
                                        <p:tgtEl>
                                          <p:spTgt spid="2171"/>
                                        </p:tgtEl>
                                        <p:attrNameLst>
                                          <p:attrName>ppt_x</p:attrName>
                                        </p:attrNameLst>
                                      </p:cBhvr>
                                      <p:tavLst>
                                        <p:tav tm="0">
                                          <p:val>
                                            <p:strVal val="#ppt_x+1"/>
                                          </p:val>
                                        </p:tav>
                                        <p:tav tm="100000">
                                          <p:val>
                                            <p:strVal val="#ppt_x"/>
                                          </p:val>
                                        </p:tav>
                                      </p:tavLst>
                                    </p:anim>
                                  </p:childTnLst>
                                </p:cTn>
                              </p:par>
                              <p:par>
                                <p:cTn id="15" presetID="2" presetClass="entr" presetSubtype="2" fill="hold" nodeType="withEffect">
                                  <p:stCondLst>
                                    <p:cond delay="0"/>
                                  </p:stCondLst>
                                  <p:childTnLst>
                                    <p:set>
                                      <p:cBhvr>
                                        <p:cTn id="16" dur="1" fill="hold">
                                          <p:stCondLst>
                                            <p:cond delay="0"/>
                                          </p:stCondLst>
                                        </p:cTn>
                                        <p:tgtEl>
                                          <p:spTgt spid="2172"/>
                                        </p:tgtEl>
                                        <p:attrNameLst>
                                          <p:attrName>style.visibility</p:attrName>
                                        </p:attrNameLst>
                                      </p:cBhvr>
                                      <p:to>
                                        <p:strVal val="visible"/>
                                      </p:to>
                                    </p:set>
                                    <p:anim calcmode="lin" valueType="num">
                                      <p:cBhvr additive="base">
                                        <p:cTn id="17" dur="1000"/>
                                        <p:tgtEl>
                                          <p:spTgt spid="2172"/>
                                        </p:tgtEl>
                                        <p:attrNameLst>
                                          <p:attrName>ppt_x</p:attrName>
                                        </p:attrNameLst>
                                      </p:cBhvr>
                                      <p:tavLst>
                                        <p:tav tm="0">
                                          <p:val>
                                            <p:strVal val="#ppt_x+1"/>
                                          </p:val>
                                        </p:tav>
                                        <p:tav tm="100000">
                                          <p:val>
                                            <p:strVal val="#ppt_x"/>
                                          </p:val>
                                        </p:tav>
                                      </p:tavLst>
                                    </p:anim>
                                  </p:childTnLst>
                                </p:cTn>
                              </p:par>
                              <p:par>
                                <p:cTn id="18" presetID="2" presetClass="entr" presetSubtype="2" fill="hold" nodeType="withEffect">
                                  <p:stCondLst>
                                    <p:cond delay="0"/>
                                  </p:stCondLst>
                                  <p:childTnLst>
                                    <p:set>
                                      <p:cBhvr>
                                        <p:cTn id="19" dur="1" fill="hold">
                                          <p:stCondLst>
                                            <p:cond delay="0"/>
                                          </p:stCondLst>
                                        </p:cTn>
                                        <p:tgtEl>
                                          <p:spTgt spid="2173"/>
                                        </p:tgtEl>
                                        <p:attrNameLst>
                                          <p:attrName>style.visibility</p:attrName>
                                        </p:attrNameLst>
                                      </p:cBhvr>
                                      <p:to>
                                        <p:strVal val="visible"/>
                                      </p:to>
                                    </p:set>
                                    <p:anim calcmode="lin" valueType="num">
                                      <p:cBhvr additive="base">
                                        <p:cTn id="20" dur="1000"/>
                                        <p:tgtEl>
                                          <p:spTgt spid="2173"/>
                                        </p:tgtEl>
                                        <p:attrNameLst>
                                          <p:attrName>ppt_x</p:attrName>
                                        </p:attrNameLst>
                                      </p:cBhvr>
                                      <p:tavLst>
                                        <p:tav tm="0">
                                          <p:val>
                                            <p:strVal val="#ppt_x+1"/>
                                          </p:val>
                                        </p:tav>
                                        <p:tav tm="100000">
                                          <p:val>
                                            <p:strVal val="#ppt_x"/>
                                          </p:val>
                                        </p:tav>
                                      </p:tavLst>
                                    </p:anim>
                                  </p:childTnLst>
                                </p:cTn>
                              </p:par>
                              <p:par>
                                <p:cTn id="21" presetID="2" presetClass="entr" presetSubtype="2" fill="hold" nodeType="withEffect">
                                  <p:stCondLst>
                                    <p:cond delay="0"/>
                                  </p:stCondLst>
                                  <p:childTnLst>
                                    <p:set>
                                      <p:cBhvr>
                                        <p:cTn id="22" dur="1" fill="hold">
                                          <p:stCondLst>
                                            <p:cond delay="0"/>
                                          </p:stCondLst>
                                        </p:cTn>
                                        <p:tgtEl>
                                          <p:spTgt spid="2174"/>
                                        </p:tgtEl>
                                        <p:attrNameLst>
                                          <p:attrName>style.visibility</p:attrName>
                                        </p:attrNameLst>
                                      </p:cBhvr>
                                      <p:to>
                                        <p:strVal val="visible"/>
                                      </p:to>
                                    </p:set>
                                    <p:anim calcmode="lin" valueType="num">
                                      <p:cBhvr additive="base">
                                        <p:cTn id="23" dur="1000"/>
                                        <p:tgtEl>
                                          <p:spTgt spid="2174"/>
                                        </p:tgtEl>
                                        <p:attrNameLst>
                                          <p:attrName>ppt_x</p:attrName>
                                        </p:attrNameLst>
                                      </p:cBhvr>
                                      <p:tavLst>
                                        <p:tav tm="0">
                                          <p:val>
                                            <p:strVal val="#ppt_x+1"/>
                                          </p:val>
                                        </p:tav>
                                        <p:tav tm="100000">
                                          <p:val>
                                            <p:strVal val="#ppt_x"/>
                                          </p:val>
                                        </p:tav>
                                      </p:tavLst>
                                    </p:anim>
                                  </p:childTnLst>
                                </p:cTn>
                              </p:par>
                              <p:par>
                                <p:cTn id="24" presetID="2" presetClass="entr" presetSubtype="2" fill="hold" nodeType="withEffect">
                                  <p:stCondLst>
                                    <p:cond delay="0"/>
                                  </p:stCondLst>
                                  <p:childTnLst>
                                    <p:set>
                                      <p:cBhvr>
                                        <p:cTn id="25" dur="1" fill="hold">
                                          <p:stCondLst>
                                            <p:cond delay="0"/>
                                          </p:stCondLst>
                                        </p:cTn>
                                        <p:tgtEl>
                                          <p:spTgt spid="2175"/>
                                        </p:tgtEl>
                                        <p:attrNameLst>
                                          <p:attrName>style.visibility</p:attrName>
                                        </p:attrNameLst>
                                      </p:cBhvr>
                                      <p:to>
                                        <p:strVal val="visible"/>
                                      </p:to>
                                    </p:set>
                                    <p:anim calcmode="lin" valueType="num">
                                      <p:cBhvr additive="base">
                                        <p:cTn id="26" dur="1000"/>
                                        <p:tgtEl>
                                          <p:spTgt spid="2175"/>
                                        </p:tgtEl>
                                        <p:attrNameLst>
                                          <p:attrName>ppt_x</p:attrName>
                                        </p:attrNameLst>
                                      </p:cBhvr>
                                      <p:tavLst>
                                        <p:tav tm="0">
                                          <p:val>
                                            <p:strVal val="#ppt_x+1"/>
                                          </p:val>
                                        </p:tav>
                                        <p:tav tm="100000">
                                          <p:val>
                                            <p:strVal val="#ppt_x"/>
                                          </p:val>
                                        </p:tav>
                                      </p:tavLst>
                                    </p:anim>
                                  </p:childTnLst>
                                </p:cTn>
                              </p:par>
                              <p:par>
                                <p:cTn id="27" presetID="2" presetClass="entr" presetSubtype="2" fill="hold" nodeType="withEffect">
                                  <p:stCondLst>
                                    <p:cond delay="0"/>
                                  </p:stCondLst>
                                  <p:childTnLst>
                                    <p:set>
                                      <p:cBhvr>
                                        <p:cTn id="28" dur="1" fill="hold">
                                          <p:stCondLst>
                                            <p:cond delay="0"/>
                                          </p:stCondLst>
                                        </p:cTn>
                                        <p:tgtEl>
                                          <p:spTgt spid="2176"/>
                                        </p:tgtEl>
                                        <p:attrNameLst>
                                          <p:attrName>style.visibility</p:attrName>
                                        </p:attrNameLst>
                                      </p:cBhvr>
                                      <p:to>
                                        <p:strVal val="visible"/>
                                      </p:to>
                                    </p:set>
                                    <p:anim calcmode="lin" valueType="num">
                                      <p:cBhvr additive="base">
                                        <p:cTn id="29" dur="1000"/>
                                        <p:tgtEl>
                                          <p:spTgt spid="2176"/>
                                        </p:tgtEl>
                                        <p:attrNameLst>
                                          <p:attrName>ppt_x</p:attrName>
                                        </p:attrNameLst>
                                      </p:cBhvr>
                                      <p:tavLst>
                                        <p:tav tm="0">
                                          <p:val>
                                            <p:strVal val="#ppt_x+1"/>
                                          </p:val>
                                        </p:tav>
                                        <p:tav tm="100000">
                                          <p:val>
                                            <p:strVal val="#ppt_x"/>
                                          </p:val>
                                        </p:tav>
                                      </p:tavLst>
                                    </p:anim>
                                  </p:childTnLst>
                                </p:cTn>
                              </p:par>
                              <p:par>
                                <p:cTn id="30" presetID="10" presetClass="entr" presetSubtype="0" fill="hold" nodeType="withEffect">
                                  <p:stCondLst>
                                    <p:cond delay="0"/>
                                  </p:stCondLst>
                                  <p:childTnLst>
                                    <p:set>
                                      <p:cBhvr>
                                        <p:cTn id="31" dur="1" fill="hold">
                                          <p:stCondLst>
                                            <p:cond delay="0"/>
                                          </p:stCondLst>
                                        </p:cTn>
                                        <p:tgtEl>
                                          <p:spTgt spid="2177"/>
                                        </p:tgtEl>
                                        <p:attrNameLst>
                                          <p:attrName>style.visibility</p:attrName>
                                        </p:attrNameLst>
                                      </p:cBhvr>
                                      <p:to>
                                        <p:strVal val="visible"/>
                                      </p:to>
                                    </p:set>
                                    <p:animEffect transition="in" filter="fade">
                                      <p:cBhvr>
                                        <p:cTn id="32" dur="1000"/>
                                        <p:tgtEl>
                                          <p:spTgt spid="2177"/>
                                        </p:tgtEl>
                                      </p:cBhvr>
                                    </p:animEffect>
                                  </p:childTnLst>
                                </p:cTn>
                              </p:par>
                              <p:par>
                                <p:cTn id="33" presetID="10" presetClass="entr" presetSubtype="0" fill="hold" nodeType="withEffect">
                                  <p:stCondLst>
                                    <p:cond delay="0"/>
                                  </p:stCondLst>
                                  <p:childTnLst>
                                    <p:set>
                                      <p:cBhvr>
                                        <p:cTn id="34" dur="1" fill="hold">
                                          <p:stCondLst>
                                            <p:cond delay="0"/>
                                          </p:stCondLst>
                                        </p:cTn>
                                        <p:tgtEl>
                                          <p:spTgt spid="2178"/>
                                        </p:tgtEl>
                                        <p:attrNameLst>
                                          <p:attrName>style.visibility</p:attrName>
                                        </p:attrNameLst>
                                      </p:cBhvr>
                                      <p:to>
                                        <p:strVal val="visible"/>
                                      </p:to>
                                    </p:set>
                                    <p:animEffect transition="in" filter="fade">
                                      <p:cBhvr>
                                        <p:cTn id="35" dur="1000"/>
                                        <p:tgtEl>
                                          <p:spTgt spid="2178"/>
                                        </p:tgtEl>
                                      </p:cBhvr>
                                    </p:animEffect>
                                  </p:childTnLst>
                                </p:cTn>
                              </p:par>
                              <p:par>
                                <p:cTn id="36" presetID="10" presetClass="entr" presetSubtype="0" fill="hold" nodeType="withEffect">
                                  <p:stCondLst>
                                    <p:cond delay="0"/>
                                  </p:stCondLst>
                                  <p:childTnLst>
                                    <p:set>
                                      <p:cBhvr>
                                        <p:cTn id="37" dur="1" fill="hold">
                                          <p:stCondLst>
                                            <p:cond delay="0"/>
                                          </p:stCondLst>
                                        </p:cTn>
                                        <p:tgtEl>
                                          <p:spTgt spid="2180"/>
                                        </p:tgtEl>
                                        <p:attrNameLst>
                                          <p:attrName>style.visibility</p:attrName>
                                        </p:attrNameLst>
                                      </p:cBhvr>
                                      <p:to>
                                        <p:strVal val="visible"/>
                                      </p:to>
                                    </p:set>
                                    <p:animEffect transition="in" filter="fade">
                                      <p:cBhvr>
                                        <p:cTn id="38" dur="1000"/>
                                        <p:tgtEl>
                                          <p:spTgt spid="2180"/>
                                        </p:tgtEl>
                                      </p:cBhvr>
                                    </p:animEffect>
                                  </p:childTnLst>
                                </p:cTn>
                              </p:par>
                              <p:par>
                                <p:cTn id="39" presetID="10" presetClass="entr" presetSubtype="0" fill="hold" nodeType="withEffect">
                                  <p:stCondLst>
                                    <p:cond delay="0"/>
                                  </p:stCondLst>
                                  <p:childTnLst>
                                    <p:set>
                                      <p:cBhvr>
                                        <p:cTn id="40" dur="1" fill="hold">
                                          <p:stCondLst>
                                            <p:cond delay="0"/>
                                          </p:stCondLst>
                                        </p:cTn>
                                        <p:tgtEl>
                                          <p:spTgt spid="2181"/>
                                        </p:tgtEl>
                                        <p:attrNameLst>
                                          <p:attrName>style.visibility</p:attrName>
                                        </p:attrNameLst>
                                      </p:cBhvr>
                                      <p:to>
                                        <p:strVal val="visible"/>
                                      </p:to>
                                    </p:set>
                                    <p:animEffect transition="in" filter="fade">
                                      <p:cBhvr>
                                        <p:cTn id="41" dur="1000"/>
                                        <p:tgtEl>
                                          <p:spTgt spid="2181"/>
                                        </p:tgtEl>
                                      </p:cBhvr>
                                    </p:animEffect>
                                  </p:childTnLst>
                                </p:cTn>
                              </p:par>
                              <p:par>
                                <p:cTn id="42" presetID="10" presetClass="entr" presetSubtype="0" fill="hold" nodeType="withEffect">
                                  <p:stCondLst>
                                    <p:cond delay="0"/>
                                  </p:stCondLst>
                                  <p:childTnLst>
                                    <p:set>
                                      <p:cBhvr>
                                        <p:cTn id="43" dur="1" fill="hold">
                                          <p:stCondLst>
                                            <p:cond delay="0"/>
                                          </p:stCondLst>
                                        </p:cTn>
                                        <p:tgtEl>
                                          <p:spTgt spid="2182"/>
                                        </p:tgtEl>
                                        <p:attrNameLst>
                                          <p:attrName>style.visibility</p:attrName>
                                        </p:attrNameLst>
                                      </p:cBhvr>
                                      <p:to>
                                        <p:strVal val="visible"/>
                                      </p:to>
                                    </p:set>
                                    <p:animEffect transition="in" filter="fade">
                                      <p:cBhvr>
                                        <p:cTn id="44" dur="1000"/>
                                        <p:tgtEl>
                                          <p:spTgt spid="2182"/>
                                        </p:tgtEl>
                                      </p:cBhvr>
                                    </p:animEffect>
                                  </p:childTnLst>
                                </p:cTn>
                              </p:par>
                              <p:par>
                                <p:cTn id="45" presetID="10" presetClass="entr" presetSubtype="0" fill="hold" nodeType="withEffect">
                                  <p:stCondLst>
                                    <p:cond delay="0"/>
                                  </p:stCondLst>
                                  <p:childTnLst>
                                    <p:set>
                                      <p:cBhvr>
                                        <p:cTn id="46" dur="1" fill="hold">
                                          <p:stCondLst>
                                            <p:cond delay="0"/>
                                          </p:stCondLst>
                                        </p:cTn>
                                        <p:tgtEl>
                                          <p:spTgt spid="2183"/>
                                        </p:tgtEl>
                                        <p:attrNameLst>
                                          <p:attrName>style.visibility</p:attrName>
                                        </p:attrNameLst>
                                      </p:cBhvr>
                                      <p:to>
                                        <p:strVal val="visible"/>
                                      </p:to>
                                    </p:set>
                                    <p:animEffect transition="in" filter="fade">
                                      <p:cBhvr>
                                        <p:cTn id="47" dur="1000"/>
                                        <p:tgtEl>
                                          <p:spTgt spid="2183"/>
                                        </p:tgtEl>
                                      </p:cBhvr>
                                    </p:animEffect>
                                  </p:childTnLst>
                                </p:cTn>
                              </p:par>
                              <p:par>
                                <p:cTn id="48" presetID="10" presetClass="entr" presetSubtype="0" fill="hold" nodeType="withEffect">
                                  <p:stCondLst>
                                    <p:cond delay="0"/>
                                  </p:stCondLst>
                                  <p:childTnLst>
                                    <p:set>
                                      <p:cBhvr>
                                        <p:cTn id="49" dur="1" fill="hold">
                                          <p:stCondLst>
                                            <p:cond delay="0"/>
                                          </p:stCondLst>
                                        </p:cTn>
                                        <p:tgtEl>
                                          <p:spTgt spid="2187"/>
                                        </p:tgtEl>
                                        <p:attrNameLst>
                                          <p:attrName>style.visibility</p:attrName>
                                        </p:attrNameLst>
                                      </p:cBhvr>
                                      <p:to>
                                        <p:strVal val="visible"/>
                                      </p:to>
                                    </p:set>
                                    <p:animEffect transition="in" filter="fade">
                                      <p:cBhvr>
                                        <p:cTn id="50" dur="1000"/>
                                        <p:tgtEl>
                                          <p:spTgt spid="2187"/>
                                        </p:tgtEl>
                                      </p:cBhvr>
                                    </p:animEffect>
                                  </p:childTnLst>
                                </p:cTn>
                              </p:par>
                              <p:par>
                                <p:cTn id="51" presetID="10" presetClass="entr" presetSubtype="0" fill="hold" nodeType="withEffect">
                                  <p:stCondLst>
                                    <p:cond delay="0"/>
                                  </p:stCondLst>
                                  <p:childTnLst>
                                    <p:set>
                                      <p:cBhvr>
                                        <p:cTn id="52" dur="1" fill="hold">
                                          <p:stCondLst>
                                            <p:cond delay="0"/>
                                          </p:stCondLst>
                                        </p:cTn>
                                        <p:tgtEl>
                                          <p:spTgt spid="2195"/>
                                        </p:tgtEl>
                                        <p:attrNameLst>
                                          <p:attrName>style.visibility</p:attrName>
                                        </p:attrNameLst>
                                      </p:cBhvr>
                                      <p:to>
                                        <p:strVal val="visible"/>
                                      </p:to>
                                    </p:set>
                                    <p:animEffect transition="in" filter="fade">
                                      <p:cBhvr>
                                        <p:cTn id="53" dur="1000"/>
                                        <p:tgtEl>
                                          <p:spTgt spid="2195"/>
                                        </p:tgtEl>
                                      </p:cBhvr>
                                    </p:animEffect>
                                  </p:childTnLst>
                                </p:cTn>
                              </p:par>
                              <p:par>
                                <p:cTn id="54" presetID="10" presetClass="entr" presetSubtype="0" fill="hold" nodeType="withEffect">
                                  <p:stCondLst>
                                    <p:cond delay="0"/>
                                  </p:stCondLst>
                                  <p:childTnLst>
                                    <p:set>
                                      <p:cBhvr>
                                        <p:cTn id="55" dur="1" fill="hold">
                                          <p:stCondLst>
                                            <p:cond delay="0"/>
                                          </p:stCondLst>
                                        </p:cTn>
                                        <p:tgtEl>
                                          <p:spTgt spid="2179"/>
                                        </p:tgtEl>
                                        <p:attrNameLst>
                                          <p:attrName>style.visibility</p:attrName>
                                        </p:attrNameLst>
                                      </p:cBhvr>
                                      <p:to>
                                        <p:strVal val="visible"/>
                                      </p:to>
                                    </p:set>
                                    <p:animEffect transition="in" filter="fade">
                                      <p:cBhvr>
                                        <p:cTn id="56" dur="1000"/>
                                        <p:tgtEl>
                                          <p:spTgt spid="2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204"/>
        <p:cNvGrpSpPr/>
        <p:nvPr/>
      </p:nvGrpSpPr>
      <p:grpSpPr>
        <a:xfrm>
          <a:off x="0" y="0"/>
          <a:ext cx="0" cy="0"/>
          <a:chOff x="0" y="0"/>
          <a:chExt cx="0" cy="0"/>
        </a:xfrm>
      </p:grpSpPr>
      <p:sp>
        <p:nvSpPr>
          <p:cNvPr id="2205" name="Google Shape;2205;p129"/>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Awards</a:t>
            </a:r>
            <a:endParaRPr/>
          </a:p>
        </p:txBody>
      </p:sp>
      <p:sp>
        <p:nvSpPr>
          <p:cNvPr id="2206" name="Google Shape;2206;p129"/>
          <p:cNvSpPr/>
          <p:nvPr/>
        </p:nvSpPr>
        <p:spPr>
          <a:xfrm>
            <a:off x="4093926" y="1198075"/>
            <a:ext cx="956100" cy="956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129"/>
          <p:cNvSpPr/>
          <p:nvPr/>
        </p:nvSpPr>
        <p:spPr>
          <a:xfrm>
            <a:off x="4093926" y="2402075"/>
            <a:ext cx="956100" cy="956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29"/>
          <p:cNvSpPr txBox="1"/>
          <p:nvPr/>
        </p:nvSpPr>
        <p:spPr>
          <a:xfrm flipH="1">
            <a:off x="5711552" y="1240075"/>
            <a:ext cx="23619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dk1"/>
                </a:solidFill>
                <a:latin typeface="Josefin Sans"/>
                <a:ea typeface="Josefin Sans"/>
                <a:cs typeface="Josefin Sans"/>
                <a:sym typeface="Josefin Sans"/>
              </a:rPr>
              <a:t>Mars</a:t>
            </a:r>
            <a:endParaRPr sz="2700" b="1">
              <a:solidFill>
                <a:schemeClr val="dk1"/>
              </a:solidFill>
              <a:latin typeface="Josefin Sans"/>
              <a:ea typeface="Josefin Sans"/>
              <a:cs typeface="Josefin Sans"/>
              <a:sym typeface="Josefin Sans"/>
            </a:endParaRPr>
          </a:p>
        </p:txBody>
      </p:sp>
      <p:sp>
        <p:nvSpPr>
          <p:cNvPr id="2209" name="Google Shape;2209;p129"/>
          <p:cNvSpPr txBox="1"/>
          <p:nvPr/>
        </p:nvSpPr>
        <p:spPr>
          <a:xfrm flipH="1">
            <a:off x="5711552" y="2466238"/>
            <a:ext cx="23619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dk1"/>
                </a:solidFill>
                <a:latin typeface="Josefin Sans"/>
                <a:ea typeface="Josefin Sans"/>
                <a:cs typeface="Josefin Sans"/>
                <a:sym typeface="Josefin Sans"/>
              </a:rPr>
              <a:t>Saturn</a:t>
            </a:r>
            <a:endParaRPr sz="2700" b="1">
              <a:solidFill>
                <a:schemeClr val="dk1"/>
              </a:solidFill>
              <a:latin typeface="Josefin Sans"/>
              <a:ea typeface="Josefin Sans"/>
              <a:cs typeface="Josefin Sans"/>
              <a:sym typeface="Josefin Sans"/>
            </a:endParaRPr>
          </a:p>
        </p:txBody>
      </p:sp>
      <p:sp>
        <p:nvSpPr>
          <p:cNvPr id="2210" name="Google Shape;2210;p129"/>
          <p:cNvSpPr txBox="1"/>
          <p:nvPr/>
        </p:nvSpPr>
        <p:spPr>
          <a:xfrm flipH="1">
            <a:off x="5711400" y="2774163"/>
            <a:ext cx="188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Saturn is composed mostly of hydrogen</a:t>
            </a:r>
            <a:endParaRPr>
              <a:solidFill>
                <a:schemeClr val="dk2"/>
              </a:solidFill>
              <a:latin typeface="Open Sans"/>
              <a:ea typeface="Open Sans"/>
              <a:cs typeface="Open Sans"/>
              <a:sym typeface="Open Sans"/>
            </a:endParaRPr>
          </a:p>
        </p:txBody>
      </p:sp>
      <p:sp>
        <p:nvSpPr>
          <p:cNvPr id="2211" name="Google Shape;2211;p129"/>
          <p:cNvSpPr txBox="1"/>
          <p:nvPr/>
        </p:nvSpPr>
        <p:spPr>
          <a:xfrm flipH="1">
            <a:off x="5711552" y="3692425"/>
            <a:ext cx="23619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dk1"/>
                </a:solidFill>
                <a:latin typeface="Josefin Sans"/>
                <a:ea typeface="Josefin Sans"/>
                <a:cs typeface="Josefin Sans"/>
                <a:sym typeface="Josefin Sans"/>
              </a:rPr>
              <a:t>Venus</a:t>
            </a:r>
            <a:endParaRPr sz="2700" b="1">
              <a:solidFill>
                <a:schemeClr val="dk1"/>
              </a:solidFill>
              <a:latin typeface="Josefin Sans"/>
              <a:ea typeface="Josefin Sans"/>
              <a:cs typeface="Josefin Sans"/>
              <a:sym typeface="Josefin Sans"/>
            </a:endParaRPr>
          </a:p>
        </p:txBody>
      </p:sp>
      <p:sp>
        <p:nvSpPr>
          <p:cNvPr id="2212" name="Google Shape;2212;p129"/>
          <p:cNvSpPr txBox="1"/>
          <p:nvPr/>
        </p:nvSpPr>
        <p:spPr>
          <a:xfrm flipH="1">
            <a:off x="5711400" y="4000350"/>
            <a:ext cx="188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Venus has a beautiful name</a:t>
            </a:r>
            <a:endParaRPr>
              <a:solidFill>
                <a:schemeClr val="dk2"/>
              </a:solidFill>
              <a:latin typeface="Open Sans"/>
              <a:ea typeface="Open Sans"/>
              <a:cs typeface="Open Sans"/>
              <a:sym typeface="Open Sans"/>
            </a:endParaRPr>
          </a:p>
        </p:txBody>
      </p:sp>
      <p:sp>
        <p:nvSpPr>
          <p:cNvPr id="2213" name="Google Shape;2213;p129"/>
          <p:cNvSpPr txBox="1"/>
          <p:nvPr/>
        </p:nvSpPr>
        <p:spPr>
          <a:xfrm flipH="1">
            <a:off x="5711400" y="1548000"/>
            <a:ext cx="18870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Open Sans"/>
                <a:ea typeface="Open Sans"/>
                <a:cs typeface="Open Sans"/>
                <a:sym typeface="Open Sans"/>
              </a:rPr>
              <a:t>Mars is a cold place, not hot</a:t>
            </a:r>
            <a:endParaRPr>
              <a:solidFill>
                <a:schemeClr val="dk2"/>
              </a:solidFill>
              <a:latin typeface="Open Sans"/>
              <a:ea typeface="Open Sans"/>
              <a:cs typeface="Open Sans"/>
              <a:sym typeface="Open Sans"/>
            </a:endParaRPr>
          </a:p>
        </p:txBody>
      </p:sp>
      <p:sp>
        <p:nvSpPr>
          <p:cNvPr id="2214" name="Google Shape;2214;p129"/>
          <p:cNvSpPr/>
          <p:nvPr/>
        </p:nvSpPr>
        <p:spPr>
          <a:xfrm>
            <a:off x="4093926" y="3606075"/>
            <a:ext cx="956100" cy="956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129"/>
          <p:cNvSpPr txBox="1"/>
          <p:nvPr/>
        </p:nvSpPr>
        <p:spPr>
          <a:xfrm flipH="1">
            <a:off x="1399575" y="1492088"/>
            <a:ext cx="21144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1"/>
                </a:solidFill>
                <a:latin typeface="Josefin Sans"/>
                <a:ea typeface="Josefin Sans"/>
                <a:cs typeface="Josefin Sans"/>
                <a:sym typeface="Josefin Sans"/>
              </a:rPr>
              <a:t>2011-2012</a:t>
            </a:r>
            <a:endParaRPr sz="2700" b="1">
              <a:solidFill>
                <a:schemeClr val="dk1"/>
              </a:solidFill>
              <a:latin typeface="Josefin Sans"/>
              <a:ea typeface="Josefin Sans"/>
              <a:cs typeface="Josefin Sans"/>
              <a:sym typeface="Josefin Sans"/>
            </a:endParaRPr>
          </a:p>
        </p:txBody>
      </p:sp>
      <p:sp>
        <p:nvSpPr>
          <p:cNvPr id="2216" name="Google Shape;2216;p129"/>
          <p:cNvSpPr txBox="1"/>
          <p:nvPr/>
        </p:nvSpPr>
        <p:spPr>
          <a:xfrm flipH="1">
            <a:off x="1399575" y="2701613"/>
            <a:ext cx="21144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1"/>
                </a:solidFill>
                <a:latin typeface="Josefin Sans"/>
                <a:ea typeface="Josefin Sans"/>
                <a:cs typeface="Josefin Sans"/>
                <a:sym typeface="Josefin Sans"/>
              </a:rPr>
              <a:t>2015-2016</a:t>
            </a:r>
            <a:endParaRPr sz="2700" b="1">
              <a:solidFill>
                <a:schemeClr val="dk1"/>
              </a:solidFill>
              <a:latin typeface="Josefin Sans"/>
              <a:ea typeface="Josefin Sans"/>
              <a:cs typeface="Josefin Sans"/>
              <a:sym typeface="Josefin Sans"/>
            </a:endParaRPr>
          </a:p>
        </p:txBody>
      </p:sp>
      <p:sp>
        <p:nvSpPr>
          <p:cNvPr id="2217" name="Google Shape;2217;p129"/>
          <p:cNvSpPr txBox="1"/>
          <p:nvPr/>
        </p:nvSpPr>
        <p:spPr>
          <a:xfrm flipH="1">
            <a:off x="1399575" y="3911150"/>
            <a:ext cx="21144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dk1"/>
                </a:solidFill>
                <a:latin typeface="Josefin Sans"/>
                <a:ea typeface="Josefin Sans"/>
                <a:cs typeface="Josefin Sans"/>
                <a:sym typeface="Josefin Sans"/>
              </a:rPr>
              <a:t>2018-2019</a:t>
            </a:r>
            <a:endParaRPr sz="2700" b="1">
              <a:solidFill>
                <a:schemeClr val="dk1"/>
              </a:solidFill>
              <a:latin typeface="Josefin Sans"/>
              <a:ea typeface="Josefin Sans"/>
              <a:cs typeface="Josefin Sans"/>
              <a:sym typeface="Josefin Sans"/>
            </a:endParaRPr>
          </a:p>
        </p:txBody>
      </p:sp>
      <p:cxnSp>
        <p:nvCxnSpPr>
          <p:cNvPr id="2218" name="Google Shape;2218;p129"/>
          <p:cNvCxnSpPr>
            <a:stCxn id="2206" idx="2"/>
            <a:endCxn id="2215" idx="1"/>
          </p:cNvCxnSpPr>
          <p:nvPr/>
        </p:nvCxnSpPr>
        <p:spPr>
          <a:xfrm rot="10800000">
            <a:off x="3514026" y="1670725"/>
            <a:ext cx="579900" cy="5400"/>
          </a:xfrm>
          <a:prstGeom prst="straightConnector1">
            <a:avLst/>
          </a:prstGeom>
          <a:noFill/>
          <a:ln w="38100" cap="flat" cmpd="sng">
            <a:solidFill>
              <a:schemeClr val="dk2"/>
            </a:solidFill>
            <a:prstDash val="solid"/>
            <a:round/>
            <a:headEnd type="none" w="med" len="med"/>
            <a:tailEnd type="none" w="med" len="med"/>
          </a:ln>
        </p:spPr>
      </p:cxnSp>
      <p:cxnSp>
        <p:nvCxnSpPr>
          <p:cNvPr id="2219" name="Google Shape;2219;p129"/>
          <p:cNvCxnSpPr/>
          <p:nvPr/>
        </p:nvCxnSpPr>
        <p:spPr>
          <a:xfrm rot="10800000">
            <a:off x="5050025" y="1670725"/>
            <a:ext cx="561000" cy="5400"/>
          </a:xfrm>
          <a:prstGeom prst="straightConnector1">
            <a:avLst/>
          </a:prstGeom>
          <a:noFill/>
          <a:ln w="38100" cap="flat" cmpd="sng">
            <a:solidFill>
              <a:schemeClr val="dk2"/>
            </a:solidFill>
            <a:prstDash val="solid"/>
            <a:round/>
            <a:headEnd type="none" w="med" len="med"/>
            <a:tailEnd type="none" w="med" len="med"/>
          </a:ln>
        </p:spPr>
      </p:cxnSp>
      <p:cxnSp>
        <p:nvCxnSpPr>
          <p:cNvPr id="2220" name="Google Shape;2220;p129"/>
          <p:cNvCxnSpPr/>
          <p:nvPr/>
        </p:nvCxnSpPr>
        <p:spPr>
          <a:xfrm rot="10800000">
            <a:off x="3514025" y="2877425"/>
            <a:ext cx="579900" cy="5400"/>
          </a:xfrm>
          <a:prstGeom prst="straightConnector1">
            <a:avLst/>
          </a:prstGeom>
          <a:noFill/>
          <a:ln w="38100" cap="flat" cmpd="sng">
            <a:solidFill>
              <a:schemeClr val="dk2"/>
            </a:solidFill>
            <a:prstDash val="solid"/>
            <a:round/>
            <a:headEnd type="none" w="med" len="med"/>
            <a:tailEnd type="none" w="med" len="med"/>
          </a:ln>
        </p:spPr>
      </p:cxnSp>
      <p:cxnSp>
        <p:nvCxnSpPr>
          <p:cNvPr id="2221" name="Google Shape;2221;p129"/>
          <p:cNvCxnSpPr/>
          <p:nvPr/>
        </p:nvCxnSpPr>
        <p:spPr>
          <a:xfrm rot="10800000">
            <a:off x="5050025" y="2877425"/>
            <a:ext cx="561000" cy="5400"/>
          </a:xfrm>
          <a:prstGeom prst="straightConnector1">
            <a:avLst/>
          </a:prstGeom>
          <a:noFill/>
          <a:ln w="38100" cap="flat" cmpd="sng">
            <a:solidFill>
              <a:schemeClr val="dk2"/>
            </a:solidFill>
            <a:prstDash val="solid"/>
            <a:round/>
            <a:headEnd type="none" w="med" len="med"/>
            <a:tailEnd type="none" w="med" len="med"/>
          </a:ln>
        </p:spPr>
      </p:cxnSp>
      <p:cxnSp>
        <p:nvCxnSpPr>
          <p:cNvPr id="2222" name="Google Shape;2222;p129"/>
          <p:cNvCxnSpPr/>
          <p:nvPr/>
        </p:nvCxnSpPr>
        <p:spPr>
          <a:xfrm rot="10800000">
            <a:off x="3514025" y="4084125"/>
            <a:ext cx="579900" cy="5400"/>
          </a:xfrm>
          <a:prstGeom prst="straightConnector1">
            <a:avLst/>
          </a:prstGeom>
          <a:noFill/>
          <a:ln w="38100" cap="flat" cmpd="sng">
            <a:solidFill>
              <a:schemeClr val="dk2"/>
            </a:solidFill>
            <a:prstDash val="solid"/>
            <a:round/>
            <a:headEnd type="none" w="med" len="med"/>
            <a:tailEnd type="none" w="med" len="med"/>
          </a:ln>
        </p:spPr>
      </p:cxnSp>
      <p:cxnSp>
        <p:nvCxnSpPr>
          <p:cNvPr id="2223" name="Google Shape;2223;p129"/>
          <p:cNvCxnSpPr/>
          <p:nvPr/>
        </p:nvCxnSpPr>
        <p:spPr>
          <a:xfrm rot="10800000">
            <a:off x="5050025" y="4084125"/>
            <a:ext cx="561000" cy="5400"/>
          </a:xfrm>
          <a:prstGeom prst="straightConnector1">
            <a:avLst/>
          </a:prstGeom>
          <a:noFill/>
          <a:ln w="38100" cap="flat" cmpd="sng">
            <a:solidFill>
              <a:schemeClr val="dk2"/>
            </a:solidFill>
            <a:prstDash val="solid"/>
            <a:round/>
            <a:headEnd type="none" w="med" len="med"/>
            <a:tailEnd type="none" w="med" len="med"/>
          </a:ln>
        </p:spPr>
      </p:cxnSp>
      <p:grpSp>
        <p:nvGrpSpPr>
          <p:cNvPr id="2224" name="Google Shape;2224;p129"/>
          <p:cNvGrpSpPr/>
          <p:nvPr/>
        </p:nvGrpSpPr>
        <p:grpSpPr>
          <a:xfrm>
            <a:off x="4346533" y="1452054"/>
            <a:ext cx="450352" cy="448123"/>
            <a:chOff x="-41893475" y="3584850"/>
            <a:chExt cx="318225" cy="316650"/>
          </a:xfrm>
        </p:grpSpPr>
        <p:sp>
          <p:nvSpPr>
            <p:cNvPr id="2225" name="Google Shape;2225;p129"/>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29"/>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129"/>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129"/>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9" name="Google Shape;2229;p129"/>
          <p:cNvGrpSpPr/>
          <p:nvPr/>
        </p:nvGrpSpPr>
        <p:grpSpPr>
          <a:xfrm>
            <a:off x="4345128" y="2654156"/>
            <a:ext cx="451733" cy="451666"/>
            <a:chOff x="-40011050" y="3972375"/>
            <a:chExt cx="316650" cy="316625"/>
          </a:xfrm>
        </p:grpSpPr>
        <p:sp>
          <p:nvSpPr>
            <p:cNvPr id="2230" name="Google Shape;2230;p129"/>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129"/>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2" name="Google Shape;2232;p129"/>
          <p:cNvGrpSpPr/>
          <p:nvPr/>
        </p:nvGrpSpPr>
        <p:grpSpPr>
          <a:xfrm>
            <a:off x="4367064" y="3877439"/>
            <a:ext cx="411393" cy="415538"/>
            <a:chOff x="-37804925" y="3953450"/>
            <a:chExt cx="315075" cy="318225"/>
          </a:xfrm>
        </p:grpSpPr>
        <p:sp>
          <p:nvSpPr>
            <p:cNvPr id="2233" name="Google Shape;2233;p129"/>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29"/>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29"/>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05"/>
                                        </p:tgtEl>
                                        <p:attrNameLst>
                                          <p:attrName>style.visibility</p:attrName>
                                        </p:attrNameLst>
                                      </p:cBhvr>
                                      <p:to>
                                        <p:strVal val="visible"/>
                                      </p:to>
                                    </p:set>
                                    <p:animEffect transition="in" filter="fade">
                                      <p:cBhvr>
                                        <p:cTn id="7" dur="1000"/>
                                        <p:tgtEl>
                                          <p:spTgt spid="220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06"/>
                                        </p:tgtEl>
                                        <p:attrNameLst>
                                          <p:attrName>style.visibility</p:attrName>
                                        </p:attrNameLst>
                                      </p:cBhvr>
                                      <p:to>
                                        <p:strVal val="visible"/>
                                      </p:to>
                                    </p:set>
                                    <p:animEffect transition="in" filter="fade">
                                      <p:cBhvr>
                                        <p:cTn id="11" dur="1000"/>
                                        <p:tgtEl>
                                          <p:spTgt spid="2206"/>
                                        </p:tgtEl>
                                      </p:cBhvr>
                                    </p:animEffect>
                                  </p:childTnLst>
                                </p:cTn>
                              </p:par>
                              <p:par>
                                <p:cTn id="12" presetID="2" presetClass="entr" presetSubtype="2" fill="hold" nodeType="withEffect">
                                  <p:stCondLst>
                                    <p:cond delay="0"/>
                                  </p:stCondLst>
                                  <p:childTnLst>
                                    <p:set>
                                      <p:cBhvr>
                                        <p:cTn id="13" dur="1" fill="hold">
                                          <p:stCondLst>
                                            <p:cond delay="0"/>
                                          </p:stCondLst>
                                        </p:cTn>
                                        <p:tgtEl>
                                          <p:spTgt spid="2208"/>
                                        </p:tgtEl>
                                        <p:attrNameLst>
                                          <p:attrName>style.visibility</p:attrName>
                                        </p:attrNameLst>
                                      </p:cBhvr>
                                      <p:to>
                                        <p:strVal val="visible"/>
                                      </p:to>
                                    </p:set>
                                    <p:anim calcmode="lin" valueType="num">
                                      <p:cBhvr additive="base">
                                        <p:cTn id="14" dur="1000"/>
                                        <p:tgtEl>
                                          <p:spTgt spid="2208"/>
                                        </p:tgtEl>
                                        <p:attrNameLst>
                                          <p:attrName>ppt_x</p:attrName>
                                        </p:attrNameLst>
                                      </p:cBhvr>
                                      <p:tavLst>
                                        <p:tav tm="0">
                                          <p:val>
                                            <p:strVal val="#ppt_x+1"/>
                                          </p:val>
                                        </p:tav>
                                        <p:tav tm="100000">
                                          <p:val>
                                            <p:strVal val="#ppt_x"/>
                                          </p:val>
                                        </p:tav>
                                      </p:tavLst>
                                    </p:anim>
                                  </p:childTnLst>
                                </p:cTn>
                              </p:par>
                              <p:par>
                                <p:cTn id="15" presetID="2" presetClass="entr" presetSubtype="2" fill="hold" nodeType="withEffect">
                                  <p:stCondLst>
                                    <p:cond delay="0"/>
                                  </p:stCondLst>
                                  <p:childTnLst>
                                    <p:set>
                                      <p:cBhvr>
                                        <p:cTn id="16" dur="1" fill="hold">
                                          <p:stCondLst>
                                            <p:cond delay="0"/>
                                          </p:stCondLst>
                                        </p:cTn>
                                        <p:tgtEl>
                                          <p:spTgt spid="2213"/>
                                        </p:tgtEl>
                                        <p:attrNameLst>
                                          <p:attrName>style.visibility</p:attrName>
                                        </p:attrNameLst>
                                      </p:cBhvr>
                                      <p:to>
                                        <p:strVal val="visible"/>
                                      </p:to>
                                    </p:set>
                                    <p:anim calcmode="lin" valueType="num">
                                      <p:cBhvr additive="base">
                                        <p:cTn id="17" dur="1000"/>
                                        <p:tgtEl>
                                          <p:spTgt spid="2213"/>
                                        </p:tgtEl>
                                        <p:attrNameLst>
                                          <p:attrName>ppt_x</p:attrName>
                                        </p:attrNameLst>
                                      </p:cBhvr>
                                      <p:tavLst>
                                        <p:tav tm="0">
                                          <p:val>
                                            <p:strVal val="#ppt_x+1"/>
                                          </p:val>
                                        </p:tav>
                                        <p:tav tm="100000">
                                          <p:val>
                                            <p:strVal val="#ppt_x"/>
                                          </p:val>
                                        </p:tav>
                                      </p:tavLst>
                                    </p:anim>
                                  </p:childTnLst>
                                </p:cTn>
                              </p:par>
                              <p:par>
                                <p:cTn id="18" presetID="2" presetClass="entr" presetSubtype="8" fill="hold" nodeType="withEffect">
                                  <p:stCondLst>
                                    <p:cond delay="0"/>
                                  </p:stCondLst>
                                  <p:childTnLst>
                                    <p:set>
                                      <p:cBhvr>
                                        <p:cTn id="19" dur="1" fill="hold">
                                          <p:stCondLst>
                                            <p:cond delay="0"/>
                                          </p:stCondLst>
                                        </p:cTn>
                                        <p:tgtEl>
                                          <p:spTgt spid="2215"/>
                                        </p:tgtEl>
                                        <p:attrNameLst>
                                          <p:attrName>style.visibility</p:attrName>
                                        </p:attrNameLst>
                                      </p:cBhvr>
                                      <p:to>
                                        <p:strVal val="visible"/>
                                      </p:to>
                                    </p:set>
                                    <p:anim calcmode="lin" valueType="num">
                                      <p:cBhvr additive="base">
                                        <p:cTn id="20" dur="1000"/>
                                        <p:tgtEl>
                                          <p:spTgt spid="2215"/>
                                        </p:tgtEl>
                                        <p:attrNameLst>
                                          <p:attrName>ppt_x</p:attrName>
                                        </p:attrNameLst>
                                      </p:cBhvr>
                                      <p:tavLst>
                                        <p:tav tm="0">
                                          <p:val>
                                            <p:strVal val="#ppt_x-1"/>
                                          </p:val>
                                        </p:tav>
                                        <p:tav tm="100000">
                                          <p:val>
                                            <p:strVal val="#ppt_x"/>
                                          </p:val>
                                        </p:tav>
                                      </p:tavLst>
                                    </p:anim>
                                  </p:childTnLst>
                                </p:cTn>
                              </p:par>
                              <p:par>
                                <p:cTn id="21" presetID="10" presetClass="entr" presetSubtype="0" fill="hold" nodeType="withEffect">
                                  <p:stCondLst>
                                    <p:cond delay="0"/>
                                  </p:stCondLst>
                                  <p:childTnLst>
                                    <p:set>
                                      <p:cBhvr>
                                        <p:cTn id="22" dur="1" fill="hold">
                                          <p:stCondLst>
                                            <p:cond delay="0"/>
                                          </p:stCondLst>
                                        </p:cTn>
                                        <p:tgtEl>
                                          <p:spTgt spid="2224"/>
                                        </p:tgtEl>
                                        <p:attrNameLst>
                                          <p:attrName>style.visibility</p:attrName>
                                        </p:attrNameLst>
                                      </p:cBhvr>
                                      <p:to>
                                        <p:strVal val="visible"/>
                                      </p:to>
                                    </p:set>
                                    <p:animEffect transition="in" filter="fade">
                                      <p:cBhvr>
                                        <p:cTn id="23" dur="1000"/>
                                        <p:tgtEl>
                                          <p:spTgt spid="2224"/>
                                        </p:tgtEl>
                                      </p:cBhvr>
                                    </p:animEffect>
                                  </p:childTnLst>
                                </p:cTn>
                              </p:par>
                              <p:par>
                                <p:cTn id="24" presetID="10" presetClass="entr" presetSubtype="0" fill="hold" nodeType="withEffect">
                                  <p:stCondLst>
                                    <p:cond delay="0"/>
                                  </p:stCondLst>
                                  <p:childTnLst>
                                    <p:set>
                                      <p:cBhvr>
                                        <p:cTn id="25" dur="1" fill="hold">
                                          <p:stCondLst>
                                            <p:cond delay="0"/>
                                          </p:stCondLst>
                                        </p:cTn>
                                        <p:tgtEl>
                                          <p:spTgt spid="2218"/>
                                        </p:tgtEl>
                                        <p:attrNameLst>
                                          <p:attrName>style.visibility</p:attrName>
                                        </p:attrNameLst>
                                      </p:cBhvr>
                                      <p:to>
                                        <p:strVal val="visible"/>
                                      </p:to>
                                    </p:set>
                                    <p:animEffect transition="in" filter="fade">
                                      <p:cBhvr>
                                        <p:cTn id="26" dur="1000"/>
                                        <p:tgtEl>
                                          <p:spTgt spid="2218"/>
                                        </p:tgtEl>
                                      </p:cBhvr>
                                    </p:animEffect>
                                  </p:childTnLst>
                                </p:cTn>
                              </p:par>
                              <p:par>
                                <p:cTn id="27" presetID="10" presetClass="entr" presetSubtype="0" fill="hold" nodeType="withEffect">
                                  <p:stCondLst>
                                    <p:cond delay="0"/>
                                  </p:stCondLst>
                                  <p:childTnLst>
                                    <p:set>
                                      <p:cBhvr>
                                        <p:cTn id="28" dur="1" fill="hold">
                                          <p:stCondLst>
                                            <p:cond delay="0"/>
                                          </p:stCondLst>
                                        </p:cTn>
                                        <p:tgtEl>
                                          <p:spTgt spid="2219"/>
                                        </p:tgtEl>
                                        <p:attrNameLst>
                                          <p:attrName>style.visibility</p:attrName>
                                        </p:attrNameLst>
                                      </p:cBhvr>
                                      <p:to>
                                        <p:strVal val="visible"/>
                                      </p:to>
                                    </p:set>
                                    <p:animEffect transition="in" filter="fade">
                                      <p:cBhvr>
                                        <p:cTn id="29" dur="1000"/>
                                        <p:tgtEl>
                                          <p:spTgt spid="2219"/>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2207"/>
                                        </p:tgtEl>
                                        <p:attrNameLst>
                                          <p:attrName>style.visibility</p:attrName>
                                        </p:attrNameLst>
                                      </p:cBhvr>
                                      <p:to>
                                        <p:strVal val="visible"/>
                                      </p:to>
                                    </p:set>
                                    <p:animEffect transition="in" filter="fade">
                                      <p:cBhvr>
                                        <p:cTn id="33" dur="1000"/>
                                        <p:tgtEl>
                                          <p:spTgt spid="2207"/>
                                        </p:tgtEl>
                                      </p:cBhvr>
                                    </p:animEffect>
                                  </p:childTnLst>
                                </p:cTn>
                              </p:par>
                              <p:par>
                                <p:cTn id="34" presetID="2" presetClass="entr" presetSubtype="2" fill="hold" nodeType="withEffect">
                                  <p:stCondLst>
                                    <p:cond delay="0"/>
                                  </p:stCondLst>
                                  <p:childTnLst>
                                    <p:set>
                                      <p:cBhvr>
                                        <p:cTn id="35" dur="1" fill="hold">
                                          <p:stCondLst>
                                            <p:cond delay="0"/>
                                          </p:stCondLst>
                                        </p:cTn>
                                        <p:tgtEl>
                                          <p:spTgt spid="2209"/>
                                        </p:tgtEl>
                                        <p:attrNameLst>
                                          <p:attrName>style.visibility</p:attrName>
                                        </p:attrNameLst>
                                      </p:cBhvr>
                                      <p:to>
                                        <p:strVal val="visible"/>
                                      </p:to>
                                    </p:set>
                                    <p:anim calcmode="lin" valueType="num">
                                      <p:cBhvr additive="base">
                                        <p:cTn id="36" dur="1000"/>
                                        <p:tgtEl>
                                          <p:spTgt spid="2209"/>
                                        </p:tgtEl>
                                        <p:attrNameLst>
                                          <p:attrName>ppt_x</p:attrName>
                                        </p:attrNameLst>
                                      </p:cBhvr>
                                      <p:tavLst>
                                        <p:tav tm="0">
                                          <p:val>
                                            <p:strVal val="#ppt_x+1"/>
                                          </p:val>
                                        </p:tav>
                                        <p:tav tm="100000">
                                          <p:val>
                                            <p:strVal val="#ppt_x"/>
                                          </p:val>
                                        </p:tav>
                                      </p:tavLst>
                                    </p:anim>
                                  </p:childTnLst>
                                </p:cTn>
                              </p:par>
                              <p:par>
                                <p:cTn id="37" presetID="2" presetClass="entr" presetSubtype="2" fill="hold" nodeType="withEffect">
                                  <p:stCondLst>
                                    <p:cond delay="0"/>
                                  </p:stCondLst>
                                  <p:childTnLst>
                                    <p:set>
                                      <p:cBhvr>
                                        <p:cTn id="38" dur="1" fill="hold">
                                          <p:stCondLst>
                                            <p:cond delay="0"/>
                                          </p:stCondLst>
                                        </p:cTn>
                                        <p:tgtEl>
                                          <p:spTgt spid="2210"/>
                                        </p:tgtEl>
                                        <p:attrNameLst>
                                          <p:attrName>style.visibility</p:attrName>
                                        </p:attrNameLst>
                                      </p:cBhvr>
                                      <p:to>
                                        <p:strVal val="visible"/>
                                      </p:to>
                                    </p:set>
                                    <p:anim calcmode="lin" valueType="num">
                                      <p:cBhvr additive="base">
                                        <p:cTn id="39" dur="1000"/>
                                        <p:tgtEl>
                                          <p:spTgt spid="2210"/>
                                        </p:tgtEl>
                                        <p:attrNameLst>
                                          <p:attrName>ppt_x</p:attrName>
                                        </p:attrNameLst>
                                      </p:cBhvr>
                                      <p:tavLst>
                                        <p:tav tm="0">
                                          <p:val>
                                            <p:strVal val="#ppt_x+1"/>
                                          </p:val>
                                        </p:tav>
                                        <p:tav tm="100000">
                                          <p:val>
                                            <p:strVal val="#ppt_x"/>
                                          </p:val>
                                        </p:tav>
                                      </p:tavLst>
                                    </p:anim>
                                  </p:childTnLst>
                                </p:cTn>
                              </p:par>
                              <p:par>
                                <p:cTn id="40" presetID="10" presetClass="entr" presetSubtype="0" fill="hold" nodeType="withEffect">
                                  <p:stCondLst>
                                    <p:cond delay="0"/>
                                  </p:stCondLst>
                                  <p:childTnLst>
                                    <p:set>
                                      <p:cBhvr>
                                        <p:cTn id="41" dur="1" fill="hold">
                                          <p:stCondLst>
                                            <p:cond delay="0"/>
                                          </p:stCondLst>
                                        </p:cTn>
                                        <p:tgtEl>
                                          <p:spTgt spid="2220"/>
                                        </p:tgtEl>
                                        <p:attrNameLst>
                                          <p:attrName>style.visibility</p:attrName>
                                        </p:attrNameLst>
                                      </p:cBhvr>
                                      <p:to>
                                        <p:strVal val="visible"/>
                                      </p:to>
                                    </p:set>
                                    <p:animEffect transition="in" filter="fade">
                                      <p:cBhvr>
                                        <p:cTn id="42" dur="1000"/>
                                        <p:tgtEl>
                                          <p:spTgt spid="2220"/>
                                        </p:tgtEl>
                                      </p:cBhvr>
                                    </p:animEffect>
                                  </p:childTnLst>
                                </p:cTn>
                              </p:par>
                              <p:par>
                                <p:cTn id="43" presetID="10" presetClass="entr" presetSubtype="0" fill="hold" nodeType="withEffect">
                                  <p:stCondLst>
                                    <p:cond delay="0"/>
                                  </p:stCondLst>
                                  <p:childTnLst>
                                    <p:set>
                                      <p:cBhvr>
                                        <p:cTn id="44" dur="1" fill="hold">
                                          <p:stCondLst>
                                            <p:cond delay="0"/>
                                          </p:stCondLst>
                                        </p:cTn>
                                        <p:tgtEl>
                                          <p:spTgt spid="2221"/>
                                        </p:tgtEl>
                                        <p:attrNameLst>
                                          <p:attrName>style.visibility</p:attrName>
                                        </p:attrNameLst>
                                      </p:cBhvr>
                                      <p:to>
                                        <p:strVal val="visible"/>
                                      </p:to>
                                    </p:set>
                                    <p:animEffect transition="in" filter="fade">
                                      <p:cBhvr>
                                        <p:cTn id="45" dur="1000"/>
                                        <p:tgtEl>
                                          <p:spTgt spid="2221"/>
                                        </p:tgtEl>
                                      </p:cBhvr>
                                    </p:animEffect>
                                  </p:childTnLst>
                                </p:cTn>
                              </p:par>
                              <p:par>
                                <p:cTn id="46" presetID="10" presetClass="entr" presetSubtype="0" fill="hold" nodeType="withEffect">
                                  <p:stCondLst>
                                    <p:cond delay="0"/>
                                  </p:stCondLst>
                                  <p:childTnLst>
                                    <p:set>
                                      <p:cBhvr>
                                        <p:cTn id="47" dur="1" fill="hold">
                                          <p:stCondLst>
                                            <p:cond delay="0"/>
                                          </p:stCondLst>
                                        </p:cTn>
                                        <p:tgtEl>
                                          <p:spTgt spid="2229"/>
                                        </p:tgtEl>
                                        <p:attrNameLst>
                                          <p:attrName>style.visibility</p:attrName>
                                        </p:attrNameLst>
                                      </p:cBhvr>
                                      <p:to>
                                        <p:strVal val="visible"/>
                                      </p:to>
                                    </p:set>
                                    <p:animEffect transition="in" filter="fade">
                                      <p:cBhvr>
                                        <p:cTn id="48" dur="1000"/>
                                        <p:tgtEl>
                                          <p:spTgt spid="2229"/>
                                        </p:tgtEl>
                                      </p:cBhvr>
                                    </p:animEffect>
                                  </p:childTnLst>
                                </p:cTn>
                              </p:par>
                              <p:par>
                                <p:cTn id="49" presetID="2" presetClass="entr" presetSubtype="8" fill="hold" nodeType="withEffect">
                                  <p:stCondLst>
                                    <p:cond delay="0"/>
                                  </p:stCondLst>
                                  <p:childTnLst>
                                    <p:set>
                                      <p:cBhvr>
                                        <p:cTn id="50" dur="1" fill="hold">
                                          <p:stCondLst>
                                            <p:cond delay="0"/>
                                          </p:stCondLst>
                                        </p:cTn>
                                        <p:tgtEl>
                                          <p:spTgt spid="2216"/>
                                        </p:tgtEl>
                                        <p:attrNameLst>
                                          <p:attrName>style.visibility</p:attrName>
                                        </p:attrNameLst>
                                      </p:cBhvr>
                                      <p:to>
                                        <p:strVal val="visible"/>
                                      </p:to>
                                    </p:set>
                                    <p:anim calcmode="lin" valueType="num">
                                      <p:cBhvr additive="base">
                                        <p:cTn id="51" dur="1000"/>
                                        <p:tgtEl>
                                          <p:spTgt spid="2216"/>
                                        </p:tgtEl>
                                        <p:attrNameLst>
                                          <p:attrName>ppt_x</p:attrName>
                                        </p:attrNameLst>
                                      </p:cBhvr>
                                      <p:tavLst>
                                        <p:tav tm="0">
                                          <p:val>
                                            <p:strVal val="#ppt_x-1"/>
                                          </p:val>
                                        </p:tav>
                                        <p:tav tm="100000">
                                          <p:val>
                                            <p:strVal val="#ppt_x"/>
                                          </p:val>
                                        </p:tav>
                                      </p:tavLst>
                                    </p:anim>
                                  </p:childTnLst>
                                </p:cTn>
                              </p:par>
                            </p:childTnLst>
                          </p:cTn>
                        </p:par>
                        <p:par>
                          <p:cTn id="52" fill="hold">
                            <p:stCondLst>
                              <p:cond delay="3000"/>
                            </p:stCondLst>
                            <p:childTnLst>
                              <p:par>
                                <p:cTn id="53" presetID="10" presetClass="entr" presetSubtype="0" fill="hold" nodeType="afterEffect">
                                  <p:stCondLst>
                                    <p:cond delay="0"/>
                                  </p:stCondLst>
                                  <p:childTnLst>
                                    <p:set>
                                      <p:cBhvr>
                                        <p:cTn id="54" dur="1" fill="hold">
                                          <p:stCondLst>
                                            <p:cond delay="0"/>
                                          </p:stCondLst>
                                        </p:cTn>
                                        <p:tgtEl>
                                          <p:spTgt spid="2214"/>
                                        </p:tgtEl>
                                        <p:attrNameLst>
                                          <p:attrName>style.visibility</p:attrName>
                                        </p:attrNameLst>
                                      </p:cBhvr>
                                      <p:to>
                                        <p:strVal val="visible"/>
                                      </p:to>
                                    </p:set>
                                    <p:animEffect transition="in" filter="fade">
                                      <p:cBhvr>
                                        <p:cTn id="55" dur="1000"/>
                                        <p:tgtEl>
                                          <p:spTgt spid="2214"/>
                                        </p:tgtEl>
                                      </p:cBhvr>
                                    </p:animEffect>
                                  </p:childTnLst>
                                </p:cTn>
                              </p:par>
                              <p:par>
                                <p:cTn id="56" presetID="2" presetClass="entr" presetSubtype="2" fill="hold" nodeType="withEffect">
                                  <p:stCondLst>
                                    <p:cond delay="0"/>
                                  </p:stCondLst>
                                  <p:childTnLst>
                                    <p:set>
                                      <p:cBhvr>
                                        <p:cTn id="57" dur="1" fill="hold">
                                          <p:stCondLst>
                                            <p:cond delay="0"/>
                                          </p:stCondLst>
                                        </p:cTn>
                                        <p:tgtEl>
                                          <p:spTgt spid="2211"/>
                                        </p:tgtEl>
                                        <p:attrNameLst>
                                          <p:attrName>style.visibility</p:attrName>
                                        </p:attrNameLst>
                                      </p:cBhvr>
                                      <p:to>
                                        <p:strVal val="visible"/>
                                      </p:to>
                                    </p:set>
                                    <p:anim calcmode="lin" valueType="num">
                                      <p:cBhvr additive="base">
                                        <p:cTn id="58" dur="1000"/>
                                        <p:tgtEl>
                                          <p:spTgt spid="2211"/>
                                        </p:tgtEl>
                                        <p:attrNameLst>
                                          <p:attrName>ppt_x</p:attrName>
                                        </p:attrNameLst>
                                      </p:cBhvr>
                                      <p:tavLst>
                                        <p:tav tm="0">
                                          <p:val>
                                            <p:strVal val="#ppt_x+1"/>
                                          </p:val>
                                        </p:tav>
                                        <p:tav tm="100000">
                                          <p:val>
                                            <p:strVal val="#ppt_x"/>
                                          </p:val>
                                        </p:tav>
                                      </p:tavLst>
                                    </p:anim>
                                  </p:childTnLst>
                                </p:cTn>
                              </p:par>
                              <p:par>
                                <p:cTn id="59" presetID="2" presetClass="entr" presetSubtype="2" fill="hold" nodeType="withEffect">
                                  <p:stCondLst>
                                    <p:cond delay="0"/>
                                  </p:stCondLst>
                                  <p:childTnLst>
                                    <p:set>
                                      <p:cBhvr>
                                        <p:cTn id="60" dur="1" fill="hold">
                                          <p:stCondLst>
                                            <p:cond delay="0"/>
                                          </p:stCondLst>
                                        </p:cTn>
                                        <p:tgtEl>
                                          <p:spTgt spid="2212"/>
                                        </p:tgtEl>
                                        <p:attrNameLst>
                                          <p:attrName>style.visibility</p:attrName>
                                        </p:attrNameLst>
                                      </p:cBhvr>
                                      <p:to>
                                        <p:strVal val="visible"/>
                                      </p:to>
                                    </p:set>
                                    <p:anim calcmode="lin" valueType="num">
                                      <p:cBhvr additive="base">
                                        <p:cTn id="61" dur="1000"/>
                                        <p:tgtEl>
                                          <p:spTgt spid="2212"/>
                                        </p:tgtEl>
                                        <p:attrNameLst>
                                          <p:attrName>ppt_x</p:attrName>
                                        </p:attrNameLst>
                                      </p:cBhvr>
                                      <p:tavLst>
                                        <p:tav tm="0">
                                          <p:val>
                                            <p:strVal val="#ppt_x+1"/>
                                          </p:val>
                                        </p:tav>
                                        <p:tav tm="100000">
                                          <p:val>
                                            <p:strVal val="#ppt_x"/>
                                          </p:val>
                                        </p:tav>
                                      </p:tavLst>
                                    </p:anim>
                                  </p:childTnLst>
                                </p:cTn>
                              </p:par>
                              <p:par>
                                <p:cTn id="62" presetID="2" presetClass="entr" presetSubtype="8" fill="hold" nodeType="withEffect">
                                  <p:stCondLst>
                                    <p:cond delay="0"/>
                                  </p:stCondLst>
                                  <p:childTnLst>
                                    <p:set>
                                      <p:cBhvr>
                                        <p:cTn id="63" dur="1" fill="hold">
                                          <p:stCondLst>
                                            <p:cond delay="0"/>
                                          </p:stCondLst>
                                        </p:cTn>
                                        <p:tgtEl>
                                          <p:spTgt spid="2217"/>
                                        </p:tgtEl>
                                        <p:attrNameLst>
                                          <p:attrName>style.visibility</p:attrName>
                                        </p:attrNameLst>
                                      </p:cBhvr>
                                      <p:to>
                                        <p:strVal val="visible"/>
                                      </p:to>
                                    </p:set>
                                    <p:anim calcmode="lin" valueType="num">
                                      <p:cBhvr additive="base">
                                        <p:cTn id="64" dur="1000"/>
                                        <p:tgtEl>
                                          <p:spTgt spid="2217"/>
                                        </p:tgtEl>
                                        <p:attrNameLst>
                                          <p:attrName>ppt_x</p:attrName>
                                        </p:attrNameLst>
                                      </p:cBhvr>
                                      <p:tavLst>
                                        <p:tav tm="0">
                                          <p:val>
                                            <p:strVal val="#ppt_x-1"/>
                                          </p:val>
                                        </p:tav>
                                        <p:tav tm="100000">
                                          <p:val>
                                            <p:strVal val="#ppt_x"/>
                                          </p:val>
                                        </p:tav>
                                      </p:tavLst>
                                    </p:anim>
                                  </p:childTnLst>
                                </p:cTn>
                              </p:par>
                              <p:par>
                                <p:cTn id="65" presetID="10" presetClass="entr" presetSubtype="0" fill="hold" nodeType="withEffect">
                                  <p:stCondLst>
                                    <p:cond delay="0"/>
                                  </p:stCondLst>
                                  <p:childTnLst>
                                    <p:set>
                                      <p:cBhvr>
                                        <p:cTn id="66" dur="1" fill="hold">
                                          <p:stCondLst>
                                            <p:cond delay="0"/>
                                          </p:stCondLst>
                                        </p:cTn>
                                        <p:tgtEl>
                                          <p:spTgt spid="2222"/>
                                        </p:tgtEl>
                                        <p:attrNameLst>
                                          <p:attrName>style.visibility</p:attrName>
                                        </p:attrNameLst>
                                      </p:cBhvr>
                                      <p:to>
                                        <p:strVal val="visible"/>
                                      </p:to>
                                    </p:set>
                                    <p:animEffect transition="in" filter="fade">
                                      <p:cBhvr>
                                        <p:cTn id="67" dur="1000"/>
                                        <p:tgtEl>
                                          <p:spTgt spid="2222"/>
                                        </p:tgtEl>
                                      </p:cBhvr>
                                    </p:animEffect>
                                  </p:childTnLst>
                                </p:cTn>
                              </p:par>
                              <p:par>
                                <p:cTn id="68" presetID="10" presetClass="entr" presetSubtype="0" fill="hold" nodeType="withEffect">
                                  <p:stCondLst>
                                    <p:cond delay="0"/>
                                  </p:stCondLst>
                                  <p:childTnLst>
                                    <p:set>
                                      <p:cBhvr>
                                        <p:cTn id="69" dur="1" fill="hold">
                                          <p:stCondLst>
                                            <p:cond delay="0"/>
                                          </p:stCondLst>
                                        </p:cTn>
                                        <p:tgtEl>
                                          <p:spTgt spid="2223"/>
                                        </p:tgtEl>
                                        <p:attrNameLst>
                                          <p:attrName>style.visibility</p:attrName>
                                        </p:attrNameLst>
                                      </p:cBhvr>
                                      <p:to>
                                        <p:strVal val="visible"/>
                                      </p:to>
                                    </p:set>
                                    <p:animEffect transition="in" filter="fade">
                                      <p:cBhvr>
                                        <p:cTn id="70" dur="1000"/>
                                        <p:tgtEl>
                                          <p:spTgt spid="2223"/>
                                        </p:tgtEl>
                                      </p:cBhvr>
                                    </p:animEffect>
                                  </p:childTnLst>
                                </p:cTn>
                              </p:par>
                              <p:par>
                                <p:cTn id="71" presetID="10" presetClass="entr" presetSubtype="0" fill="hold" nodeType="withEffect">
                                  <p:stCondLst>
                                    <p:cond delay="0"/>
                                  </p:stCondLst>
                                  <p:childTnLst>
                                    <p:set>
                                      <p:cBhvr>
                                        <p:cTn id="72" dur="1" fill="hold">
                                          <p:stCondLst>
                                            <p:cond delay="0"/>
                                          </p:stCondLst>
                                        </p:cTn>
                                        <p:tgtEl>
                                          <p:spTgt spid="2232"/>
                                        </p:tgtEl>
                                        <p:attrNameLst>
                                          <p:attrName>style.visibility</p:attrName>
                                        </p:attrNameLst>
                                      </p:cBhvr>
                                      <p:to>
                                        <p:strVal val="visible"/>
                                      </p:to>
                                    </p:set>
                                    <p:animEffect transition="in" filter="fade">
                                      <p:cBhvr>
                                        <p:cTn id="73" dur="1000"/>
                                        <p:tgtEl>
                                          <p:spTgt spid="2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239"/>
        <p:cNvGrpSpPr/>
        <p:nvPr/>
      </p:nvGrpSpPr>
      <p:grpSpPr>
        <a:xfrm>
          <a:off x="0" y="0"/>
          <a:ext cx="0" cy="0"/>
          <a:chOff x="0" y="0"/>
          <a:chExt cx="0" cy="0"/>
        </a:xfrm>
      </p:grpSpPr>
      <p:graphicFrame>
        <p:nvGraphicFramePr>
          <p:cNvPr id="2240" name="Google Shape;2240;p130"/>
          <p:cNvGraphicFramePr/>
          <p:nvPr/>
        </p:nvGraphicFramePr>
        <p:xfrm>
          <a:off x="718650" y="1733675"/>
          <a:ext cx="3000000" cy="3000000"/>
        </p:xfrm>
        <a:graphic>
          <a:graphicData uri="http://schemas.openxmlformats.org/drawingml/2006/table">
            <a:tbl>
              <a:tblPr>
                <a:noFill/>
                <a:tableStyleId>{9C881968-A242-40C9-95AA-8B06707AE9F3}</a:tableStyleId>
              </a:tblPr>
              <a:tblGrid>
                <a:gridCol w="2347750">
                  <a:extLst>
                    <a:ext uri="{9D8B030D-6E8A-4147-A177-3AD203B41FA5}">
                      <a16:colId xmlns:a16="http://schemas.microsoft.com/office/drawing/2014/main" val="20000"/>
                    </a:ext>
                  </a:extLst>
                </a:gridCol>
                <a:gridCol w="3009800">
                  <a:extLst>
                    <a:ext uri="{9D8B030D-6E8A-4147-A177-3AD203B41FA5}">
                      <a16:colId xmlns:a16="http://schemas.microsoft.com/office/drawing/2014/main" val="20001"/>
                    </a:ext>
                  </a:extLst>
                </a:gridCol>
                <a:gridCol w="2413050">
                  <a:extLst>
                    <a:ext uri="{9D8B030D-6E8A-4147-A177-3AD203B41FA5}">
                      <a16:colId xmlns:a16="http://schemas.microsoft.com/office/drawing/2014/main" val="20002"/>
                    </a:ext>
                  </a:extLst>
                </a:gridCol>
              </a:tblGrid>
              <a:tr h="624000">
                <a:tc>
                  <a:txBody>
                    <a:bodyPr/>
                    <a:lstStyle/>
                    <a:p>
                      <a:pPr marL="0" lvl="0" indent="0" algn="ctr" rtl="0">
                        <a:spcBef>
                          <a:spcPts val="0"/>
                        </a:spcBef>
                        <a:spcAft>
                          <a:spcPts val="0"/>
                        </a:spcAft>
                        <a:buNone/>
                      </a:pPr>
                      <a:r>
                        <a:rPr lang="en" sz="2700" b="1">
                          <a:solidFill>
                            <a:schemeClr val="dk1"/>
                          </a:solidFill>
                          <a:latin typeface="Josefin Sans"/>
                          <a:ea typeface="Josefin Sans"/>
                          <a:cs typeface="Josefin Sans"/>
                          <a:sym typeface="Josefin Sans"/>
                        </a:rPr>
                        <a:t>Project</a:t>
                      </a:r>
                      <a:endParaRPr sz="2700" b="1">
                        <a:solidFill>
                          <a:schemeClr val="dk1"/>
                        </a:solidFill>
                        <a:latin typeface="Josefin Sans"/>
                        <a:ea typeface="Josefin Sans"/>
                        <a:cs typeface="Josefin Sans"/>
                        <a:sym typeface="Josefin Sa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700" b="1">
                          <a:solidFill>
                            <a:schemeClr val="dk1"/>
                          </a:solidFill>
                          <a:latin typeface="Josefin Sans"/>
                          <a:ea typeface="Josefin Sans"/>
                          <a:cs typeface="Josefin Sans"/>
                          <a:sym typeface="Josefin Sans"/>
                        </a:rPr>
                        <a:t>Award</a:t>
                      </a:r>
                      <a:endParaRPr sz="2700" b="1">
                        <a:solidFill>
                          <a:schemeClr val="dk1"/>
                        </a:solidFill>
                        <a:latin typeface="Josefin Sans"/>
                        <a:ea typeface="Josefin Sans"/>
                        <a:cs typeface="Josefin Sans"/>
                        <a:sym typeface="Josefin Sa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700" b="1">
                          <a:solidFill>
                            <a:schemeClr val="dk1"/>
                          </a:solidFill>
                          <a:latin typeface="Josefin Sans"/>
                          <a:ea typeface="Josefin Sans"/>
                          <a:cs typeface="Josefin Sans"/>
                          <a:sym typeface="Josefin Sans"/>
                        </a:rPr>
                        <a:t>Year</a:t>
                      </a:r>
                      <a:endParaRPr sz="2700" b="1">
                        <a:solidFill>
                          <a:schemeClr val="dk1"/>
                        </a:solidFill>
                        <a:latin typeface="Josefin Sans"/>
                        <a:ea typeface="Josefin Sans"/>
                        <a:cs typeface="Josefin Sans"/>
                        <a:sym typeface="Josefin Sa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68400">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Mercury</a:t>
                      </a:r>
                      <a:endParaRPr>
                        <a:solidFill>
                          <a:schemeClr val="dk2"/>
                        </a:solidFill>
                        <a:latin typeface="Open Sans"/>
                        <a:ea typeface="Open Sans"/>
                        <a:cs typeface="Open Sans"/>
                        <a:sym typeface="Open Sa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Name of the award</a:t>
                      </a:r>
                      <a:endParaRPr>
                        <a:solidFill>
                          <a:schemeClr val="dk2"/>
                        </a:solidFill>
                        <a:latin typeface="Open Sans"/>
                        <a:ea typeface="Open Sans"/>
                        <a:cs typeface="Open Sans"/>
                        <a:sym typeface="Open Sa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2016</a:t>
                      </a:r>
                      <a:endParaRPr>
                        <a:solidFill>
                          <a:schemeClr val="dk2"/>
                        </a:solidFill>
                        <a:latin typeface="Open Sans"/>
                        <a:ea typeface="Open Sans"/>
                        <a:cs typeface="Open Sans"/>
                        <a:sym typeface="Open Sa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57400">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Mars</a:t>
                      </a:r>
                      <a:endParaRPr>
                        <a:solidFill>
                          <a:schemeClr val="dk2"/>
                        </a:solidFill>
                        <a:latin typeface="Open Sans"/>
                        <a:ea typeface="Open Sans"/>
                        <a:cs typeface="Open Sans"/>
                        <a:sym typeface="Open Sa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Name of the award</a:t>
                      </a:r>
                      <a:endParaRPr>
                        <a:solidFill>
                          <a:schemeClr val="dk2"/>
                        </a:solidFill>
                        <a:latin typeface="Open Sans"/>
                        <a:ea typeface="Open Sans"/>
                        <a:cs typeface="Open Sans"/>
                        <a:sym typeface="Open Sa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2018</a:t>
                      </a:r>
                      <a:endParaRPr>
                        <a:solidFill>
                          <a:schemeClr val="dk2"/>
                        </a:solidFill>
                        <a:latin typeface="Open Sans"/>
                        <a:ea typeface="Open Sans"/>
                        <a:cs typeface="Open Sans"/>
                        <a:sym typeface="Open Sa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62375">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Jupiter</a:t>
                      </a:r>
                      <a:endParaRPr>
                        <a:solidFill>
                          <a:schemeClr val="dk2"/>
                        </a:solidFill>
                        <a:latin typeface="Open Sans"/>
                        <a:ea typeface="Open Sans"/>
                        <a:cs typeface="Open Sans"/>
                        <a:sym typeface="Open Sa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Name of the award</a:t>
                      </a:r>
                      <a:endParaRPr>
                        <a:solidFill>
                          <a:schemeClr val="dk2"/>
                        </a:solidFill>
                        <a:latin typeface="Open Sans"/>
                        <a:ea typeface="Open Sans"/>
                        <a:cs typeface="Open Sans"/>
                        <a:sym typeface="Open Sa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2020</a:t>
                      </a:r>
                      <a:endParaRPr>
                        <a:solidFill>
                          <a:schemeClr val="dk2"/>
                        </a:solidFill>
                        <a:latin typeface="Open Sans"/>
                        <a:ea typeface="Open Sans"/>
                        <a:cs typeface="Open Sans"/>
                        <a:sym typeface="Open Sa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52875">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Venus</a:t>
                      </a:r>
                      <a:endParaRPr>
                        <a:solidFill>
                          <a:schemeClr val="dk2"/>
                        </a:solidFill>
                        <a:latin typeface="Open Sans"/>
                        <a:ea typeface="Open Sans"/>
                        <a:cs typeface="Open Sans"/>
                        <a:sym typeface="Open Sa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Name of the award</a:t>
                      </a:r>
                      <a:endParaRPr>
                        <a:solidFill>
                          <a:schemeClr val="dk2"/>
                        </a:solidFill>
                        <a:latin typeface="Open Sans"/>
                        <a:ea typeface="Open Sans"/>
                        <a:cs typeface="Open Sans"/>
                        <a:sym typeface="Open Sa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2021</a:t>
                      </a:r>
                      <a:endParaRPr>
                        <a:solidFill>
                          <a:schemeClr val="dk2"/>
                        </a:solidFill>
                        <a:latin typeface="Open Sans"/>
                        <a:ea typeface="Open Sans"/>
                        <a:cs typeface="Open Sans"/>
                        <a:sym typeface="Open Sa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241" name="Google Shape;2241;p130"/>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Josefin Sans"/>
                <a:ea typeface="Josefin Sans"/>
                <a:cs typeface="Josefin Sans"/>
                <a:sym typeface="Josefin Sans"/>
              </a:rPr>
              <a:t>Awards</a:t>
            </a:r>
            <a:endParaRPr>
              <a:latin typeface="Josefin Sans"/>
              <a:ea typeface="Josefin Sans"/>
              <a:cs typeface="Josefin Sans"/>
              <a:sym typeface="Josefi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41"/>
                                        </p:tgtEl>
                                        <p:attrNameLst>
                                          <p:attrName>style.visibility</p:attrName>
                                        </p:attrNameLst>
                                      </p:cBhvr>
                                      <p:to>
                                        <p:strVal val="visible"/>
                                      </p:to>
                                    </p:set>
                                    <p:animEffect transition="in" filter="fade">
                                      <p:cBhvr>
                                        <p:cTn id="7" dur="1000"/>
                                        <p:tgtEl>
                                          <p:spTgt spid="22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245"/>
        <p:cNvGrpSpPr/>
        <p:nvPr/>
      </p:nvGrpSpPr>
      <p:grpSpPr>
        <a:xfrm>
          <a:off x="0" y="0"/>
          <a:ext cx="0" cy="0"/>
          <a:chOff x="0" y="0"/>
          <a:chExt cx="0" cy="0"/>
        </a:xfrm>
      </p:grpSpPr>
      <p:sp>
        <p:nvSpPr>
          <p:cNvPr id="2246" name="Google Shape;2246;p131"/>
          <p:cNvSpPr txBox="1">
            <a:spLocks noGrp="1"/>
          </p:cNvSpPr>
          <p:nvPr>
            <p:ph type="title"/>
          </p:nvPr>
        </p:nvSpPr>
        <p:spPr>
          <a:xfrm>
            <a:off x="2571750" y="363275"/>
            <a:ext cx="4000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2247" name="Google Shape;2247;p131"/>
          <p:cNvSpPr txBox="1">
            <a:spLocks noGrp="1"/>
          </p:cNvSpPr>
          <p:nvPr>
            <p:ph type="subTitle" idx="1"/>
          </p:nvPr>
        </p:nvSpPr>
        <p:spPr>
          <a:xfrm>
            <a:off x="4881606" y="3566100"/>
            <a:ext cx="22056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John James</a:t>
            </a:r>
            <a:endParaRPr/>
          </a:p>
        </p:txBody>
      </p:sp>
      <p:sp>
        <p:nvSpPr>
          <p:cNvPr id="2248" name="Google Shape;2248;p131"/>
          <p:cNvSpPr txBox="1">
            <a:spLocks noGrp="1"/>
          </p:cNvSpPr>
          <p:nvPr>
            <p:ph type="subTitle" idx="2"/>
          </p:nvPr>
        </p:nvSpPr>
        <p:spPr>
          <a:xfrm>
            <a:off x="4740306" y="3861150"/>
            <a:ext cx="2488200" cy="64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talk a bit about this person here</a:t>
            </a:r>
            <a:endParaRPr/>
          </a:p>
        </p:txBody>
      </p:sp>
      <p:sp>
        <p:nvSpPr>
          <p:cNvPr id="2249" name="Google Shape;2249;p131"/>
          <p:cNvSpPr txBox="1">
            <a:spLocks noGrp="1"/>
          </p:cNvSpPr>
          <p:nvPr>
            <p:ph type="subTitle" idx="3"/>
          </p:nvPr>
        </p:nvSpPr>
        <p:spPr>
          <a:xfrm>
            <a:off x="2014344" y="3566100"/>
            <a:ext cx="20079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Jenna Doe</a:t>
            </a:r>
            <a:endParaRPr/>
          </a:p>
        </p:txBody>
      </p:sp>
      <p:sp>
        <p:nvSpPr>
          <p:cNvPr id="2250" name="Google Shape;2250;p131"/>
          <p:cNvSpPr txBox="1">
            <a:spLocks noGrp="1"/>
          </p:cNvSpPr>
          <p:nvPr>
            <p:ph type="subTitle" idx="4"/>
          </p:nvPr>
        </p:nvSpPr>
        <p:spPr>
          <a:xfrm>
            <a:off x="1915494" y="3861150"/>
            <a:ext cx="2205600" cy="64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You can talk a bit about this person here</a:t>
            </a:r>
            <a:endParaRPr/>
          </a:p>
        </p:txBody>
      </p:sp>
      <p:pic>
        <p:nvPicPr>
          <p:cNvPr id="2251" name="Google Shape;2251;p131"/>
          <p:cNvPicPr preferRelativeResize="0"/>
          <p:nvPr/>
        </p:nvPicPr>
        <p:blipFill rotWithShape="1">
          <a:blip r:embed="rId3">
            <a:alphaModFix/>
          </a:blip>
          <a:srcRect l="27102" r="23966" b="29809"/>
          <a:stretch/>
        </p:blipFill>
        <p:spPr>
          <a:xfrm>
            <a:off x="4966206" y="1393125"/>
            <a:ext cx="2036400" cy="1948500"/>
          </a:xfrm>
          <a:prstGeom prst="ellipse">
            <a:avLst/>
          </a:prstGeom>
          <a:noFill/>
          <a:ln>
            <a:noFill/>
          </a:ln>
        </p:spPr>
      </p:pic>
      <p:pic>
        <p:nvPicPr>
          <p:cNvPr id="2252" name="Google Shape;2252;p131"/>
          <p:cNvPicPr preferRelativeResize="0"/>
          <p:nvPr/>
        </p:nvPicPr>
        <p:blipFill rotWithShape="1">
          <a:blip r:embed="rId4">
            <a:alphaModFix/>
          </a:blip>
          <a:srcRect l="16912" t="3387" r="12500" b="51502"/>
          <a:stretch/>
        </p:blipFill>
        <p:spPr>
          <a:xfrm>
            <a:off x="2000094" y="1393125"/>
            <a:ext cx="2036400" cy="1948500"/>
          </a:xfrm>
          <a:prstGeom prst="ellipse">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46"/>
                                        </p:tgtEl>
                                        <p:attrNameLst>
                                          <p:attrName>style.visibility</p:attrName>
                                        </p:attrNameLst>
                                      </p:cBhvr>
                                      <p:to>
                                        <p:strVal val="visible"/>
                                      </p:to>
                                    </p:set>
                                    <p:animEffect transition="in" filter="fade">
                                      <p:cBhvr>
                                        <p:cTn id="7" dur="1000"/>
                                        <p:tgtEl>
                                          <p:spTgt spid="2246"/>
                                        </p:tgtEl>
                                      </p:cBhvr>
                                    </p:animEffect>
                                  </p:childTnLst>
                                </p:cTn>
                              </p:par>
                            </p:childTnLst>
                          </p:cTn>
                        </p:par>
                        <p:par>
                          <p:cTn id="8" fill="hold">
                            <p:stCondLst>
                              <p:cond delay="1000"/>
                            </p:stCondLst>
                            <p:childTnLst>
                              <p:par>
                                <p:cTn id="9" presetID="2" presetClass="entr" presetSubtype="4" fill="hold" nodeType="afterEffect">
                                  <p:stCondLst>
                                    <p:cond delay="0"/>
                                  </p:stCondLst>
                                  <p:childTnLst>
                                    <p:set>
                                      <p:cBhvr>
                                        <p:cTn id="10" dur="1" fill="hold">
                                          <p:stCondLst>
                                            <p:cond delay="0"/>
                                          </p:stCondLst>
                                        </p:cTn>
                                        <p:tgtEl>
                                          <p:spTgt spid="2247"/>
                                        </p:tgtEl>
                                        <p:attrNameLst>
                                          <p:attrName>style.visibility</p:attrName>
                                        </p:attrNameLst>
                                      </p:cBhvr>
                                      <p:to>
                                        <p:strVal val="visible"/>
                                      </p:to>
                                    </p:set>
                                    <p:anim calcmode="lin" valueType="num">
                                      <p:cBhvr additive="base">
                                        <p:cTn id="11" dur="1000"/>
                                        <p:tgtEl>
                                          <p:spTgt spid="2247"/>
                                        </p:tgtEl>
                                        <p:attrNameLst>
                                          <p:attrName>ppt_y</p:attrName>
                                        </p:attrNameLst>
                                      </p:cBhvr>
                                      <p:tavLst>
                                        <p:tav tm="0">
                                          <p:val>
                                            <p:strVal val="#ppt_y+1"/>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2248"/>
                                        </p:tgtEl>
                                        <p:attrNameLst>
                                          <p:attrName>style.visibility</p:attrName>
                                        </p:attrNameLst>
                                      </p:cBhvr>
                                      <p:to>
                                        <p:strVal val="visible"/>
                                      </p:to>
                                    </p:set>
                                    <p:anim calcmode="lin" valueType="num">
                                      <p:cBhvr additive="base">
                                        <p:cTn id="14" dur="1000"/>
                                        <p:tgtEl>
                                          <p:spTgt spid="2248"/>
                                        </p:tgtEl>
                                        <p:attrNameLst>
                                          <p:attrName>ppt_y</p:attrName>
                                        </p:attrNameLst>
                                      </p:cBhvr>
                                      <p:tavLst>
                                        <p:tav tm="0">
                                          <p:val>
                                            <p:strVal val="#ppt_y+1"/>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249"/>
                                        </p:tgtEl>
                                        <p:attrNameLst>
                                          <p:attrName>style.visibility</p:attrName>
                                        </p:attrNameLst>
                                      </p:cBhvr>
                                      <p:to>
                                        <p:strVal val="visible"/>
                                      </p:to>
                                    </p:set>
                                    <p:anim calcmode="lin" valueType="num">
                                      <p:cBhvr additive="base">
                                        <p:cTn id="17" dur="1000"/>
                                        <p:tgtEl>
                                          <p:spTgt spid="2249"/>
                                        </p:tgtEl>
                                        <p:attrNameLst>
                                          <p:attrName>ppt_y</p:attrName>
                                        </p:attrNameLst>
                                      </p:cBhvr>
                                      <p:tavLst>
                                        <p:tav tm="0">
                                          <p:val>
                                            <p:strVal val="#ppt_y+1"/>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2250"/>
                                        </p:tgtEl>
                                        <p:attrNameLst>
                                          <p:attrName>style.visibility</p:attrName>
                                        </p:attrNameLst>
                                      </p:cBhvr>
                                      <p:to>
                                        <p:strVal val="visible"/>
                                      </p:to>
                                    </p:set>
                                    <p:anim calcmode="lin" valueType="num">
                                      <p:cBhvr additive="base">
                                        <p:cTn id="20" dur="1000"/>
                                        <p:tgtEl>
                                          <p:spTgt spid="22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78"/>
          <p:cNvSpPr txBox="1">
            <a:spLocks noGrp="1"/>
          </p:cNvSpPr>
          <p:nvPr>
            <p:ph type="title"/>
          </p:nvPr>
        </p:nvSpPr>
        <p:spPr>
          <a:xfrm>
            <a:off x="707550" y="1922950"/>
            <a:ext cx="4860000" cy="8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Introduction</a:t>
            </a:r>
            <a:endParaRPr/>
          </a:p>
        </p:txBody>
      </p:sp>
      <p:sp>
        <p:nvSpPr>
          <p:cNvPr id="1084" name="Google Shape;1084;p78"/>
          <p:cNvSpPr txBox="1">
            <a:spLocks noGrp="1"/>
          </p:cNvSpPr>
          <p:nvPr>
            <p:ph type="subTitle" idx="1"/>
          </p:nvPr>
        </p:nvSpPr>
        <p:spPr>
          <a:xfrm>
            <a:off x="707650" y="2757125"/>
            <a:ext cx="4860000" cy="49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This can be the part of the presentation where you introduce your healthcare center</a:t>
            </a:r>
            <a:endParaRPr>
              <a:solidFill>
                <a:schemeClr val="dk2"/>
              </a:solidFill>
            </a:endParaRPr>
          </a:p>
        </p:txBody>
      </p:sp>
      <p:pic>
        <p:nvPicPr>
          <p:cNvPr id="1085" name="Google Shape;1085;p78"/>
          <p:cNvPicPr preferRelativeResize="0"/>
          <p:nvPr/>
        </p:nvPicPr>
        <p:blipFill rotWithShape="1">
          <a:blip r:embed="rId3">
            <a:alphaModFix/>
          </a:blip>
          <a:srcRect l="16550" r="16550"/>
          <a:stretch/>
        </p:blipFill>
        <p:spPr>
          <a:xfrm>
            <a:off x="5787375" y="696550"/>
            <a:ext cx="3873000" cy="3859500"/>
          </a:xfrm>
          <a:prstGeom prst="ellipse">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83"/>
                                        </p:tgtEl>
                                        <p:attrNameLst>
                                          <p:attrName>style.visibility</p:attrName>
                                        </p:attrNameLst>
                                      </p:cBhvr>
                                      <p:to>
                                        <p:strVal val="visible"/>
                                      </p:to>
                                    </p:set>
                                    <p:anim calcmode="lin" valueType="num">
                                      <p:cBhvr additive="base">
                                        <p:cTn id="7" dur="1000"/>
                                        <p:tgtEl>
                                          <p:spTgt spid="1083"/>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084"/>
                                        </p:tgtEl>
                                        <p:attrNameLst>
                                          <p:attrName>style.visibility</p:attrName>
                                        </p:attrNameLst>
                                      </p:cBhvr>
                                      <p:to>
                                        <p:strVal val="visible"/>
                                      </p:to>
                                    </p:set>
                                    <p:anim calcmode="lin" valueType="num">
                                      <p:cBhvr additive="base">
                                        <p:cTn id="10" dur="1000"/>
                                        <p:tgtEl>
                                          <p:spTgt spid="108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256"/>
        <p:cNvGrpSpPr/>
        <p:nvPr/>
      </p:nvGrpSpPr>
      <p:grpSpPr>
        <a:xfrm>
          <a:off x="0" y="0"/>
          <a:ext cx="0" cy="0"/>
          <a:chOff x="0" y="0"/>
          <a:chExt cx="0" cy="0"/>
        </a:xfrm>
      </p:grpSpPr>
      <p:sp>
        <p:nvSpPr>
          <p:cNvPr id="2257" name="Google Shape;2257;p132"/>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Josefin Sans"/>
                <a:ea typeface="Josefin Sans"/>
                <a:cs typeface="Josefin Sans"/>
                <a:sym typeface="Josefin Sans"/>
              </a:rPr>
              <a:t>Our team</a:t>
            </a:r>
            <a:endParaRPr>
              <a:latin typeface="Josefin Sans"/>
              <a:ea typeface="Josefin Sans"/>
              <a:cs typeface="Josefin Sans"/>
              <a:sym typeface="Josefin Sans"/>
            </a:endParaRPr>
          </a:p>
        </p:txBody>
      </p:sp>
      <p:sp>
        <p:nvSpPr>
          <p:cNvPr id="2258" name="Google Shape;2258;p132"/>
          <p:cNvSpPr txBox="1">
            <a:spLocks noGrp="1"/>
          </p:cNvSpPr>
          <p:nvPr>
            <p:ph type="title" idx="2"/>
          </p:nvPr>
        </p:nvSpPr>
        <p:spPr>
          <a:xfrm>
            <a:off x="595875" y="1814400"/>
            <a:ext cx="254310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James Rice</a:t>
            </a:r>
            <a:endParaRPr/>
          </a:p>
        </p:txBody>
      </p:sp>
      <p:sp>
        <p:nvSpPr>
          <p:cNvPr id="2259" name="Google Shape;2259;p132"/>
          <p:cNvSpPr txBox="1">
            <a:spLocks noGrp="1"/>
          </p:cNvSpPr>
          <p:nvPr>
            <p:ph type="subTitle" idx="1"/>
          </p:nvPr>
        </p:nvSpPr>
        <p:spPr>
          <a:xfrm>
            <a:off x="816075" y="2282228"/>
            <a:ext cx="2322900" cy="48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You can talk a bit about this person here</a:t>
            </a:r>
            <a:endParaRPr/>
          </a:p>
        </p:txBody>
      </p:sp>
      <p:sp>
        <p:nvSpPr>
          <p:cNvPr id="2260" name="Google Shape;2260;p132"/>
          <p:cNvSpPr txBox="1">
            <a:spLocks noGrp="1"/>
          </p:cNvSpPr>
          <p:nvPr>
            <p:ph type="title" idx="3"/>
          </p:nvPr>
        </p:nvSpPr>
        <p:spPr>
          <a:xfrm>
            <a:off x="5994850" y="1814400"/>
            <a:ext cx="25431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Lena Jordan</a:t>
            </a:r>
            <a:endParaRPr/>
          </a:p>
        </p:txBody>
      </p:sp>
      <p:sp>
        <p:nvSpPr>
          <p:cNvPr id="2261" name="Google Shape;2261;p132"/>
          <p:cNvSpPr txBox="1">
            <a:spLocks noGrp="1"/>
          </p:cNvSpPr>
          <p:nvPr>
            <p:ph type="subTitle" idx="4"/>
          </p:nvPr>
        </p:nvSpPr>
        <p:spPr>
          <a:xfrm>
            <a:off x="5994850" y="2282229"/>
            <a:ext cx="23229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talk a bit about this person here</a:t>
            </a:r>
            <a:endParaRPr/>
          </a:p>
        </p:txBody>
      </p:sp>
      <p:sp>
        <p:nvSpPr>
          <p:cNvPr id="2262" name="Google Shape;2262;p132"/>
          <p:cNvSpPr txBox="1">
            <a:spLocks noGrp="1"/>
          </p:cNvSpPr>
          <p:nvPr>
            <p:ph type="title" idx="5"/>
          </p:nvPr>
        </p:nvSpPr>
        <p:spPr>
          <a:xfrm>
            <a:off x="595875" y="3205300"/>
            <a:ext cx="254310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Anna Grey</a:t>
            </a:r>
            <a:endParaRPr/>
          </a:p>
        </p:txBody>
      </p:sp>
      <p:sp>
        <p:nvSpPr>
          <p:cNvPr id="2263" name="Google Shape;2263;p132"/>
          <p:cNvSpPr txBox="1">
            <a:spLocks noGrp="1"/>
          </p:cNvSpPr>
          <p:nvPr>
            <p:ph type="subTitle" idx="6"/>
          </p:nvPr>
        </p:nvSpPr>
        <p:spPr>
          <a:xfrm>
            <a:off x="816075" y="3673128"/>
            <a:ext cx="2322900" cy="484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You can talk a bit about this person here</a:t>
            </a:r>
            <a:endParaRPr/>
          </a:p>
        </p:txBody>
      </p:sp>
      <p:sp>
        <p:nvSpPr>
          <p:cNvPr id="2264" name="Google Shape;2264;p132"/>
          <p:cNvSpPr txBox="1">
            <a:spLocks noGrp="1"/>
          </p:cNvSpPr>
          <p:nvPr>
            <p:ph type="title" idx="7"/>
          </p:nvPr>
        </p:nvSpPr>
        <p:spPr>
          <a:xfrm>
            <a:off x="5994850" y="3205300"/>
            <a:ext cx="25431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Peter Miles</a:t>
            </a:r>
            <a:endParaRPr/>
          </a:p>
        </p:txBody>
      </p:sp>
      <p:sp>
        <p:nvSpPr>
          <p:cNvPr id="2265" name="Google Shape;2265;p132"/>
          <p:cNvSpPr txBox="1">
            <a:spLocks noGrp="1"/>
          </p:cNvSpPr>
          <p:nvPr>
            <p:ph type="subTitle" idx="8"/>
          </p:nvPr>
        </p:nvSpPr>
        <p:spPr>
          <a:xfrm>
            <a:off x="5994850" y="3673127"/>
            <a:ext cx="23229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talk a bit about this person here</a:t>
            </a:r>
            <a:endParaRPr/>
          </a:p>
        </p:txBody>
      </p:sp>
      <p:pic>
        <p:nvPicPr>
          <p:cNvPr id="2266" name="Google Shape;2266;p132"/>
          <p:cNvPicPr preferRelativeResize="0"/>
          <p:nvPr/>
        </p:nvPicPr>
        <p:blipFill rotWithShape="1">
          <a:blip r:embed="rId3">
            <a:alphaModFix/>
          </a:blip>
          <a:srcRect l="28373" t="21662" r="26993" b="48568"/>
          <a:stretch/>
        </p:blipFill>
        <p:spPr>
          <a:xfrm>
            <a:off x="4731550" y="1803425"/>
            <a:ext cx="1116000" cy="1116000"/>
          </a:xfrm>
          <a:prstGeom prst="ellipse">
            <a:avLst/>
          </a:prstGeom>
          <a:noFill/>
          <a:ln>
            <a:noFill/>
          </a:ln>
        </p:spPr>
      </p:pic>
      <p:pic>
        <p:nvPicPr>
          <p:cNvPr id="2267" name="Google Shape;2267;p132"/>
          <p:cNvPicPr preferRelativeResize="0"/>
          <p:nvPr/>
        </p:nvPicPr>
        <p:blipFill rotWithShape="1">
          <a:blip r:embed="rId4">
            <a:alphaModFix/>
          </a:blip>
          <a:srcRect l="19000" t="1145" r="56104" b="61158"/>
          <a:stretch/>
        </p:blipFill>
        <p:spPr>
          <a:xfrm>
            <a:off x="3291450" y="3194275"/>
            <a:ext cx="1116000" cy="1127100"/>
          </a:xfrm>
          <a:prstGeom prst="ellipse">
            <a:avLst/>
          </a:prstGeom>
          <a:noFill/>
          <a:ln>
            <a:noFill/>
          </a:ln>
        </p:spPr>
      </p:pic>
      <p:pic>
        <p:nvPicPr>
          <p:cNvPr id="2268" name="Google Shape;2268;p132"/>
          <p:cNvPicPr preferRelativeResize="0"/>
          <p:nvPr/>
        </p:nvPicPr>
        <p:blipFill rotWithShape="1">
          <a:blip r:embed="rId5">
            <a:alphaModFix/>
          </a:blip>
          <a:srcRect t="2981" b="30320"/>
          <a:stretch/>
        </p:blipFill>
        <p:spPr>
          <a:xfrm>
            <a:off x="4731550" y="3199825"/>
            <a:ext cx="1116000" cy="1116000"/>
          </a:xfrm>
          <a:prstGeom prst="ellipse">
            <a:avLst/>
          </a:prstGeom>
          <a:noFill/>
          <a:ln>
            <a:noFill/>
          </a:ln>
        </p:spPr>
      </p:pic>
      <p:pic>
        <p:nvPicPr>
          <p:cNvPr id="2269" name="Google Shape;2269;p132"/>
          <p:cNvPicPr preferRelativeResize="0"/>
          <p:nvPr/>
        </p:nvPicPr>
        <p:blipFill rotWithShape="1">
          <a:blip r:embed="rId6">
            <a:alphaModFix/>
          </a:blip>
          <a:srcRect l="42066" t="1925" r="19357" b="40237"/>
          <a:stretch/>
        </p:blipFill>
        <p:spPr>
          <a:xfrm>
            <a:off x="3296375" y="1803425"/>
            <a:ext cx="1116000" cy="1116000"/>
          </a:xfrm>
          <a:prstGeom prst="ellipse">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57"/>
                                        </p:tgtEl>
                                        <p:attrNameLst>
                                          <p:attrName>style.visibility</p:attrName>
                                        </p:attrNameLst>
                                      </p:cBhvr>
                                      <p:to>
                                        <p:strVal val="visible"/>
                                      </p:to>
                                    </p:set>
                                    <p:animEffect transition="in" filter="fade">
                                      <p:cBhvr>
                                        <p:cTn id="7" dur="1000"/>
                                        <p:tgtEl>
                                          <p:spTgt spid="2257"/>
                                        </p:tgtEl>
                                      </p:cBhvr>
                                    </p:animEffect>
                                  </p:childTnLst>
                                </p:cTn>
                              </p:par>
                            </p:childTnLst>
                          </p:cTn>
                        </p:par>
                        <p:par>
                          <p:cTn id="8" fill="hold">
                            <p:stCondLst>
                              <p:cond delay="1000"/>
                            </p:stCondLst>
                            <p:childTnLst>
                              <p:par>
                                <p:cTn id="9" presetID="2" presetClass="entr" presetSubtype="2" fill="hold" nodeType="afterEffect">
                                  <p:stCondLst>
                                    <p:cond delay="0"/>
                                  </p:stCondLst>
                                  <p:childTnLst>
                                    <p:set>
                                      <p:cBhvr>
                                        <p:cTn id="10" dur="1" fill="hold">
                                          <p:stCondLst>
                                            <p:cond delay="0"/>
                                          </p:stCondLst>
                                        </p:cTn>
                                        <p:tgtEl>
                                          <p:spTgt spid="2260"/>
                                        </p:tgtEl>
                                        <p:attrNameLst>
                                          <p:attrName>style.visibility</p:attrName>
                                        </p:attrNameLst>
                                      </p:cBhvr>
                                      <p:to>
                                        <p:strVal val="visible"/>
                                      </p:to>
                                    </p:set>
                                    <p:anim calcmode="lin" valueType="num">
                                      <p:cBhvr additive="base">
                                        <p:cTn id="11" dur="1000"/>
                                        <p:tgtEl>
                                          <p:spTgt spid="2260"/>
                                        </p:tgtEl>
                                        <p:attrNameLst>
                                          <p:attrName>ppt_x</p:attrName>
                                        </p:attrNameLst>
                                      </p:cBhvr>
                                      <p:tavLst>
                                        <p:tav tm="0">
                                          <p:val>
                                            <p:strVal val="#ppt_x+1"/>
                                          </p:val>
                                        </p:tav>
                                        <p:tav tm="100000">
                                          <p:val>
                                            <p:strVal val="#ppt_x"/>
                                          </p:val>
                                        </p:tav>
                                      </p:tavLst>
                                    </p:anim>
                                  </p:childTnLst>
                                </p:cTn>
                              </p:par>
                              <p:par>
                                <p:cTn id="12" presetID="10" presetClass="entr" presetSubtype="0" fill="hold" nodeType="withEffect">
                                  <p:stCondLst>
                                    <p:cond delay="0"/>
                                  </p:stCondLst>
                                  <p:childTnLst>
                                    <p:set>
                                      <p:cBhvr>
                                        <p:cTn id="13" dur="1" fill="hold">
                                          <p:stCondLst>
                                            <p:cond delay="0"/>
                                          </p:stCondLst>
                                        </p:cTn>
                                        <p:tgtEl>
                                          <p:spTgt spid="2266"/>
                                        </p:tgtEl>
                                        <p:attrNameLst>
                                          <p:attrName>style.visibility</p:attrName>
                                        </p:attrNameLst>
                                      </p:cBhvr>
                                      <p:to>
                                        <p:strVal val="visible"/>
                                      </p:to>
                                    </p:set>
                                    <p:animEffect transition="in" filter="fade">
                                      <p:cBhvr>
                                        <p:cTn id="14" dur="1000"/>
                                        <p:tgtEl>
                                          <p:spTgt spid="2266"/>
                                        </p:tgtEl>
                                      </p:cBhvr>
                                    </p:animEffect>
                                  </p:childTnLst>
                                </p:cTn>
                              </p:par>
                              <p:par>
                                <p:cTn id="15" presetID="2" presetClass="entr" presetSubtype="2" fill="hold" nodeType="withEffect">
                                  <p:stCondLst>
                                    <p:cond delay="0"/>
                                  </p:stCondLst>
                                  <p:childTnLst>
                                    <p:set>
                                      <p:cBhvr>
                                        <p:cTn id="16" dur="1" fill="hold">
                                          <p:stCondLst>
                                            <p:cond delay="0"/>
                                          </p:stCondLst>
                                        </p:cTn>
                                        <p:tgtEl>
                                          <p:spTgt spid="2261"/>
                                        </p:tgtEl>
                                        <p:attrNameLst>
                                          <p:attrName>style.visibility</p:attrName>
                                        </p:attrNameLst>
                                      </p:cBhvr>
                                      <p:to>
                                        <p:strVal val="visible"/>
                                      </p:to>
                                    </p:set>
                                    <p:anim calcmode="lin" valueType="num">
                                      <p:cBhvr additive="base">
                                        <p:cTn id="17" dur="1000"/>
                                        <p:tgtEl>
                                          <p:spTgt spid="2261"/>
                                        </p:tgtEl>
                                        <p:attrNameLst>
                                          <p:attrName>ppt_x</p:attrName>
                                        </p:attrNameLst>
                                      </p:cBhvr>
                                      <p:tavLst>
                                        <p:tav tm="0">
                                          <p:val>
                                            <p:strVal val="#ppt_x+1"/>
                                          </p:val>
                                        </p:tav>
                                        <p:tav tm="100000">
                                          <p:val>
                                            <p:strVal val="#ppt_x"/>
                                          </p:val>
                                        </p:tav>
                                      </p:tavLst>
                                    </p:anim>
                                  </p:childTnLst>
                                </p:cTn>
                              </p:par>
                            </p:childTnLst>
                          </p:cTn>
                        </p:par>
                        <p:par>
                          <p:cTn id="18" fill="hold">
                            <p:stCondLst>
                              <p:cond delay="2000"/>
                            </p:stCondLst>
                            <p:childTnLst>
                              <p:par>
                                <p:cTn id="19" presetID="2" presetClass="entr" presetSubtype="8" fill="hold" nodeType="afterEffect">
                                  <p:stCondLst>
                                    <p:cond delay="0"/>
                                  </p:stCondLst>
                                  <p:childTnLst>
                                    <p:set>
                                      <p:cBhvr>
                                        <p:cTn id="20" dur="1" fill="hold">
                                          <p:stCondLst>
                                            <p:cond delay="0"/>
                                          </p:stCondLst>
                                        </p:cTn>
                                        <p:tgtEl>
                                          <p:spTgt spid="2258"/>
                                        </p:tgtEl>
                                        <p:attrNameLst>
                                          <p:attrName>style.visibility</p:attrName>
                                        </p:attrNameLst>
                                      </p:cBhvr>
                                      <p:to>
                                        <p:strVal val="visible"/>
                                      </p:to>
                                    </p:set>
                                    <p:anim calcmode="lin" valueType="num">
                                      <p:cBhvr additive="base">
                                        <p:cTn id="21" dur="1000"/>
                                        <p:tgtEl>
                                          <p:spTgt spid="2258"/>
                                        </p:tgtEl>
                                        <p:attrNameLst>
                                          <p:attrName>ppt_x</p:attrName>
                                        </p:attrNameLst>
                                      </p:cBhvr>
                                      <p:tavLst>
                                        <p:tav tm="0">
                                          <p:val>
                                            <p:strVal val="#ppt_x-1"/>
                                          </p:val>
                                        </p:tav>
                                        <p:tav tm="100000">
                                          <p:val>
                                            <p:strVal val="#ppt_x"/>
                                          </p:val>
                                        </p:tav>
                                      </p:tavLst>
                                    </p:anim>
                                  </p:childTnLst>
                                </p:cTn>
                              </p:par>
                              <p:par>
                                <p:cTn id="22" presetID="10" presetClass="entr" presetSubtype="0" fill="hold" nodeType="withEffect">
                                  <p:stCondLst>
                                    <p:cond delay="0"/>
                                  </p:stCondLst>
                                  <p:childTnLst>
                                    <p:set>
                                      <p:cBhvr>
                                        <p:cTn id="23" dur="1" fill="hold">
                                          <p:stCondLst>
                                            <p:cond delay="0"/>
                                          </p:stCondLst>
                                        </p:cTn>
                                        <p:tgtEl>
                                          <p:spTgt spid="2269"/>
                                        </p:tgtEl>
                                        <p:attrNameLst>
                                          <p:attrName>style.visibility</p:attrName>
                                        </p:attrNameLst>
                                      </p:cBhvr>
                                      <p:to>
                                        <p:strVal val="visible"/>
                                      </p:to>
                                    </p:set>
                                    <p:animEffect transition="in" filter="fade">
                                      <p:cBhvr>
                                        <p:cTn id="24" dur="1000"/>
                                        <p:tgtEl>
                                          <p:spTgt spid="2269"/>
                                        </p:tgtEl>
                                      </p:cBhvr>
                                    </p:animEffect>
                                  </p:childTnLst>
                                </p:cTn>
                              </p:par>
                              <p:par>
                                <p:cTn id="25" presetID="2" presetClass="entr" presetSubtype="8" fill="hold" nodeType="withEffect">
                                  <p:stCondLst>
                                    <p:cond delay="0"/>
                                  </p:stCondLst>
                                  <p:childTnLst>
                                    <p:set>
                                      <p:cBhvr>
                                        <p:cTn id="26" dur="1" fill="hold">
                                          <p:stCondLst>
                                            <p:cond delay="0"/>
                                          </p:stCondLst>
                                        </p:cTn>
                                        <p:tgtEl>
                                          <p:spTgt spid="2259"/>
                                        </p:tgtEl>
                                        <p:attrNameLst>
                                          <p:attrName>style.visibility</p:attrName>
                                        </p:attrNameLst>
                                      </p:cBhvr>
                                      <p:to>
                                        <p:strVal val="visible"/>
                                      </p:to>
                                    </p:set>
                                    <p:anim calcmode="lin" valueType="num">
                                      <p:cBhvr additive="base">
                                        <p:cTn id="27" dur="1000"/>
                                        <p:tgtEl>
                                          <p:spTgt spid="2259"/>
                                        </p:tgtEl>
                                        <p:attrNameLst>
                                          <p:attrName>ppt_x</p:attrName>
                                        </p:attrNameLst>
                                      </p:cBhvr>
                                      <p:tavLst>
                                        <p:tav tm="0">
                                          <p:val>
                                            <p:strVal val="#ppt_x-1"/>
                                          </p:val>
                                        </p:tav>
                                        <p:tav tm="100000">
                                          <p:val>
                                            <p:strVal val="#ppt_x"/>
                                          </p:val>
                                        </p:tav>
                                      </p:tavLst>
                                    </p:anim>
                                  </p:childTnLst>
                                </p:cTn>
                              </p:par>
                            </p:childTnLst>
                          </p:cTn>
                        </p:par>
                        <p:par>
                          <p:cTn id="28" fill="hold">
                            <p:stCondLst>
                              <p:cond delay="3000"/>
                            </p:stCondLst>
                            <p:childTnLst>
                              <p:par>
                                <p:cTn id="29" presetID="2" presetClass="entr" presetSubtype="2" fill="hold" nodeType="afterEffect">
                                  <p:stCondLst>
                                    <p:cond delay="0"/>
                                  </p:stCondLst>
                                  <p:childTnLst>
                                    <p:set>
                                      <p:cBhvr>
                                        <p:cTn id="30" dur="1" fill="hold">
                                          <p:stCondLst>
                                            <p:cond delay="0"/>
                                          </p:stCondLst>
                                        </p:cTn>
                                        <p:tgtEl>
                                          <p:spTgt spid="2264"/>
                                        </p:tgtEl>
                                        <p:attrNameLst>
                                          <p:attrName>style.visibility</p:attrName>
                                        </p:attrNameLst>
                                      </p:cBhvr>
                                      <p:to>
                                        <p:strVal val="visible"/>
                                      </p:to>
                                    </p:set>
                                    <p:anim calcmode="lin" valueType="num">
                                      <p:cBhvr additive="base">
                                        <p:cTn id="31" dur="1000"/>
                                        <p:tgtEl>
                                          <p:spTgt spid="2264"/>
                                        </p:tgtEl>
                                        <p:attrNameLst>
                                          <p:attrName>ppt_x</p:attrName>
                                        </p:attrNameLst>
                                      </p:cBhvr>
                                      <p:tavLst>
                                        <p:tav tm="0">
                                          <p:val>
                                            <p:strVal val="#ppt_x+1"/>
                                          </p:val>
                                        </p:tav>
                                        <p:tav tm="100000">
                                          <p:val>
                                            <p:strVal val="#ppt_x"/>
                                          </p:val>
                                        </p:tav>
                                      </p:tavLst>
                                    </p:anim>
                                  </p:childTnLst>
                                </p:cTn>
                              </p:par>
                              <p:par>
                                <p:cTn id="32" presetID="10" presetClass="entr" presetSubtype="0" fill="hold" nodeType="withEffect">
                                  <p:stCondLst>
                                    <p:cond delay="0"/>
                                  </p:stCondLst>
                                  <p:childTnLst>
                                    <p:set>
                                      <p:cBhvr>
                                        <p:cTn id="33" dur="1" fill="hold">
                                          <p:stCondLst>
                                            <p:cond delay="0"/>
                                          </p:stCondLst>
                                        </p:cTn>
                                        <p:tgtEl>
                                          <p:spTgt spid="2268"/>
                                        </p:tgtEl>
                                        <p:attrNameLst>
                                          <p:attrName>style.visibility</p:attrName>
                                        </p:attrNameLst>
                                      </p:cBhvr>
                                      <p:to>
                                        <p:strVal val="visible"/>
                                      </p:to>
                                    </p:set>
                                    <p:animEffect transition="in" filter="fade">
                                      <p:cBhvr>
                                        <p:cTn id="34" dur="1000"/>
                                        <p:tgtEl>
                                          <p:spTgt spid="2268"/>
                                        </p:tgtEl>
                                      </p:cBhvr>
                                    </p:animEffect>
                                  </p:childTnLst>
                                </p:cTn>
                              </p:par>
                              <p:par>
                                <p:cTn id="35" presetID="2" presetClass="entr" presetSubtype="2" fill="hold" nodeType="withEffect">
                                  <p:stCondLst>
                                    <p:cond delay="0"/>
                                  </p:stCondLst>
                                  <p:childTnLst>
                                    <p:set>
                                      <p:cBhvr>
                                        <p:cTn id="36" dur="1" fill="hold">
                                          <p:stCondLst>
                                            <p:cond delay="0"/>
                                          </p:stCondLst>
                                        </p:cTn>
                                        <p:tgtEl>
                                          <p:spTgt spid="2265"/>
                                        </p:tgtEl>
                                        <p:attrNameLst>
                                          <p:attrName>style.visibility</p:attrName>
                                        </p:attrNameLst>
                                      </p:cBhvr>
                                      <p:to>
                                        <p:strVal val="visible"/>
                                      </p:to>
                                    </p:set>
                                    <p:anim calcmode="lin" valueType="num">
                                      <p:cBhvr additive="base">
                                        <p:cTn id="37" dur="1000"/>
                                        <p:tgtEl>
                                          <p:spTgt spid="2265"/>
                                        </p:tgtEl>
                                        <p:attrNameLst>
                                          <p:attrName>ppt_x</p:attrName>
                                        </p:attrNameLst>
                                      </p:cBhvr>
                                      <p:tavLst>
                                        <p:tav tm="0">
                                          <p:val>
                                            <p:strVal val="#ppt_x+1"/>
                                          </p:val>
                                        </p:tav>
                                        <p:tav tm="100000">
                                          <p:val>
                                            <p:strVal val="#ppt_x"/>
                                          </p:val>
                                        </p:tav>
                                      </p:tavLst>
                                    </p:anim>
                                  </p:childTnLst>
                                </p:cTn>
                              </p:par>
                            </p:childTnLst>
                          </p:cTn>
                        </p:par>
                        <p:par>
                          <p:cTn id="38" fill="hold">
                            <p:stCondLst>
                              <p:cond delay="4000"/>
                            </p:stCondLst>
                            <p:childTnLst>
                              <p:par>
                                <p:cTn id="39" presetID="2" presetClass="entr" presetSubtype="8" fill="hold" nodeType="afterEffect">
                                  <p:stCondLst>
                                    <p:cond delay="0"/>
                                  </p:stCondLst>
                                  <p:childTnLst>
                                    <p:set>
                                      <p:cBhvr>
                                        <p:cTn id="40" dur="1" fill="hold">
                                          <p:stCondLst>
                                            <p:cond delay="0"/>
                                          </p:stCondLst>
                                        </p:cTn>
                                        <p:tgtEl>
                                          <p:spTgt spid="2262"/>
                                        </p:tgtEl>
                                        <p:attrNameLst>
                                          <p:attrName>style.visibility</p:attrName>
                                        </p:attrNameLst>
                                      </p:cBhvr>
                                      <p:to>
                                        <p:strVal val="visible"/>
                                      </p:to>
                                    </p:set>
                                    <p:anim calcmode="lin" valueType="num">
                                      <p:cBhvr additive="base">
                                        <p:cTn id="41" dur="1000"/>
                                        <p:tgtEl>
                                          <p:spTgt spid="2262"/>
                                        </p:tgtEl>
                                        <p:attrNameLst>
                                          <p:attrName>ppt_x</p:attrName>
                                        </p:attrNameLst>
                                      </p:cBhvr>
                                      <p:tavLst>
                                        <p:tav tm="0">
                                          <p:val>
                                            <p:strVal val="#ppt_x-1"/>
                                          </p:val>
                                        </p:tav>
                                        <p:tav tm="100000">
                                          <p:val>
                                            <p:strVal val="#ppt_x"/>
                                          </p:val>
                                        </p:tav>
                                      </p:tavLst>
                                    </p:anim>
                                  </p:childTnLst>
                                </p:cTn>
                              </p:par>
                              <p:par>
                                <p:cTn id="42" presetID="2" presetClass="entr" presetSubtype="8" fill="hold" nodeType="withEffect">
                                  <p:stCondLst>
                                    <p:cond delay="0"/>
                                  </p:stCondLst>
                                  <p:childTnLst>
                                    <p:set>
                                      <p:cBhvr>
                                        <p:cTn id="43" dur="1" fill="hold">
                                          <p:stCondLst>
                                            <p:cond delay="0"/>
                                          </p:stCondLst>
                                        </p:cTn>
                                        <p:tgtEl>
                                          <p:spTgt spid="2263"/>
                                        </p:tgtEl>
                                        <p:attrNameLst>
                                          <p:attrName>style.visibility</p:attrName>
                                        </p:attrNameLst>
                                      </p:cBhvr>
                                      <p:to>
                                        <p:strVal val="visible"/>
                                      </p:to>
                                    </p:set>
                                    <p:anim calcmode="lin" valueType="num">
                                      <p:cBhvr additive="base">
                                        <p:cTn id="44" dur="1000"/>
                                        <p:tgtEl>
                                          <p:spTgt spid="2263"/>
                                        </p:tgtEl>
                                        <p:attrNameLst>
                                          <p:attrName>ppt_x</p:attrName>
                                        </p:attrNameLst>
                                      </p:cBhvr>
                                      <p:tavLst>
                                        <p:tav tm="0">
                                          <p:val>
                                            <p:strVal val="#ppt_x-1"/>
                                          </p:val>
                                        </p:tav>
                                        <p:tav tm="100000">
                                          <p:val>
                                            <p:strVal val="#ppt_x"/>
                                          </p:val>
                                        </p:tav>
                                      </p:tavLst>
                                    </p:anim>
                                  </p:childTnLst>
                                </p:cTn>
                              </p:par>
                              <p:par>
                                <p:cTn id="45" presetID="10" presetClass="entr" presetSubtype="0" fill="hold" nodeType="withEffect">
                                  <p:stCondLst>
                                    <p:cond delay="0"/>
                                  </p:stCondLst>
                                  <p:childTnLst>
                                    <p:set>
                                      <p:cBhvr>
                                        <p:cTn id="46" dur="1" fill="hold">
                                          <p:stCondLst>
                                            <p:cond delay="0"/>
                                          </p:stCondLst>
                                        </p:cTn>
                                        <p:tgtEl>
                                          <p:spTgt spid="2267"/>
                                        </p:tgtEl>
                                        <p:attrNameLst>
                                          <p:attrName>style.visibility</p:attrName>
                                        </p:attrNameLst>
                                      </p:cBhvr>
                                      <p:to>
                                        <p:strVal val="visible"/>
                                      </p:to>
                                    </p:set>
                                    <p:animEffect transition="in" filter="fade">
                                      <p:cBhvr>
                                        <p:cTn id="47" dur="1000"/>
                                        <p:tgtEl>
                                          <p:spTgt spid="2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273"/>
        <p:cNvGrpSpPr/>
        <p:nvPr/>
      </p:nvGrpSpPr>
      <p:grpSpPr>
        <a:xfrm>
          <a:off x="0" y="0"/>
          <a:ext cx="0" cy="0"/>
          <a:chOff x="0" y="0"/>
          <a:chExt cx="0" cy="0"/>
        </a:xfrm>
      </p:grpSpPr>
      <p:sp>
        <p:nvSpPr>
          <p:cNvPr id="2274" name="Google Shape;2274;p133"/>
          <p:cNvSpPr txBox="1">
            <a:spLocks noGrp="1"/>
          </p:cNvSpPr>
          <p:nvPr>
            <p:ph type="title"/>
          </p:nvPr>
        </p:nvSpPr>
        <p:spPr>
          <a:xfrm>
            <a:off x="2629950" y="989275"/>
            <a:ext cx="3884100" cy="93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solidFill>
                <a:schemeClr val="accent3"/>
              </a:solidFill>
            </a:endParaRPr>
          </a:p>
        </p:txBody>
      </p:sp>
      <p:sp>
        <p:nvSpPr>
          <p:cNvPr id="2275" name="Google Shape;2275;p133"/>
          <p:cNvSpPr txBox="1">
            <a:spLocks noGrp="1"/>
          </p:cNvSpPr>
          <p:nvPr>
            <p:ph type="subTitle" idx="1"/>
          </p:nvPr>
        </p:nvSpPr>
        <p:spPr>
          <a:xfrm>
            <a:off x="3043615" y="1769613"/>
            <a:ext cx="3066900" cy="109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 you have any questions?</a:t>
            </a:r>
            <a:endParaRPr/>
          </a:p>
          <a:p>
            <a:pPr marL="0" lvl="0" indent="0" algn="ctr" rtl="0">
              <a:spcBef>
                <a:spcPts val="0"/>
              </a:spcBef>
              <a:spcAft>
                <a:spcPts val="0"/>
              </a:spcAft>
              <a:buNone/>
            </a:pPr>
            <a:r>
              <a:rPr lang="en"/>
              <a:t>your email@freepik.com</a:t>
            </a:r>
            <a:endParaRPr/>
          </a:p>
          <a:p>
            <a:pPr marL="0" lvl="0" indent="0" algn="ctr" rtl="0">
              <a:spcBef>
                <a:spcPts val="0"/>
              </a:spcBef>
              <a:spcAft>
                <a:spcPts val="0"/>
              </a:spcAft>
              <a:buNone/>
            </a:pPr>
            <a:r>
              <a:rPr lang="en"/>
              <a:t>+91 620 421 838 yourcompany.com</a:t>
            </a:r>
            <a:endParaRPr/>
          </a:p>
        </p:txBody>
      </p:sp>
      <p:sp>
        <p:nvSpPr>
          <p:cNvPr id="2276" name="Google Shape;2276;p133"/>
          <p:cNvSpPr txBox="1">
            <a:spLocks noGrp="1"/>
          </p:cNvSpPr>
          <p:nvPr>
            <p:ph type="subTitle" idx="2"/>
          </p:nvPr>
        </p:nvSpPr>
        <p:spPr>
          <a:xfrm>
            <a:off x="2676890" y="3876500"/>
            <a:ext cx="3790200" cy="279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Please keep this slide for attribution</a:t>
            </a:r>
            <a:endParaRPr/>
          </a:p>
        </p:txBody>
      </p:sp>
      <p:grpSp>
        <p:nvGrpSpPr>
          <p:cNvPr id="2277" name="Google Shape;2277;p133"/>
          <p:cNvGrpSpPr/>
          <p:nvPr/>
        </p:nvGrpSpPr>
        <p:grpSpPr>
          <a:xfrm>
            <a:off x="4909229" y="2848375"/>
            <a:ext cx="387661" cy="387661"/>
            <a:chOff x="1379798" y="1723250"/>
            <a:chExt cx="397887" cy="397887"/>
          </a:xfrm>
        </p:grpSpPr>
        <p:sp>
          <p:nvSpPr>
            <p:cNvPr id="2278" name="Google Shape;2278;p133"/>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279" name="Google Shape;2279;p133"/>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280" name="Google Shape;2280;p133"/>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281" name="Google Shape;2281;p133"/>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282" name="Google Shape;2282;p133"/>
          <p:cNvGrpSpPr/>
          <p:nvPr/>
        </p:nvGrpSpPr>
        <p:grpSpPr>
          <a:xfrm>
            <a:off x="3847108" y="2848375"/>
            <a:ext cx="387681" cy="387661"/>
            <a:chOff x="266768" y="1721375"/>
            <a:chExt cx="397907" cy="397887"/>
          </a:xfrm>
        </p:grpSpPr>
        <p:sp>
          <p:nvSpPr>
            <p:cNvPr id="2283" name="Google Shape;2283;p13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284" name="Google Shape;2284;p13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285" name="Google Shape;2285;p133"/>
          <p:cNvGrpSpPr/>
          <p:nvPr/>
        </p:nvGrpSpPr>
        <p:grpSpPr>
          <a:xfrm>
            <a:off x="4378189" y="2848375"/>
            <a:ext cx="387641" cy="387661"/>
            <a:chOff x="864491" y="1723250"/>
            <a:chExt cx="397866" cy="397887"/>
          </a:xfrm>
        </p:grpSpPr>
        <p:sp>
          <p:nvSpPr>
            <p:cNvPr id="2286" name="Google Shape;2286;p13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287" name="Google Shape;2287;p13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288" name="Google Shape;2288;p13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74"/>
                                        </p:tgtEl>
                                        <p:attrNameLst>
                                          <p:attrName>style.visibility</p:attrName>
                                        </p:attrNameLst>
                                      </p:cBhvr>
                                      <p:to>
                                        <p:strVal val="visible"/>
                                      </p:to>
                                    </p:set>
                                    <p:animEffect transition="in" filter="fade">
                                      <p:cBhvr>
                                        <p:cTn id="7" dur="1000"/>
                                        <p:tgtEl>
                                          <p:spTgt spid="2274"/>
                                        </p:tgtEl>
                                      </p:cBhvr>
                                    </p:animEffect>
                                  </p:childTnLst>
                                </p:cTn>
                              </p:par>
                              <p:par>
                                <p:cTn id="8" presetID="10" presetClass="entr" presetSubtype="0" fill="hold" nodeType="withEffect">
                                  <p:stCondLst>
                                    <p:cond delay="0"/>
                                  </p:stCondLst>
                                  <p:childTnLst>
                                    <p:set>
                                      <p:cBhvr>
                                        <p:cTn id="9" dur="1" fill="hold">
                                          <p:stCondLst>
                                            <p:cond delay="0"/>
                                          </p:stCondLst>
                                        </p:cTn>
                                        <p:tgtEl>
                                          <p:spTgt spid="2275"/>
                                        </p:tgtEl>
                                        <p:attrNameLst>
                                          <p:attrName>style.visibility</p:attrName>
                                        </p:attrNameLst>
                                      </p:cBhvr>
                                      <p:to>
                                        <p:strVal val="visible"/>
                                      </p:to>
                                    </p:set>
                                    <p:animEffect transition="in" filter="fade">
                                      <p:cBhvr>
                                        <p:cTn id="10" dur="1000"/>
                                        <p:tgtEl>
                                          <p:spTgt spid="2275"/>
                                        </p:tgtEl>
                                      </p:cBhvr>
                                    </p:animEffect>
                                  </p:childTnLst>
                                </p:cTn>
                              </p:par>
                              <p:par>
                                <p:cTn id="11" presetID="10" presetClass="entr" presetSubtype="0" fill="hold" nodeType="withEffect">
                                  <p:stCondLst>
                                    <p:cond delay="0"/>
                                  </p:stCondLst>
                                  <p:childTnLst>
                                    <p:set>
                                      <p:cBhvr>
                                        <p:cTn id="12" dur="1" fill="hold">
                                          <p:stCondLst>
                                            <p:cond delay="0"/>
                                          </p:stCondLst>
                                        </p:cTn>
                                        <p:tgtEl>
                                          <p:spTgt spid="2276"/>
                                        </p:tgtEl>
                                        <p:attrNameLst>
                                          <p:attrName>style.visibility</p:attrName>
                                        </p:attrNameLst>
                                      </p:cBhvr>
                                      <p:to>
                                        <p:strVal val="visible"/>
                                      </p:to>
                                    </p:set>
                                    <p:animEffect transition="in" filter="fade">
                                      <p:cBhvr>
                                        <p:cTn id="13" dur="1000"/>
                                        <p:tgtEl>
                                          <p:spTgt spid="2276"/>
                                        </p:tgtEl>
                                      </p:cBhvr>
                                    </p:animEffect>
                                  </p:childTnLst>
                                </p:cTn>
                              </p:par>
                              <p:par>
                                <p:cTn id="14" presetID="10" presetClass="entr" presetSubtype="0" fill="hold" nodeType="withEffect">
                                  <p:stCondLst>
                                    <p:cond delay="0"/>
                                  </p:stCondLst>
                                  <p:childTnLst>
                                    <p:set>
                                      <p:cBhvr>
                                        <p:cTn id="15" dur="1" fill="hold">
                                          <p:stCondLst>
                                            <p:cond delay="0"/>
                                          </p:stCondLst>
                                        </p:cTn>
                                        <p:tgtEl>
                                          <p:spTgt spid="2277"/>
                                        </p:tgtEl>
                                        <p:attrNameLst>
                                          <p:attrName>style.visibility</p:attrName>
                                        </p:attrNameLst>
                                      </p:cBhvr>
                                      <p:to>
                                        <p:strVal val="visible"/>
                                      </p:to>
                                    </p:set>
                                    <p:animEffect transition="in" filter="fade">
                                      <p:cBhvr>
                                        <p:cTn id="16" dur="1000"/>
                                        <p:tgtEl>
                                          <p:spTgt spid="2277"/>
                                        </p:tgtEl>
                                      </p:cBhvr>
                                    </p:animEffect>
                                  </p:childTnLst>
                                </p:cTn>
                              </p:par>
                              <p:par>
                                <p:cTn id="17" presetID="10" presetClass="entr" presetSubtype="0" fill="hold" nodeType="withEffect">
                                  <p:stCondLst>
                                    <p:cond delay="0"/>
                                  </p:stCondLst>
                                  <p:childTnLst>
                                    <p:set>
                                      <p:cBhvr>
                                        <p:cTn id="18" dur="1" fill="hold">
                                          <p:stCondLst>
                                            <p:cond delay="0"/>
                                          </p:stCondLst>
                                        </p:cTn>
                                        <p:tgtEl>
                                          <p:spTgt spid="2282"/>
                                        </p:tgtEl>
                                        <p:attrNameLst>
                                          <p:attrName>style.visibility</p:attrName>
                                        </p:attrNameLst>
                                      </p:cBhvr>
                                      <p:to>
                                        <p:strVal val="visible"/>
                                      </p:to>
                                    </p:set>
                                    <p:animEffect transition="in" filter="fade">
                                      <p:cBhvr>
                                        <p:cTn id="19" dur="1000"/>
                                        <p:tgtEl>
                                          <p:spTgt spid="2282"/>
                                        </p:tgtEl>
                                      </p:cBhvr>
                                    </p:animEffect>
                                  </p:childTnLst>
                                </p:cTn>
                              </p:par>
                              <p:par>
                                <p:cTn id="20" presetID="10" presetClass="entr" presetSubtype="0" fill="hold" nodeType="withEffect">
                                  <p:stCondLst>
                                    <p:cond delay="0"/>
                                  </p:stCondLst>
                                  <p:childTnLst>
                                    <p:set>
                                      <p:cBhvr>
                                        <p:cTn id="21" dur="1" fill="hold">
                                          <p:stCondLst>
                                            <p:cond delay="0"/>
                                          </p:stCondLst>
                                        </p:cTn>
                                        <p:tgtEl>
                                          <p:spTgt spid="2285"/>
                                        </p:tgtEl>
                                        <p:attrNameLst>
                                          <p:attrName>style.visibility</p:attrName>
                                        </p:attrNameLst>
                                      </p:cBhvr>
                                      <p:to>
                                        <p:strVal val="visible"/>
                                      </p:to>
                                    </p:set>
                                    <p:animEffect transition="in" filter="fade">
                                      <p:cBhvr>
                                        <p:cTn id="22" dur="1000"/>
                                        <p:tgtEl>
                                          <p:spTgt spid="2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292"/>
        <p:cNvGrpSpPr/>
        <p:nvPr/>
      </p:nvGrpSpPr>
      <p:grpSpPr>
        <a:xfrm>
          <a:off x="0" y="0"/>
          <a:ext cx="0" cy="0"/>
          <a:chOff x="0" y="0"/>
          <a:chExt cx="0" cy="0"/>
        </a:xfrm>
      </p:grpSpPr>
      <p:sp>
        <p:nvSpPr>
          <p:cNvPr id="2293" name="Google Shape;2293;p134"/>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Josefin Sans"/>
                <a:ea typeface="Josefin Sans"/>
                <a:cs typeface="Josefin Sans"/>
                <a:sym typeface="Josefin Sans"/>
              </a:rPr>
              <a:t>Icon pack</a:t>
            </a:r>
            <a:endParaRPr>
              <a:latin typeface="Josefin Sans"/>
              <a:ea typeface="Josefin Sans"/>
              <a:cs typeface="Josefin Sans"/>
              <a:sym typeface="Josefin Sans"/>
            </a:endParaRPr>
          </a:p>
        </p:txBody>
      </p:sp>
      <p:grpSp>
        <p:nvGrpSpPr>
          <p:cNvPr id="2294" name="Google Shape;2294;p134"/>
          <p:cNvGrpSpPr/>
          <p:nvPr/>
        </p:nvGrpSpPr>
        <p:grpSpPr>
          <a:xfrm>
            <a:off x="751414" y="2635780"/>
            <a:ext cx="518788" cy="518788"/>
            <a:chOff x="1190625" y="238125"/>
            <a:chExt cx="5219200" cy="5219200"/>
          </a:xfrm>
        </p:grpSpPr>
        <p:sp>
          <p:nvSpPr>
            <p:cNvPr id="2295" name="Google Shape;2295;p134"/>
            <p:cNvSpPr/>
            <p:nvPr/>
          </p:nvSpPr>
          <p:spPr>
            <a:xfrm>
              <a:off x="3254625" y="4457500"/>
              <a:ext cx="3155200" cy="999825"/>
            </a:xfrm>
            <a:custGeom>
              <a:avLst/>
              <a:gdLst/>
              <a:ahLst/>
              <a:cxnLst/>
              <a:rect l="l" t="t" r="r" b="b"/>
              <a:pathLst>
                <a:path w="126208" h="39993" extrusionOk="0">
                  <a:moveTo>
                    <a:pt x="68503" y="0"/>
                  </a:moveTo>
                  <a:lnTo>
                    <a:pt x="1" y="39992"/>
                  </a:lnTo>
                  <a:lnTo>
                    <a:pt x="119292" y="39992"/>
                  </a:lnTo>
                  <a:cubicBezTo>
                    <a:pt x="123108" y="39992"/>
                    <a:pt x="126207" y="36893"/>
                    <a:pt x="126207" y="33077"/>
                  </a:cubicBezTo>
                  <a:lnTo>
                    <a:pt x="126207" y="32587"/>
                  </a:lnTo>
                  <a:lnTo>
                    <a:pt x="685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134"/>
            <p:cNvSpPr/>
            <p:nvPr/>
          </p:nvSpPr>
          <p:spPr>
            <a:xfrm>
              <a:off x="1190625" y="3995100"/>
              <a:ext cx="2673200" cy="1462225"/>
            </a:xfrm>
            <a:custGeom>
              <a:avLst/>
              <a:gdLst/>
              <a:ahLst/>
              <a:cxnLst/>
              <a:rect l="l" t="t" r="r" b="b"/>
              <a:pathLst>
                <a:path w="106928" h="58489" extrusionOk="0">
                  <a:moveTo>
                    <a:pt x="57737" y="1"/>
                  </a:moveTo>
                  <a:lnTo>
                    <a:pt x="0" y="37253"/>
                  </a:lnTo>
                  <a:lnTo>
                    <a:pt x="0" y="51573"/>
                  </a:lnTo>
                  <a:cubicBezTo>
                    <a:pt x="0" y="55389"/>
                    <a:pt x="3099" y="58488"/>
                    <a:pt x="6915" y="58488"/>
                  </a:cubicBezTo>
                  <a:lnTo>
                    <a:pt x="55062" y="58488"/>
                  </a:lnTo>
                  <a:lnTo>
                    <a:pt x="106928" y="28217"/>
                  </a:lnTo>
                  <a:lnTo>
                    <a:pt x="577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34"/>
            <p:cNvSpPr/>
            <p:nvPr/>
          </p:nvSpPr>
          <p:spPr>
            <a:xfrm>
              <a:off x="3788775" y="2016700"/>
              <a:ext cx="534175" cy="581475"/>
            </a:xfrm>
            <a:custGeom>
              <a:avLst/>
              <a:gdLst/>
              <a:ahLst/>
              <a:cxnLst/>
              <a:rect l="l" t="t" r="r" b="b"/>
              <a:pathLst>
                <a:path w="21367" h="23259" extrusionOk="0">
                  <a:moveTo>
                    <a:pt x="9624" y="1"/>
                  </a:moveTo>
                  <a:cubicBezTo>
                    <a:pt x="5709" y="1"/>
                    <a:pt x="2154" y="1958"/>
                    <a:pt x="1" y="4992"/>
                  </a:cubicBezTo>
                  <a:cubicBezTo>
                    <a:pt x="5187" y="8776"/>
                    <a:pt x="8580" y="14876"/>
                    <a:pt x="8580" y="21791"/>
                  </a:cubicBezTo>
                  <a:cubicBezTo>
                    <a:pt x="8580" y="22280"/>
                    <a:pt x="8580" y="22737"/>
                    <a:pt x="8547" y="23226"/>
                  </a:cubicBezTo>
                  <a:cubicBezTo>
                    <a:pt x="8906" y="23259"/>
                    <a:pt x="9265" y="23259"/>
                    <a:pt x="9624" y="23259"/>
                  </a:cubicBezTo>
                  <a:cubicBezTo>
                    <a:pt x="16115" y="23259"/>
                    <a:pt x="21367" y="18040"/>
                    <a:pt x="21367" y="11646"/>
                  </a:cubicBezTo>
                  <a:cubicBezTo>
                    <a:pt x="21367" y="5220"/>
                    <a:pt x="16115" y="1"/>
                    <a:pt x="9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34"/>
            <p:cNvSpPr/>
            <p:nvPr/>
          </p:nvSpPr>
          <p:spPr>
            <a:xfrm>
              <a:off x="1958800" y="1950650"/>
              <a:ext cx="1697900" cy="784550"/>
            </a:xfrm>
            <a:custGeom>
              <a:avLst/>
              <a:gdLst/>
              <a:ahLst/>
              <a:cxnLst/>
              <a:rect l="l" t="t" r="r" b="b"/>
              <a:pathLst>
                <a:path w="67916" h="31382" extrusionOk="0">
                  <a:moveTo>
                    <a:pt x="34317" y="1"/>
                  </a:moveTo>
                  <a:cubicBezTo>
                    <a:pt x="28119" y="33"/>
                    <a:pt x="20323" y="3361"/>
                    <a:pt x="18855" y="12592"/>
                  </a:cubicBezTo>
                  <a:cubicBezTo>
                    <a:pt x="18496" y="14680"/>
                    <a:pt x="17257" y="16506"/>
                    <a:pt x="15397" y="17550"/>
                  </a:cubicBezTo>
                  <a:cubicBezTo>
                    <a:pt x="14364" y="18141"/>
                    <a:pt x="13205" y="18439"/>
                    <a:pt x="12040" y="18439"/>
                  </a:cubicBezTo>
                  <a:cubicBezTo>
                    <a:pt x="11145" y="18439"/>
                    <a:pt x="10245" y="18263"/>
                    <a:pt x="9395" y="17909"/>
                  </a:cubicBezTo>
                  <a:cubicBezTo>
                    <a:pt x="8682" y="17628"/>
                    <a:pt x="7922" y="17490"/>
                    <a:pt x="7151" y="17490"/>
                  </a:cubicBezTo>
                  <a:cubicBezTo>
                    <a:pt x="5771" y="17490"/>
                    <a:pt x="4355" y="17932"/>
                    <a:pt x="3100" y="18790"/>
                  </a:cubicBezTo>
                  <a:cubicBezTo>
                    <a:pt x="2186" y="19410"/>
                    <a:pt x="34" y="21236"/>
                    <a:pt x="99" y="24303"/>
                  </a:cubicBezTo>
                  <a:cubicBezTo>
                    <a:pt x="99" y="24400"/>
                    <a:pt x="99" y="24466"/>
                    <a:pt x="99" y="24563"/>
                  </a:cubicBezTo>
                  <a:cubicBezTo>
                    <a:pt x="1" y="29098"/>
                    <a:pt x="3915" y="30598"/>
                    <a:pt x="5090" y="30924"/>
                  </a:cubicBezTo>
                  <a:cubicBezTo>
                    <a:pt x="5811" y="31140"/>
                    <a:pt x="6597" y="31267"/>
                    <a:pt x="7395" y="31267"/>
                  </a:cubicBezTo>
                  <a:cubicBezTo>
                    <a:pt x="9376" y="31267"/>
                    <a:pt x="11430" y="30486"/>
                    <a:pt x="12755" y="28347"/>
                  </a:cubicBezTo>
                  <a:cubicBezTo>
                    <a:pt x="13864" y="26521"/>
                    <a:pt x="15789" y="25314"/>
                    <a:pt x="17909" y="25053"/>
                  </a:cubicBezTo>
                  <a:cubicBezTo>
                    <a:pt x="18152" y="25027"/>
                    <a:pt x="18396" y="25014"/>
                    <a:pt x="18638" y="25014"/>
                  </a:cubicBezTo>
                  <a:cubicBezTo>
                    <a:pt x="20514" y="25014"/>
                    <a:pt x="22351" y="25783"/>
                    <a:pt x="23650" y="27140"/>
                  </a:cubicBezTo>
                  <a:cubicBezTo>
                    <a:pt x="26129" y="29717"/>
                    <a:pt x="29946" y="31218"/>
                    <a:pt x="34187" y="31283"/>
                  </a:cubicBezTo>
                  <a:cubicBezTo>
                    <a:pt x="34281" y="31285"/>
                    <a:pt x="34375" y="31285"/>
                    <a:pt x="34470" y="31285"/>
                  </a:cubicBezTo>
                  <a:cubicBezTo>
                    <a:pt x="38599" y="31285"/>
                    <a:pt x="42366" y="29890"/>
                    <a:pt x="44853" y="27467"/>
                  </a:cubicBezTo>
                  <a:cubicBezTo>
                    <a:pt x="46125" y="26194"/>
                    <a:pt x="47887" y="25509"/>
                    <a:pt x="49681" y="25509"/>
                  </a:cubicBezTo>
                  <a:lnTo>
                    <a:pt x="50301" y="25509"/>
                  </a:lnTo>
                  <a:cubicBezTo>
                    <a:pt x="52323" y="25705"/>
                    <a:pt x="54183" y="26782"/>
                    <a:pt x="55324" y="28413"/>
                  </a:cubicBezTo>
                  <a:cubicBezTo>
                    <a:pt x="56629" y="30272"/>
                    <a:pt x="58749" y="31381"/>
                    <a:pt x="61000" y="31381"/>
                  </a:cubicBezTo>
                  <a:cubicBezTo>
                    <a:pt x="64817" y="31381"/>
                    <a:pt x="67915" y="28250"/>
                    <a:pt x="67915" y="24433"/>
                  </a:cubicBezTo>
                  <a:cubicBezTo>
                    <a:pt x="67915" y="20616"/>
                    <a:pt x="64817" y="17518"/>
                    <a:pt x="61000" y="17518"/>
                  </a:cubicBezTo>
                  <a:cubicBezTo>
                    <a:pt x="60282" y="17518"/>
                    <a:pt x="59565" y="17615"/>
                    <a:pt x="58880" y="17844"/>
                  </a:cubicBezTo>
                  <a:cubicBezTo>
                    <a:pt x="58199" y="18055"/>
                    <a:pt x="57492" y="18161"/>
                    <a:pt x="56788" y="18161"/>
                  </a:cubicBezTo>
                  <a:cubicBezTo>
                    <a:pt x="55535" y="18161"/>
                    <a:pt x="54290" y="17827"/>
                    <a:pt x="53204" y="17159"/>
                  </a:cubicBezTo>
                  <a:cubicBezTo>
                    <a:pt x="51475" y="16115"/>
                    <a:pt x="50301" y="14386"/>
                    <a:pt x="49975" y="12429"/>
                  </a:cubicBezTo>
                  <a:cubicBezTo>
                    <a:pt x="48376" y="3263"/>
                    <a:pt x="40645" y="1"/>
                    <a:pt x="34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34"/>
            <p:cNvSpPr/>
            <p:nvPr/>
          </p:nvSpPr>
          <p:spPr>
            <a:xfrm>
              <a:off x="1190625" y="238125"/>
              <a:ext cx="5219200" cy="4622250"/>
            </a:xfrm>
            <a:custGeom>
              <a:avLst/>
              <a:gdLst/>
              <a:ahLst/>
              <a:cxnLst/>
              <a:rect l="l" t="t" r="r" b="b"/>
              <a:pathLst>
                <a:path w="208768" h="184890" extrusionOk="0">
                  <a:moveTo>
                    <a:pt x="113745" y="13439"/>
                  </a:moveTo>
                  <a:cubicBezTo>
                    <a:pt x="117562" y="13439"/>
                    <a:pt x="120661" y="16538"/>
                    <a:pt x="120661" y="20355"/>
                  </a:cubicBezTo>
                  <a:lnTo>
                    <a:pt x="120661" y="36469"/>
                  </a:lnTo>
                  <a:cubicBezTo>
                    <a:pt x="120661" y="40286"/>
                    <a:pt x="117562" y="43384"/>
                    <a:pt x="113745" y="43384"/>
                  </a:cubicBezTo>
                  <a:cubicBezTo>
                    <a:pt x="109929" y="43384"/>
                    <a:pt x="106797" y="40286"/>
                    <a:pt x="106797" y="36469"/>
                  </a:cubicBezTo>
                  <a:lnTo>
                    <a:pt x="106797" y="20355"/>
                  </a:lnTo>
                  <a:cubicBezTo>
                    <a:pt x="106797" y="16538"/>
                    <a:pt x="109929" y="13439"/>
                    <a:pt x="113745" y="13439"/>
                  </a:cubicBezTo>
                  <a:close/>
                  <a:moveTo>
                    <a:pt x="157163" y="31013"/>
                  </a:moveTo>
                  <a:cubicBezTo>
                    <a:pt x="158932" y="31013"/>
                    <a:pt x="160702" y="31690"/>
                    <a:pt x="162055" y="33044"/>
                  </a:cubicBezTo>
                  <a:cubicBezTo>
                    <a:pt x="164763" y="35751"/>
                    <a:pt x="164763" y="40155"/>
                    <a:pt x="162055" y="42863"/>
                  </a:cubicBezTo>
                  <a:lnTo>
                    <a:pt x="150671" y="54247"/>
                  </a:lnTo>
                  <a:cubicBezTo>
                    <a:pt x="149317" y="55601"/>
                    <a:pt x="147548" y="56277"/>
                    <a:pt x="145778" y="56277"/>
                  </a:cubicBezTo>
                  <a:cubicBezTo>
                    <a:pt x="144009" y="56277"/>
                    <a:pt x="142239" y="55601"/>
                    <a:pt x="140885" y="54247"/>
                  </a:cubicBezTo>
                  <a:cubicBezTo>
                    <a:pt x="138178" y="51539"/>
                    <a:pt x="138178" y="47136"/>
                    <a:pt x="140885" y="44428"/>
                  </a:cubicBezTo>
                  <a:lnTo>
                    <a:pt x="152270" y="33044"/>
                  </a:lnTo>
                  <a:cubicBezTo>
                    <a:pt x="153623" y="31690"/>
                    <a:pt x="155393" y="31013"/>
                    <a:pt x="157163" y="31013"/>
                  </a:cubicBezTo>
                  <a:close/>
                  <a:moveTo>
                    <a:pt x="176408" y="74406"/>
                  </a:moveTo>
                  <a:cubicBezTo>
                    <a:pt x="180225" y="74406"/>
                    <a:pt x="183324" y="77505"/>
                    <a:pt x="183324" y="81354"/>
                  </a:cubicBezTo>
                  <a:cubicBezTo>
                    <a:pt x="183324" y="85170"/>
                    <a:pt x="180225" y="88269"/>
                    <a:pt x="176408" y="88269"/>
                  </a:cubicBezTo>
                  <a:lnTo>
                    <a:pt x="160294" y="88269"/>
                  </a:lnTo>
                  <a:cubicBezTo>
                    <a:pt x="156477" y="88269"/>
                    <a:pt x="153379" y="85170"/>
                    <a:pt x="153379" y="81354"/>
                  </a:cubicBezTo>
                  <a:cubicBezTo>
                    <a:pt x="153379" y="77505"/>
                    <a:pt x="156477" y="74406"/>
                    <a:pt x="160294" y="74406"/>
                  </a:cubicBezTo>
                  <a:close/>
                  <a:moveTo>
                    <a:pt x="65134" y="54638"/>
                  </a:moveTo>
                  <a:cubicBezTo>
                    <a:pt x="71799" y="54638"/>
                    <a:pt x="78295" y="56723"/>
                    <a:pt x="83409" y="60510"/>
                  </a:cubicBezTo>
                  <a:cubicBezTo>
                    <a:pt x="86834" y="63022"/>
                    <a:pt x="89542" y="66218"/>
                    <a:pt x="91466" y="69904"/>
                  </a:cubicBezTo>
                  <a:cubicBezTo>
                    <a:pt x="95968" y="62304"/>
                    <a:pt x="104286" y="57313"/>
                    <a:pt x="113550" y="57313"/>
                  </a:cubicBezTo>
                  <a:cubicBezTo>
                    <a:pt x="127674" y="57313"/>
                    <a:pt x="139156" y="68730"/>
                    <a:pt x="139156" y="82789"/>
                  </a:cubicBezTo>
                  <a:cubicBezTo>
                    <a:pt x="139156" y="96848"/>
                    <a:pt x="127674" y="108265"/>
                    <a:pt x="113550" y="108265"/>
                  </a:cubicBezTo>
                  <a:cubicBezTo>
                    <a:pt x="111234" y="108265"/>
                    <a:pt x="108918" y="107939"/>
                    <a:pt x="106700" y="107319"/>
                  </a:cubicBezTo>
                  <a:cubicBezTo>
                    <a:pt x="102916" y="111266"/>
                    <a:pt x="97599" y="113713"/>
                    <a:pt x="91727" y="113713"/>
                  </a:cubicBezTo>
                  <a:cubicBezTo>
                    <a:pt x="87421" y="113713"/>
                    <a:pt x="83246" y="112375"/>
                    <a:pt x="79788" y="109929"/>
                  </a:cubicBezTo>
                  <a:cubicBezTo>
                    <a:pt x="75458" y="112349"/>
                    <a:pt x="70381" y="113650"/>
                    <a:pt x="65105" y="113650"/>
                  </a:cubicBezTo>
                  <a:cubicBezTo>
                    <a:pt x="64976" y="113650"/>
                    <a:pt x="64847" y="113649"/>
                    <a:pt x="64718" y="113648"/>
                  </a:cubicBezTo>
                  <a:cubicBezTo>
                    <a:pt x="59433" y="113550"/>
                    <a:pt x="54410" y="112180"/>
                    <a:pt x="50137" y="109733"/>
                  </a:cubicBezTo>
                  <a:cubicBezTo>
                    <a:pt x="46698" y="112257"/>
                    <a:pt x="42494" y="113634"/>
                    <a:pt x="38092" y="113634"/>
                  </a:cubicBezTo>
                  <a:cubicBezTo>
                    <a:pt x="36063" y="113634"/>
                    <a:pt x="33993" y="113341"/>
                    <a:pt x="31935" y="112734"/>
                  </a:cubicBezTo>
                  <a:cubicBezTo>
                    <a:pt x="22834" y="110059"/>
                    <a:pt x="16832" y="102133"/>
                    <a:pt x="16962" y="92934"/>
                  </a:cubicBezTo>
                  <a:cubicBezTo>
                    <a:pt x="16864" y="86182"/>
                    <a:pt x="20224" y="79821"/>
                    <a:pt x="25998" y="75874"/>
                  </a:cubicBezTo>
                  <a:cubicBezTo>
                    <a:pt x="29554" y="73395"/>
                    <a:pt x="33696" y="72155"/>
                    <a:pt x="37806" y="72123"/>
                  </a:cubicBezTo>
                  <a:cubicBezTo>
                    <a:pt x="39666" y="67588"/>
                    <a:pt x="42667" y="63707"/>
                    <a:pt x="46614" y="60706"/>
                  </a:cubicBezTo>
                  <a:cubicBezTo>
                    <a:pt x="51702" y="56856"/>
                    <a:pt x="58226" y="54704"/>
                    <a:pt x="64979" y="54638"/>
                  </a:cubicBezTo>
                  <a:cubicBezTo>
                    <a:pt x="65030" y="54638"/>
                    <a:pt x="65082" y="54638"/>
                    <a:pt x="65134" y="54638"/>
                  </a:cubicBezTo>
                  <a:close/>
                  <a:moveTo>
                    <a:pt x="147262" y="107931"/>
                  </a:moveTo>
                  <a:cubicBezTo>
                    <a:pt x="149040" y="107931"/>
                    <a:pt x="150818" y="108608"/>
                    <a:pt x="152172" y="109962"/>
                  </a:cubicBezTo>
                  <a:lnTo>
                    <a:pt x="163556" y="121346"/>
                  </a:lnTo>
                  <a:cubicBezTo>
                    <a:pt x="166263" y="124053"/>
                    <a:pt x="166263" y="128457"/>
                    <a:pt x="163556" y="131132"/>
                  </a:cubicBezTo>
                  <a:cubicBezTo>
                    <a:pt x="162202" y="132486"/>
                    <a:pt x="160424" y="133162"/>
                    <a:pt x="158647" y="133162"/>
                  </a:cubicBezTo>
                  <a:cubicBezTo>
                    <a:pt x="156869" y="133162"/>
                    <a:pt x="155091" y="132486"/>
                    <a:pt x="153737" y="131132"/>
                  </a:cubicBezTo>
                  <a:lnTo>
                    <a:pt x="142353" y="119748"/>
                  </a:lnTo>
                  <a:cubicBezTo>
                    <a:pt x="139646" y="117073"/>
                    <a:pt x="139646" y="112669"/>
                    <a:pt x="142353" y="109962"/>
                  </a:cubicBezTo>
                  <a:cubicBezTo>
                    <a:pt x="143707" y="108608"/>
                    <a:pt x="145485" y="107931"/>
                    <a:pt x="147262" y="107931"/>
                  </a:cubicBezTo>
                  <a:close/>
                  <a:moveTo>
                    <a:pt x="113745" y="122096"/>
                  </a:moveTo>
                  <a:cubicBezTo>
                    <a:pt x="117562" y="122096"/>
                    <a:pt x="120661" y="125195"/>
                    <a:pt x="120661" y="129012"/>
                  </a:cubicBezTo>
                  <a:lnTo>
                    <a:pt x="120661" y="145126"/>
                  </a:lnTo>
                  <a:cubicBezTo>
                    <a:pt x="120661" y="148942"/>
                    <a:pt x="117562" y="152041"/>
                    <a:pt x="113745" y="152041"/>
                  </a:cubicBezTo>
                  <a:cubicBezTo>
                    <a:pt x="109929" y="152041"/>
                    <a:pt x="106797" y="148942"/>
                    <a:pt x="106797" y="145126"/>
                  </a:cubicBezTo>
                  <a:lnTo>
                    <a:pt x="106797" y="129012"/>
                  </a:lnTo>
                  <a:cubicBezTo>
                    <a:pt x="106797" y="125195"/>
                    <a:pt x="109929" y="122096"/>
                    <a:pt x="113745" y="122096"/>
                  </a:cubicBezTo>
                  <a:close/>
                  <a:moveTo>
                    <a:pt x="6915" y="0"/>
                  </a:moveTo>
                  <a:cubicBezTo>
                    <a:pt x="3099" y="0"/>
                    <a:pt x="0" y="3099"/>
                    <a:pt x="0" y="6915"/>
                  </a:cubicBezTo>
                  <a:lnTo>
                    <a:pt x="0" y="171026"/>
                  </a:lnTo>
                  <a:lnTo>
                    <a:pt x="53758" y="136351"/>
                  </a:lnTo>
                  <a:cubicBezTo>
                    <a:pt x="54904" y="135615"/>
                    <a:pt x="56211" y="135248"/>
                    <a:pt x="57520" y="135248"/>
                  </a:cubicBezTo>
                  <a:cubicBezTo>
                    <a:pt x="58707" y="135248"/>
                    <a:pt x="59896" y="135550"/>
                    <a:pt x="60967" y="136155"/>
                  </a:cubicBezTo>
                  <a:lnTo>
                    <a:pt x="120726" y="170439"/>
                  </a:lnTo>
                  <a:lnTo>
                    <a:pt x="147768" y="154683"/>
                  </a:lnTo>
                  <a:cubicBezTo>
                    <a:pt x="148853" y="154039"/>
                    <a:pt x="150067" y="153720"/>
                    <a:pt x="151279" y="153720"/>
                  </a:cubicBezTo>
                  <a:cubicBezTo>
                    <a:pt x="152580" y="153720"/>
                    <a:pt x="153878" y="154088"/>
                    <a:pt x="155010" y="154814"/>
                  </a:cubicBezTo>
                  <a:lnTo>
                    <a:pt x="208767" y="184889"/>
                  </a:lnTo>
                  <a:lnTo>
                    <a:pt x="208767" y="6915"/>
                  </a:lnTo>
                  <a:cubicBezTo>
                    <a:pt x="208767" y="3099"/>
                    <a:pt x="205668" y="0"/>
                    <a:pt x="201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0" name="Google Shape;2300;p134"/>
          <p:cNvSpPr/>
          <p:nvPr/>
        </p:nvSpPr>
        <p:spPr>
          <a:xfrm>
            <a:off x="902511" y="1538296"/>
            <a:ext cx="216595" cy="518801"/>
          </a:xfrm>
          <a:custGeom>
            <a:avLst/>
            <a:gdLst/>
            <a:ahLst/>
            <a:cxnLst/>
            <a:rect l="l" t="t" r="r" b="b"/>
            <a:pathLst>
              <a:path w="87161" h="208773" extrusionOk="0">
                <a:moveTo>
                  <a:pt x="69318" y="37126"/>
                </a:moveTo>
                <a:lnTo>
                  <a:pt x="69318" y="49359"/>
                </a:lnTo>
                <a:lnTo>
                  <a:pt x="17778" y="49359"/>
                </a:lnTo>
                <a:cubicBezTo>
                  <a:pt x="17778" y="45020"/>
                  <a:pt x="17778" y="40943"/>
                  <a:pt x="17778" y="37126"/>
                </a:cubicBezTo>
                <a:close/>
                <a:moveTo>
                  <a:pt x="69318" y="61591"/>
                </a:moveTo>
                <a:lnTo>
                  <a:pt x="69318" y="73824"/>
                </a:lnTo>
                <a:lnTo>
                  <a:pt x="17713" y="73824"/>
                </a:lnTo>
                <a:cubicBezTo>
                  <a:pt x="17746" y="69616"/>
                  <a:pt x="17746" y="65538"/>
                  <a:pt x="17746" y="61591"/>
                </a:cubicBezTo>
                <a:close/>
                <a:moveTo>
                  <a:pt x="69318" y="86056"/>
                </a:moveTo>
                <a:lnTo>
                  <a:pt x="69318" y="98289"/>
                </a:lnTo>
                <a:lnTo>
                  <a:pt x="17680" y="98289"/>
                </a:lnTo>
                <a:cubicBezTo>
                  <a:pt x="17680" y="94179"/>
                  <a:pt x="17680" y="90068"/>
                  <a:pt x="17713" y="86056"/>
                </a:cubicBezTo>
                <a:close/>
                <a:moveTo>
                  <a:pt x="69318" y="110521"/>
                </a:moveTo>
                <a:lnTo>
                  <a:pt x="69318" y="122754"/>
                </a:lnTo>
                <a:lnTo>
                  <a:pt x="17648" y="122754"/>
                </a:lnTo>
                <a:cubicBezTo>
                  <a:pt x="17648" y="118676"/>
                  <a:pt x="17648" y="114599"/>
                  <a:pt x="17648" y="110521"/>
                </a:cubicBezTo>
                <a:close/>
                <a:moveTo>
                  <a:pt x="69318" y="134986"/>
                </a:moveTo>
                <a:lnTo>
                  <a:pt x="69318" y="147218"/>
                </a:lnTo>
                <a:lnTo>
                  <a:pt x="17583" y="147218"/>
                </a:lnTo>
                <a:cubicBezTo>
                  <a:pt x="17583" y="143206"/>
                  <a:pt x="17615" y="139129"/>
                  <a:pt x="17615" y="134986"/>
                </a:cubicBezTo>
                <a:close/>
                <a:moveTo>
                  <a:pt x="69318" y="159451"/>
                </a:moveTo>
                <a:lnTo>
                  <a:pt x="69318" y="171683"/>
                </a:lnTo>
                <a:lnTo>
                  <a:pt x="17550" y="171683"/>
                </a:lnTo>
                <a:cubicBezTo>
                  <a:pt x="17550" y="167802"/>
                  <a:pt x="17550" y="163691"/>
                  <a:pt x="17583" y="159451"/>
                </a:cubicBezTo>
                <a:close/>
                <a:moveTo>
                  <a:pt x="8912" y="1"/>
                </a:moveTo>
                <a:cubicBezTo>
                  <a:pt x="4006" y="1"/>
                  <a:pt x="0" y="3349"/>
                  <a:pt x="0" y="7475"/>
                </a:cubicBezTo>
                <a:lnTo>
                  <a:pt x="0" y="202672"/>
                </a:lnTo>
                <a:cubicBezTo>
                  <a:pt x="0" y="206032"/>
                  <a:pt x="2740" y="208772"/>
                  <a:pt x="6133" y="208772"/>
                </a:cubicBezTo>
                <a:lnTo>
                  <a:pt x="11385" y="208772"/>
                </a:lnTo>
                <a:cubicBezTo>
                  <a:pt x="14745" y="208772"/>
                  <a:pt x="17485" y="206032"/>
                  <a:pt x="17485" y="202672"/>
                </a:cubicBezTo>
                <a:cubicBezTo>
                  <a:pt x="17485" y="198334"/>
                  <a:pt x="17517" y="191875"/>
                  <a:pt x="17517" y="183916"/>
                </a:cubicBezTo>
                <a:lnTo>
                  <a:pt x="69318" y="183916"/>
                </a:lnTo>
                <a:lnTo>
                  <a:pt x="69318" y="202672"/>
                </a:lnTo>
                <a:cubicBezTo>
                  <a:pt x="69318" y="206032"/>
                  <a:pt x="72058" y="208772"/>
                  <a:pt x="75418" y="208772"/>
                </a:cubicBezTo>
                <a:lnTo>
                  <a:pt x="80669" y="208772"/>
                </a:lnTo>
                <a:cubicBezTo>
                  <a:pt x="84062" y="208772"/>
                  <a:pt x="86802" y="206032"/>
                  <a:pt x="86802" y="202672"/>
                </a:cubicBezTo>
                <a:cubicBezTo>
                  <a:pt x="86867" y="168976"/>
                  <a:pt x="87161" y="7475"/>
                  <a:pt x="87161" y="7475"/>
                </a:cubicBezTo>
                <a:cubicBezTo>
                  <a:pt x="87161" y="4735"/>
                  <a:pt x="85399" y="2191"/>
                  <a:pt x="82300" y="788"/>
                </a:cubicBezTo>
                <a:cubicBezTo>
                  <a:pt x="81942" y="625"/>
                  <a:pt x="81550" y="494"/>
                  <a:pt x="81159" y="396"/>
                </a:cubicBezTo>
                <a:cubicBezTo>
                  <a:pt x="80158" y="126"/>
                  <a:pt x="79170" y="1"/>
                  <a:pt x="78218" y="1"/>
                </a:cubicBezTo>
                <a:cubicBezTo>
                  <a:pt x="73301" y="1"/>
                  <a:pt x="69318" y="3349"/>
                  <a:pt x="69318" y="7475"/>
                </a:cubicBezTo>
                <a:lnTo>
                  <a:pt x="69318" y="24894"/>
                </a:lnTo>
                <a:lnTo>
                  <a:pt x="17811" y="24894"/>
                </a:lnTo>
                <a:cubicBezTo>
                  <a:pt x="17843" y="14064"/>
                  <a:pt x="17843" y="7475"/>
                  <a:pt x="17843" y="7475"/>
                </a:cubicBezTo>
                <a:cubicBezTo>
                  <a:pt x="17843" y="4735"/>
                  <a:pt x="16082" y="2191"/>
                  <a:pt x="12983" y="788"/>
                </a:cubicBezTo>
                <a:cubicBezTo>
                  <a:pt x="12624" y="625"/>
                  <a:pt x="12233" y="494"/>
                  <a:pt x="11841" y="396"/>
                </a:cubicBezTo>
                <a:cubicBezTo>
                  <a:pt x="10846" y="126"/>
                  <a:pt x="9862" y="1"/>
                  <a:pt x="89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1" name="Google Shape;2301;p134"/>
          <p:cNvGrpSpPr/>
          <p:nvPr/>
        </p:nvGrpSpPr>
        <p:grpSpPr>
          <a:xfrm>
            <a:off x="781295" y="3736247"/>
            <a:ext cx="459027" cy="518771"/>
            <a:chOff x="1498875" y="238300"/>
            <a:chExt cx="4617975" cy="5219025"/>
          </a:xfrm>
        </p:grpSpPr>
        <p:sp>
          <p:nvSpPr>
            <p:cNvPr id="2302" name="Google Shape;2302;p134"/>
            <p:cNvSpPr/>
            <p:nvPr/>
          </p:nvSpPr>
          <p:spPr>
            <a:xfrm>
              <a:off x="2728625" y="238300"/>
              <a:ext cx="2127575" cy="1013500"/>
            </a:xfrm>
            <a:custGeom>
              <a:avLst/>
              <a:gdLst/>
              <a:ahLst/>
              <a:cxnLst/>
              <a:rect l="l" t="t" r="r" b="b"/>
              <a:pathLst>
                <a:path w="85103" h="40540" extrusionOk="0">
                  <a:moveTo>
                    <a:pt x="41300" y="0"/>
                  </a:moveTo>
                  <a:cubicBezTo>
                    <a:pt x="40802" y="0"/>
                    <a:pt x="40301" y="9"/>
                    <a:pt x="39797" y="26"/>
                  </a:cubicBezTo>
                  <a:cubicBezTo>
                    <a:pt x="39354" y="12"/>
                    <a:pt x="38914" y="5"/>
                    <a:pt x="38477" y="5"/>
                  </a:cubicBezTo>
                  <a:cubicBezTo>
                    <a:pt x="14870" y="5"/>
                    <a:pt x="0" y="19699"/>
                    <a:pt x="12299" y="37538"/>
                  </a:cubicBezTo>
                  <a:lnTo>
                    <a:pt x="12299" y="37538"/>
                  </a:lnTo>
                  <a:cubicBezTo>
                    <a:pt x="15447" y="36772"/>
                    <a:pt x="22509" y="36609"/>
                    <a:pt x="29632" y="36609"/>
                  </a:cubicBezTo>
                  <a:cubicBezTo>
                    <a:pt x="34909" y="36609"/>
                    <a:pt x="40219" y="36698"/>
                    <a:pt x="43996" y="36698"/>
                  </a:cubicBezTo>
                  <a:cubicBezTo>
                    <a:pt x="45319" y="36698"/>
                    <a:pt x="46453" y="36687"/>
                    <a:pt x="47332" y="36658"/>
                  </a:cubicBezTo>
                  <a:cubicBezTo>
                    <a:pt x="54020" y="36658"/>
                    <a:pt x="60413" y="38028"/>
                    <a:pt x="65926" y="40539"/>
                  </a:cubicBezTo>
                  <a:cubicBezTo>
                    <a:pt x="85102" y="23412"/>
                    <a:pt x="67612" y="0"/>
                    <a:pt x="41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134"/>
            <p:cNvSpPr/>
            <p:nvPr/>
          </p:nvSpPr>
          <p:spPr>
            <a:xfrm>
              <a:off x="2324150" y="1460550"/>
              <a:ext cx="2226325" cy="961475"/>
            </a:xfrm>
            <a:custGeom>
              <a:avLst/>
              <a:gdLst/>
              <a:ahLst/>
              <a:cxnLst/>
              <a:rect l="l" t="t" r="r" b="b"/>
              <a:pathLst>
                <a:path w="89053" h="38459" extrusionOk="0">
                  <a:moveTo>
                    <a:pt x="37840" y="0"/>
                  </a:moveTo>
                  <a:cubicBezTo>
                    <a:pt x="15658" y="98"/>
                    <a:pt x="1" y="18757"/>
                    <a:pt x="16278" y="35882"/>
                  </a:cubicBezTo>
                  <a:cubicBezTo>
                    <a:pt x="18463" y="38068"/>
                    <a:pt x="19605" y="38459"/>
                    <a:pt x="20192" y="38459"/>
                  </a:cubicBezTo>
                  <a:cubicBezTo>
                    <a:pt x="24402" y="36986"/>
                    <a:pt x="36366" y="36660"/>
                    <a:pt x="48593" y="36660"/>
                  </a:cubicBezTo>
                  <a:cubicBezTo>
                    <a:pt x="58295" y="36660"/>
                    <a:pt x="68163" y="36866"/>
                    <a:pt x="74454" y="36866"/>
                  </a:cubicBezTo>
                  <a:cubicBezTo>
                    <a:pt x="76390" y="36866"/>
                    <a:pt x="77987" y="36846"/>
                    <a:pt x="79136" y="36795"/>
                  </a:cubicBezTo>
                  <a:cubicBezTo>
                    <a:pt x="87030" y="36306"/>
                    <a:pt x="88564" y="27890"/>
                    <a:pt x="88890" y="20714"/>
                  </a:cubicBezTo>
                  <a:cubicBezTo>
                    <a:pt x="89053" y="7079"/>
                    <a:pt x="76951" y="33"/>
                    <a:pt x="635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134"/>
            <p:cNvSpPr/>
            <p:nvPr/>
          </p:nvSpPr>
          <p:spPr>
            <a:xfrm>
              <a:off x="2331500" y="2668400"/>
              <a:ext cx="3086675" cy="932850"/>
            </a:xfrm>
            <a:custGeom>
              <a:avLst/>
              <a:gdLst/>
              <a:ahLst/>
              <a:cxnLst/>
              <a:rect l="l" t="t" r="r" b="b"/>
              <a:pathLst>
                <a:path w="123467" h="37314" extrusionOk="0">
                  <a:moveTo>
                    <a:pt x="51804" y="1"/>
                  </a:moveTo>
                  <a:cubicBezTo>
                    <a:pt x="25895" y="1"/>
                    <a:pt x="234" y="4044"/>
                    <a:pt x="0" y="27854"/>
                  </a:cubicBezTo>
                  <a:cubicBezTo>
                    <a:pt x="0" y="33073"/>
                    <a:pt x="5448" y="37313"/>
                    <a:pt x="12167" y="37313"/>
                  </a:cubicBezTo>
                  <a:lnTo>
                    <a:pt x="105428" y="37313"/>
                  </a:lnTo>
                  <a:cubicBezTo>
                    <a:pt x="114659" y="37313"/>
                    <a:pt x="122194" y="31311"/>
                    <a:pt x="122194" y="23939"/>
                  </a:cubicBezTo>
                  <a:cubicBezTo>
                    <a:pt x="123466" y="11152"/>
                    <a:pt x="112115" y="779"/>
                    <a:pt x="96946" y="681"/>
                  </a:cubicBezTo>
                  <a:cubicBezTo>
                    <a:pt x="94554" y="963"/>
                    <a:pt x="91718" y="1070"/>
                    <a:pt x="88545" y="1070"/>
                  </a:cubicBezTo>
                  <a:cubicBezTo>
                    <a:pt x="78515" y="1070"/>
                    <a:pt x="65127" y="1"/>
                    <a:pt x="518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34"/>
            <p:cNvSpPr/>
            <p:nvPr/>
          </p:nvSpPr>
          <p:spPr>
            <a:xfrm>
              <a:off x="1498875" y="3907025"/>
              <a:ext cx="4617975" cy="1550300"/>
            </a:xfrm>
            <a:custGeom>
              <a:avLst/>
              <a:gdLst/>
              <a:ahLst/>
              <a:cxnLst/>
              <a:rect l="l" t="t" r="r" b="b"/>
              <a:pathLst>
                <a:path w="184719" h="62012" extrusionOk="0">
                  <a:moveTo>
                    <a:pt x="153268" y="0"/>
                  </a:moveTo>
                  <a:cubicBezTo>
                    <a:pt x="153196" y="0"/>
                    <a:pt x="153125" y="0"/>
                    <a:pt x="153053" y="1"/>
                  </a:cubicBezTo>
                  <a:lnTo>
                    <a:pt x="25574" y="1"/>
                  </a:lnTo>
                  <a:cubicBezTo>
                    <a:pt x="12298" y="1"/>
                    <a:pt x="1468" y="10831"/>
                    <a:pt x="1468" y="24139"/>
                  </a:cubicBezTo>
                  <a:cubicBezTo>
                    <a:pt x="0" y="42439"/>
                    <a:pt x="3458" y="60967"/>
                    <a:pt x="25509" y="62011"/>
                  </a:cubicBezTo>
                  <a:lnTo>
                    <a:pt x="155303" y="62011"/>
                  </a:lnTo>
                  <a:cubicBezTo>
                    <a:pt x="170439" y="62011"/>
                    <a:pt x="182737" y="49713"/>
                    <a:pt x="182737" y="34578"/>
                  </a:cubicBezTo>
                  <a:cubicBezTo>
                    <a:pt x="184719" y="16706"/>
                    <a:pt x="171715" y="0"/>
                    <a:pt x="153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6" name="Google Shape;2306;p134"/>
          <p:cNvGrpSpPr/>
          <p:nvPr/>
        </p:nvGrpSpPr>
        <p:grpSpPr>
          <a:xfrm>
            <a:off x="2619022" y="1538302"/>
            <a:ext cx="338186" cy="518788"/>
            <a:chOff x="2099075" y="238125"/>
            <a:chExt cx="3402275" cy="5219200"/>
          </a:xfrm>
        </p:grpSpPr>
        <p:sp>
          <p:nvSpPr>
            <p:cNvPr id="2307" name="Google Shape;2307;p134"/>
            <p:cNvSpPr/>
            <p:nvPr/>
          </p:nvSpPr>
          <p:spPr>
            <a:xfrm>
              <a:off x="2099075" y="2810200"/>
              <a:ext cx="3402275" cy="2647125"/>
            </a:xfrm>
            <a:custGeom>
              <a:avLst/>
              <a:gdLst/>
              <a:ahLst/>
              <a:cxnLst/>
              <a:rect l="l" t="t" r="r" b="b"/>
              <a:pathLst>
                <a:path w="136091" h="105885" extrusionOk="0">
                  <a:moveTo>
                    <a:pt x="1" y="0"/>
                  </a:moveTo>
                  <a:lnTo>
                    <a:pt x="1" y="99784"/>
                  </a:lnTo>
                  <a:cubicBezTo>
                    <a:pt x="1" y="103144"/>
                    <a:pt x="2741" y="105884"/>
                    <a:pt x="6133" y="105884"/>
                  </a:cubicBezTo>
                  <a:lnTo>
                    <a:pt x="129958" y="105884"/>
                  </a:lnTo>
                  <a:cubicBezTo>
                    <a:pt x="133351" y="105884"/>
                    <a:pt x="136091" y="103144"/>
                    <a:pt x="136091" y="99784"/>
                  </a:cubicBezTo>
                  <a:lnTo>
                    <a:pt x="1360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34"/>
            <p:cNvSpPr/>
            <p:nvPr/>
          </p:nvSpPr>
          <p:spPr>
            <a:xfrm>
              <a:off x="3156775" y="238125"/>
              <a:ext cx="2267925" cy="1310525"/>
            </a:xfrm>
            <a:custGeom>
              <a:avLst/>
              <a:gdLst/>
              <a:ahLst/>
              <a:cxnLst/>
              <a:rect l="l" t="t" r="r" b="b"/>
              <a:pathLst>
                <a:path w="90717" h="52421" extrusionOk="0">
                  <a:moveTo>
                    <a:pt x="39242" y="12232"/>
                  </a:moveTo>
                  <a:lnTo>
                    <a:pt x="39242" y="26194"/>
                  </a:lnTo>
                  <a:lnTo>
                    <a:pt x="12233" y="26194"/>
                  </a:lnTo>
                  <a:lnTo>
                    <a:pt x="12233" y="12232"/>
                  </a:lnTo>
                  <a:close/>
                  <a:moveTo>
                    <a:pt x="6100" y="0"/>
                  </a:moveTo>
                  <a:cubicBezTo>
                    <a:pt x="2741" y="0"/>
                    <a:pt x="0" y="2740"/>
                    <a:pt x="0" y="6133"/>
                  </a:cubicBezTo>
                  <a:cubicBezTo>
                    <a:pt x="0" y="6230"/>
                    <a:pt x="0" y="6328"/>
                    <a:pt x="0" y="6459"/>
                  </a:cubicBezTo>
                  <a:cubicBezTo>
                    <a:pt x="0" y="6557"/>
                    <a:pt x="0" y="6687"/>
                    <a:pt x="0" y="6785"/>
                  </a:cubicBezTo>
                  <a:lnTo>
                    <a:pt x="0" y="52420"/>
                  </a:lnTo>
                  <a:lnTo>
                    <a:pt x="12233" y="52420"/>
                  </a:lnTo>
                  <a:lnTo>
                    <a:pt x="12233" y="38426"/>
                  </a:lnTo>
                  <a:lnTo>
                    <a:pt x="39242" y="38426"/>
                  </a:lnTo>
                  <a:lnTo>
                    <a:pt x="39242" y="52420"/>
                  </a:lnTo>
                  <a:lnTo>
                    <a:pt x="51475" y="52420"/>
                  </a:lnTo>
                  <a:lnTo>
                    <a:pt x="51475" y="12232"/>
                  </a:lnTo>
                  <a:lnTo>
                    <a:pt x="84616" y="12232"/>
                  </a:lnTo>
                  <a:cubicBezTo>
                    <a:pt x="87976" y="12232"/>
                    <a:pt x="90716" y="9492"/>
                    <a:pt x="90716" y="6100"/>
                  </a:cubicBezTo>
                  <a:cubicBezTo>
                    <a:pt x="90716" y="2740"/>
                    <a:pt x="87976" y="0"/>
                    <a:pt x="84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34"/>
            <p:cNvSpPr/>
            <p:nvPr/>
          </p:nvSpPr>
          <p:spPr>
            <a:xfrm>
              <a:off x="2099075" y="1548625"/>
              <a:ext cx="3402275" cy="955775"/>
            </a:xfrm>
            <a:custGeom>
              <a:avLst/>
              <a:gdLst/>
              <a:ahLst/>
              <a:cxnLst/>
              <a:rect l="l" t="t" r="r" b="b"/>
              <a:pathLst>
                <a:path w="136091" h="38231" extrusionOk="0">
                  <a:moveTo>
                    <a:pt x="6133" y="0"/>
                  </a:moveTo>
                  <a:cubicBezTo>
                    <a:pt x="2741" y="0"/>
                    <a:pt x="1" y="2740"/>
                    <a:pt x="1" y="6100"/>
                  </a:cubicBezTo>
                  <a:lnTo>
                    <a:pt x="1" y="38231"/>
                  </a:lnTo>
                  <a:lnTo>
                    <a:pt x="136091" y="38231"/>
                  </a:lnTo>
                  <a:lnTo>
                    <a:pt x="136091" y="6100"/>
                  </a:lnTo>
                  <a:cubicBezTo>
                    <a:pt x="136091" y="2740"/>
                    <a:pt x="133351" y="0"/>
                    <a:pt x="129958" y="0"/>
                  </a:cubicBezTo>
                  <a:lnTo>
                    <a:pt x="93783" y="0"/>
                  </a:lnTo>
                  <a:lnTo>
                    <a:pt x="93783" y="18202"/>
                  </a:lnTo>
                  <a:cubicBezTo>
                    <a:pt x="93783" y="21562"/>
                    <a:pt x="91043" y="24302"/>
                    <a:pt x="87683" y="24302"/>
                  </a:cubicBezTo>
                  <a:cubicBezTo>
                    <a:pt x="84290" y="24302"/>
                    <a:pt x="81550" y="21562"/>
                    <a:pt x="81550" y="18202"/>
                  </a:cubicBezTo>
                  <a:lnTo>
                    <a:pt x="81550" y="0"/>
                  </a:lnTo>
                  <a:lnTo>
                    <a:pt x="54541" y="0"/>
                  </a:lnTo>
                  <a:lnTo>
                    <a:pt x="54541" y="18202"/>
                  </a:lnTo>
                  <a:cubicBezTo>
                    <a:pt x="54541" y="21562"/>
                    <a:pt x="51801" y="24302"/>
                    <a:pt x="48408" y="24302"/>
                  </a:cubicBezTo>
                  <a:cubicBezTo>
                    <a:pt x="45049" y="24302"/>
                    <a:pt x="42308" y="21562"/>
                    <a:pt x="42308" y="18202"/>
                  </a:cubicBezTo>
                  <a:lnTo>
                    <a:pt x="423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0" name="Google Shape;2310;p134"/>
          <p:cNvGrpSpPr/>
          <p:nvPr/>
        </p:nvGrpSpPr>
        <p:grpSpPr>
          <a:xfrm>
            <a:off x="2528721" y="2635780"/>
            <a:ext cx="518788" cy="518788"/>
            <a:chOff x="1190625" y="238125"/>
            <a:chExt cx="5219200" cy="5219200"/>
          </a:xfrm>
        </p:grpSpPr>
        <p:sp>
          <p:nvSpPr>
            <p:cNvPr id="2311" name="Google Shape;2311;p134"/>
            <p:cNvSpPr/>
            <p:nvPr/>
          </p:nvSpPr>
          <p:spPr>
            <a:xfrm>
              <a:off x="1190625" y="238125"/>
              <a:ext cx="2314400" cy="1776175"/>
            </a:xfrm>
            <a:custGeom>
              <a:avLst/>
              <a:gdLst/>
              <a:ahLst/>
              <a:cxnLst/>
              <a:rect l="l" t="t" r="r" b="b"/>
              <a:pathLst>
                <a:path w="92576" h="71047" extrusionOk="0">
                  <a:moveTo>
                    <a:pt x="46288" y="0"/>
                  </a:moveTo>
                  <a:cubicBezTo>
                    <a:pt x="20779" y="0"/>
                    <a:pt x="0" y="20714"/>
                    <a:pt x="0" y="46157"/>
                  </a:cubicBezTo>
                  <a:lnTo>
                    <a:pt x="0" y="71046"/>
                  </a:lnTo>
                  <a:lnTo>
                    <a:pt x="92575" y="71046"/>
                  </a:lnTo>
                  <a:lnTo>
                    <a:pt x="92575" y="46157"/>
                  </a:lnTo>
                  <a:cubicBezTo>
                    <a:pt x="92575" y="20714"/>
                    <a:pt x="71796" y="0"/>
                    <a:pt x="462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134"/>
            <p:cNvSpPr/>
            <p:nvPr/>
          </p:nvSpPr>
          <p:spPr>
            <a:xfrm>
              <a:off x="1190625" y="2338825"/>
              <a:ext cx="2314400" cy="746200"/>
            </a:xfrm>
            <a:custGeom>
              <a:avLst/>
              <a:gdLst/>
              <a:ahLst/>
              <a:cxnLst/>
              <a:rect l="l" t="t" r="r" b="b"/>
              <a:pathLst>
                <a:path w="92576" h="29848" extrusionOk="0">
                  <a:moveTo>
                    <a:pt x="0" y="1"/>
                  </a:moveTo>
                  <a:lnTo>
                    <a:pt x="0" y="23357"/>
                  </a:lnTo>
                  <a:cubicBezTo>
                    <a:pt x="0" y="26945"/>
                    <a:pt x="2903" y="29848"/>
                    <a:pt x="6524" y="29848"/>
                  </a:cubicBezTo>
                  <a:lnTo>
                    <a:pt x="86051" y="29848"/>
                  </a:lnTo>
                  <a:cubicBezTo>
                    <a:pt x="89639" y="29848"/>
                    <a:pt x="92575" y="26945"/>
                    <a:pt x="92575" y="23357"/>
                  </a:cubicBezTo>
                  <a:lnTo>
                    <a:pt x="925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34"/>
            <p:cNvSpPr/>
            <p:nvPr/>
          </p:nvSpPr>
          <p:spPr>
            <a:xfrm>
              <a:off x="4095400" y="2338825"/>
              <a:ext cx="2314425" cy="746200"/>
            </a:xfrm>
            <a:custGeom>
              <a:avLst/>
              <a:gdLst/>
              <a:ahLst/>
              <a:cxnLst/>
              <a:rect l="l" t="t" r="r" b="b"/>
              <a:pathLst>
                <a:path w="92577" h="29848" extrusionOk="0">
                  <a:moveTo>
                    <a:pt x="1" y="1"/>
                  </a:moveTo>
                  <a:lnTo>
                    <a:pt x="1" y="23357"/>
                  </a:lnTo>
                  <a:cubicBezTo>
                    <a:pt x="1" y="26945"/>
                    <a:pt x="2937" y="29848"/>
                    <a:pt x="6525" y="29848"/>
                  </a:cubicBezTo>
                  <a:lnTo>
                    <a:pt x="86052" y="29848"/>
                  </a:lnTo>
                  <a:cubicBezTo>
                    <a:pt x="89673" y="29848"/>
                    <a:pt x="92576" y="26945"/>
                    <a:pt x="92576" y="23357"/>
                  </a:cubicBezTo>
                  <a:lnTo>
                    <a:pt x="925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134"/>
            <p:cNvSpPr/>
            <p:nvPr/>
          </p:nvSpPr>
          <p:spPr>
            <a:xfrm>
              <a:off x="4095400" y="238125"/>
              <a:ext cx="2314425" cy="1776175"/>
            </a:xfrm>
            <a:custGeom>
              <a:avLst/>
              <a:gdLst/>
              <a:ahLst/>
              <a:cxnLst/>
              <a:rect l="l" t="t" r="r" b="b"/>
              <a:pathLst>
                <a:path w="92577" h="71047" extrusionOk="0">
                  <a:moveTo>
                    <a:pt x="46289" y="0"/>
                  </a:moveTo>
                  <a:cubicBezTo>
                    <a:pt x="20780" y="0"/>
                    <a:pt x="1" y="20714"/>
                    <a:pt x="1" y="46157"/>
                  </a:cubicBezTo>
                  <a:lnTo>
                    <a:pt x="1" y="71046"/>
                  </a:lnTo>
                  <a:lnTo>
                    <a:pt x="92576" y="71046"/>
                  </a:lnTo>
                  <a:lnTo>
                    <a:pt x="92576" y="46157"/>
                  </a:lnTo>
                  <a:cubicBezTo>
                    <a:pt x="92576" y="20714"/>
                    <a:pt x="71797" y="0"/>
                    <a:pt x="46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134"/>
            <p:cNvSpPr/>
            <p:nvPr/>
          </p:nvSpPr>
          <p:spPr>
            <a:xfrm>
              <a:off x="1466250" y="3409575"/>
              <a:ext cx="1763125" cy="2047750"/>
            </a:xfrm>
            <a:custGeom>
              <a:avLst/>
              <a:gdLst/>
              <a:ahLst/>
              <a:cxnLst/>
              <a:rect l="l" t="t" r="r" b="b"/>
              <a:pathLst>
                <a:path w="70525" h="81910" extrusionOk="0">
                  <a:moveTo>
                    <a:pt x="1" y="1"/>
                  </a:moveTo>
                  <a:lnTo>
                    <a:pt x="1" y="49615"/>
                  </a:lnTo>
                  <a:cubicBezTo>
                    <a:pt x="1" y="67426"/>
                    <a:pt x="15821" y="81909"/>
                    <a:pt x="35263" y="81909"/>
                  </a:cubicBezTo>
                  <a:cubicBezTo>
                    <a:pt x="54704" y="81909"/>
                    <a:pt x="70525" y="67426"/>
                    <a:pt x="70525" y="49615"/>
                  </a:cubicBezTo>
                  <a:lnTo>
                    <a:pt x="70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34"/>
            <p:cNvSpPr/>
            <p:nvPr/>
          </p:nvSpPr>
          <p:spPr>
            <a:xfrm>
              <a:off x="4371050" y="3409575"/>
              <a:ext cx="1763125" cy="2047750"/>
            </a:xfrm>
            <a:custGeom>
              <a:avLst/>
              <a:gdLst/>
              <a:ahLst/>
              <a:cxnLst/>
              <a:rect l="l" t="t" r="r" b="b"/>
              <a:pathLst>
                <a:path w="70525" h="81910" extrusionOk="0">
                  <a:moveTo>
                    <a:pt x="0" y="1"/>
                  </a:moveTo>
                  <a:lnTo>
                    <a:pt x="0" y="49615"/>
                  </a:lnTo>
                  <a:cubicBezTo>
                    <a:pt x="0" y="67426"/>
                    <a:pt x="15821" y="81909"/>
                    <a:pt x="35263" y="81909"/>
                  </a:cubicBezTo>
                  <a:cubicBezTo>
                    <a:pt x="54704" y="81909"/>
                    <a:pt x="70525" y="67426"/>
                    <a:pt x="70525" y="49615"/>
                  </a:cubicBezTo>
                  <a:lnTo>
                    <a:pt x="705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7" name="Google Shape;2317;p134"/>
          <p:cNvGrpSpPr/>
          <p:nvPr/>
        </p:nvGrpSpPr>
        <p:grpSpPr>
          <a:xfrm>
            <a:off x="2527738" y="3736235"/>
            <a:ext cx="520754" cy="518796"/>
            <a:chOff x="1164325" y="238050"/>
            <a:chExt cx="5238975" cy="5219275"/>
          </a:xfrm>
        </p:grpSpPr>
        <p:sp>
          <p:nvSpPr>
            <p:cNvPr id="2318" name="Google Shape;2318;p134"/>
            <p:cNvSpPr/>
            <p:nvPr/>
          </p:nvSpPr>
          <p:spPr>
            <a:xfrm>
              <a:off x="1164325" y="238050"/>
              <a:ext cx="2393700" cy="1560125"/>
            </a:xfrm>
            <a:custGeom>
              <a:avLst/>
              <a:gdLst/>
              <a:ahLst/>
              <a:cxnLst/>
              <a:rect l="l" t="t" r="r" b="b"/>
              <a:pathLst>
                <a:path w="95748" h="62405" extrusionOk="0">
                  <a:moveTo>
                    <a:pt x="7276" y="0"/>
                  </a:moveTo>
                  <a:cubicBezTo>
                    <a:pt x="3026" y="0"/>
                    <a:pt x="0" y="4816"/>
                    <a:pt x="1867" y="8647"/>
                  </a:cubicBezTo>
                  <a:lnTo>
                    <a:pt x="26300" y="62405"/>
                  </a:lnTo>
                  <a:lnTo>
                    <a:pt x="70467" y="62405"/>
                  </a:lnTo>
                  <a:lnTo>
                    <a:pt x="94899" y="8647"/>
                  </a:lnTo>
                  <a:cubicBezTo>
                    <a:pt x="95747" y="6755"/>
                    <a:pt x="95584" y="4570"/>
                    <a:pt x="94475" y="2808"/>
                  </a:cubicBezTo>
                  <a:cubicBezTo>
                    <a:pt x="93334" y="1047"/>
                    <a:pt x="91409" y="3"/>
                    <a:pt x="89321" y="3"/>
                  </a:cubicBezTo>
                  <a:lnTo>
                    <a:pt x="66683" y="3"/>
                  </a:lnTo>
                  <a:lnTo>
                    <a:pt x="66683" y="23620"/>
                  </a:lnTo>
                  <a:cubicBezTo>
                    <a:pt x="66683" y="26980"/>
                    <a:pt x="63943" y="29720"/>
                    <a:pt x="60551" y="29720"/>
                  </a:cubicBezTo>
                  <a:cubicBezTo>
                    <a:pt x="57191" y="29720"/>
                    <a:pt x="54451" y="26980"/>
                    <a:pt x="54451" y="23620"/>
                  </a:cubicBezTo>
                  <a:lnTo>
                    <a:pt x="54451" y="3"/>
                  </a:lnTo>
                  <a:lnTo>
                    <a:pt x="42316" y="3"/>
                  </a:lnTo>
                  <a:lnTo>
                    <a:pt x="42316" y="23620"/>
                  </a:lnTo>
                  <a:cubicBezTo>
                    <a:pt x="42316" y="26980"/>
                    <a:pt x="39576" y="29720"/>
                    <a:pt x="36184" y="29720"/>
                  </a:cubicBezTo>
                  <a:cubicBezTo>
                    <a:pt x="32824" y="29720"/>
                    <a:pt x="30084" y="26980"/>
                    <a:pt x="30084" y="23620"/>
                  </a:cubicBezTo>
                  <a:lnTo>
                    <a:pt x="30084" y="3"/>
                  </a:lnTo>
                  <a:lnTo>
                    <a:pt x="7445" y="3"/>
                  </a:lnTo>
                  <a:cubicBezTo>
                    <a:pt x="7389" y="1"/>
                    <a:pt x="7332" y="0"/>
                    <a:pt x="72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134"/>
            <p:cNvSpPr/>
            <p:nvPr/>
          </p:nvSpPr>
          <p:spPr>
            <a:xfrm>
              <a:off x="1905800" y="3248925"/>
              <a:ext cx="935400" cy="2208400"/>
            </a:xfrm>
            <a:custGeom>
              <a:avLst/>
              <a:gdLst/>
              <a:ahLst/>
              <a:cxnLst/>
              <a:rect l="l" t="t" r="r" b="b"/>
              <a:pathLst>
                <a:path w="37416" h="88336" extrusionOk="0">
                  <a:moveTo>
                    <a:pt x="1" y="1"/>
                  </a:moveTo>
                  <a:lnTo>
                    <a:pt x="1" y="69644"/>
                  </a:lnTo>
                  <a:cubicBezTo>
                    <a:pt x="1" y="79952"/>
                    <a:pt x="8417" y="88335"/>
                    <a:pt x="18724" y="88335"/>
                  </a:cubicBezTo>
                  <a:cubicBezTo>
                    <a:pt x="29032" y="88335"/>
                    <a:pt x="37416" y="79952"/>
                    <a:pt x="37416" y="69644"/>
                  </a:cubicBezTo>
                  <a:lnTo>
                    <a:pt x="374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134"/>
            <p:cNvSpPr/>
            <p:nvPr/>
          </p:nvSpPr>
          <p:spPr>
            <a:xfrm>
              <a:off x="3301125" y="4839150"/>
              <a:ext cx="3009200" cy="608375"/>
            </a:xfrm>
            <a:custGeom>
              <a:avLst/>
              <a:gdLst/>
              <a:ahLst/>
              <a:cxnLst/>
              <a:rect l="l" t="t" r="r" b="b"/>
              <a:pathLst>
                <a:path w="120368" h="24335" extrusionOk="0">
                  <a:moveTo>
                    <a:pt x="0" y="0"/>
                  </a:moveTo>
                  <a:cubicBezTo>
                    <a:pt x="6557" y="14320"/>
                    <a:pt x="21007" y="24335"/>
                    <a:pt x="37774" y="24335"/>
                  </a:cubicBezTo>
                  <a:lnTo>
                    <a:pt x="82594" y="24335"/>
                  </a:lnTo>
                  <a:cubicBezTo>
                    <a:pt x="99360" y="24335"/>
                    <a:pt x="113844" y="14320"/>
                    <a:pt x="1203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134"/>
            <p:cNvSpPr/>
            <p:nvPr/>
          </p:nvSpPr>
          <p:spPr>
            <a:xfrm>
              <a:off x="3949450" y="2218150"/>
              <a:ext cx="1712550" cy="520300"/>
            </a:xfrm>
            <a:custGeom>
              <a:avLst/>
              <a:gdLst/>
              <a:ahLst/>
              <a:cxnLst/>
              <a:rect l="l" t="t" r="r" b="b"/>
              <a:pathLst>
                <a:path w="68502" h="20812" extrusionOk="0">
                  <a:moveTo>
                    <a:pt x="34251" y="0"/>
                  </a:moveTo>
                  <a:cubicBezTo>
                    <a:pt x="19376" y="0"/>
                    <a:pt x="6459" y="8449"/>
                    <a:pt x="0" y="20812"/>
                  </a:cubicBezTo>
                  <a:lnTo>
                    <a:pt x="68502" y="20812"/>
                  </a:lnTo>
                  <a:cubicBezTo>
                    <a:pt x="62076" y="8449"/>
                    <a:pt x="49126" y="0"/>
                    <a:pt x="34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134"/>
            <p:cNvSpPr/>
            <p:nvPr/>
          </p:nvSpPr>
          <p:spPr>
            <a:xfrm>
              <a:off x="1905800" y="2103975"/>
              <a:ext cx="935400" cy="839175"/>
            </a:xfrm>
            <a:custGeom>
              <a:avLst/>
              <a:gdLst/>
              <a:ahLst/>
              <a:cxnLst/>
              <a:rect l="l" t="t" r="r" b="b"/>
              <a:pathLst>
                <a:path w="37416" h="33567" extrusionOk="0">
                  <a:moveTo>
                    <a:pt x="1" y="0"/>
                  </a:moveTo>
                  <a:lnTo>
                    <a:pt x="1" y="33566"/>
                  </a:lnTo>
                  <a:lnTo>
                    <a:pt x="37416" y="33566"/>
                  </a:lnTo>
                  <a:lnTo>
                    <a:pt x="374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134"/>
            <p:cNvSpPr/>
            <p:nvPr/>
          </p:nvSpPr>
          <p:spPr>
            <a:xfrm>
              <a:off x="4959025" y="3044225"/>
              <a:ext cx="303375" cy="656500"/>
            </a:xfrm>
            <a:custGeom>
              <a:avLst/>
              <a:gdLst/>
              <a:ahLst/>
              <a:cxnLst/>
              <a:rect l="l" t="t" r="r" b="b"/>
              <a:pathLst>
                <a:path w="12135" h="26260" extrusionOk="0">
                  <a:moveTo>
                    <a:pt x="0" y="1"/>
                  </a:moveTo>
                  <a:lnTo>
                    <a:pt x="0" y="26260"/>
                  </a:lnTo>
                  <a:lnTo>
                    <a:pt x="12135" y="26260"/>
                  </a:lnTo>
                  <a:lnTo>
                    <a:pt x="121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134"/>
            <p:cNvSpPr/>
            <p:nvPr/>
          </p:nvSpPr>
          <p:spPr>
            <a:xfrm>
              <a:off x="5568200" y="3044225"/>
              <a:ext cx="630400" cy="656500"/>
            </a:xfrm>
            <a:custGeom>
              <a:avLst/>
              <a:gdLst/>
              <a:ahLst/>
              <a:cxnLst/>
              <a:rect l="l" t="t" r="r" b="b"/>
              <a:pathLst>
                <a:path w="25216" h="26260" extrusionOk="0">
                  <a:moveTo>
                    <a:pt x="0" y="1"/>
                  </a:moveTo>
                  <a:lnTo>
                    <a:pt x="0" y="26260"/>
                  </a:lnTo>
                  <a:lnTo>
                    <a:pt x="25216" y="26260"/>
                  </a:lnTo>
                  <a:lnTo>
                    <a:pt x="25216" y="6133"/>
                  </a:lnTo>
                  <a:cubicBezTo>
                    <a:pt x="25216" y="2741"/>
                    <a:pt x="22476" y="1"/>
                    <a:pt x="19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134"/>
            <p:cNvSpPr/>
            <p:nvPr/>
          </p:nvSpPr>
          <p:spPr>
            <a:xfrm>
              <a:off x="3412850" y="3044225"/>
              <a:ext cx="631200" cy="656500"/>
            </a:xfrm>
            <a:custGeom>
              <a:avLst/>
              <a:gdLst/>
              <a:ahLst/>
              <a:cxnLst/>
              <a:rect l="l" t="t" r="r" b="b"/>
              <a:pathLst>
                <a:path w="25248" h="26260" extrusionOk="0">
                  <a:moveTo>
                    <a:pt x="6133" y="1"/>
                  </a:moveTo>
                  <a:cubicBezTo>
                    <a:pt x="2740" y="1"/>
                    <a:pt x="0" y="2741"/>
                    <a:pt x="0" y="6133"/>
                  </a:cubicBezTo>
                  <a:lnTo>
                    <a:pt x="0" y="26260"/>
                  </a:lnTo>
                  <a:lnTo>
                    <a:pt x="25248" y="26260"/>
                  </a:lnTo>
                  <a:lnTo>
                    <a:pt x="252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134"/>
            <p:cNvSpPr/>
            <p:nvPr/>
          </p:nvSpPr>
          <p:spPr>
            <a:xfrm>
              <a:off x="4349850" y="3044225"/>
              <a:ext cx="303375" cy="656500"/>
            </a:xfrm>
            <a:custGeom>
              <a:avLst/>
              <a:gdLst/>
              <a:ahLst/>
              <a:cxnLst/>
              <a:rect l="l" t="t" r="r" b="b"/>
              <a:pathLst>
                <a:path w="12135" h="26260" extrusionOk="0">
                  <a:moveTo>
                    <a:pt x="0" y="1"/>
                  </a:moveTo>
                  <a:lnTo>
                    <a:pt x="0" y="26260"/>
                  </a:lnTo>
                  <a:lnTo>
                    <a:pt x="12135" y="26260"/>
                  </a:lnTo>
                  <a:lnTo>
                    <a:pt x="121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134"/>
            <p:cNvSpPr/>
            <p:nvPr/>
          </p:nvSpPr>
          <p:spPr>
            <a:xfrm>
              <a:off x="3208150" y="4006525"/>
              <a:ext cx="3195150" cy="526825"/>
            </a:xfrm>
            <a:custGeom>
              <a:avLst/>
              <a:gdLst/>
              <a:ahLst/>
              <a:cxnLst/>
              <a:rect l="l" t="t" r="r" b="b"/>
              <a:pathLst>
                <a:path w="127806" h="21073" extrusionOk="0">
                  <a:moveTo>
                    <a:pt x="6100" y="0"/>
                  </a:moveTo>
                  <a:cubicBezTo>
                    <a:pt x="2741" y="0"/>
                    <a:pt x="1" y="2740"/>
                    <a:pt x="1" y="6100"/>
                  </a:cubicBezTo>
                  <a:lnTo>
                    <a:pt x="1" y="16115"/>
                  </a:lnTo>
                  <a:cubicBezTo>
                    <a:pt x="1" y="17811"/>
                    <a:pt x="98" y="19442"/>
                    <a:pt x="294" y="21073"/>
                  </a:cubicBezTo>
                  <a:lnTo>
                    <a:pt x="127512" y="21073"/>
                  </a:lnTo>
                  <a:cubicBezTo>
                    <a:pt x="127707" y="19442"/>
                    <a:pt x="127805" y="17811"/>
                    <a:pt x="127805" y="16115"/>
                  </a:cubicBezTo>
                  <a:lnTo>
                    <a:pt x="127805" y="6100"/>
                  </a:lnTo>
                  <a:cubicBezTo>
                    <a:pt x="127805" y="2740"/>
                    <a:pt x="125065" y="0"/>
                    <a:pt x="1217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8" name="Google Shape;2328;p134"/>
          <p:cNvGrpSpPr/>
          <p:nvPr/>
        </p:nvGrpSpPr>
        <p:grpSpPr>
          <a:xfrm>
            <a:off x="5208699" y="3736238"/>
            <a:ext cx="489771" cy="518788"/>
            <a:chOff x="1336575" y="238125"/>
            <a:chExt cx="4927275" cy="5219200"/>
          </a:xfrm>
        </p:grpSpPr>
        <p:sp>
          <p:nvSpPr>
            <p:cNvPr id="2329" name="Google Shape;2329;p134"/>
            <p:cNvSpPr/>
            <p:nvPr/>
          </p:nvSpPr>
          <p:spPr>
            <a:xfrm>
              <a:off x="3847500" y="947600"/>
              <a:ext cx="1021850" cy="1732125"/>
            </a:xfrm>
            <a:custGeom>
              <a:avLst/>
              <a:gdLst/>
              <a:ahLst/>
              <a:cxnLst/>
              <a:rect l="l" t="t" r="r" b="b"/>
              <a:pathLst>
                <a:path w="40874" h="69285" extrusionOk="0">
                  <a:moveTo>
                    <a:pt x="25444" y="0"/>
                  </a:moveTo>
                  <a:cubicBezTo>
                    <a:pt x="23030" y="16604"/>
                    <a:pt x="16376" y="32163"/>
                    <a:pt x="5807" y="45635"/>
                  </a:cubicBezTo>
                  <a:cubicBezTo>
                    <a:pt x="3948" y="47951"/>
                    <a:pt x="2023" y="50202"/>
                    <a:pt x="1" y="52355"/>
                  </a:cubicBezTo>
                  <a:cubicBezTo>
                    <a:pt x="9265" y="61750"/>
                    <a:pt x="22965" y="67426"/>
                    <a:pt x="40873" y="69285"/>
                  </a:cubicBezTo>
                  <a:lnTo>
                    <a:pt x="40808" y="50692"/>
                  </a:lnTo>
                  <a:cubicBezTo>
                    <a:pt x="31055" y="35686"/>
                    <a:pt x="27760" y="20159"/>
                    <a:pt x="30957" y="4306"/>
                  </a:cubicBezTo>
                  <a:cubicBezTo>
                    <a:pt x="30957" y="4306"/>
                    <a:pt x="30957" y="4306"/>
                    <a:pt x="30924" y="4273"/>
                  </a:cubicBezTo>
                  <a:cubicBezTo>
                    <a:pt x="29065" y="2708"/>
                    <a:pt x="27238" y="1175"/>
                    <a:pt x="25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134"/>
            <p:cNvSpPr/>
            <p:nvPr/>
          </p:nvSpPr>
          <p:spPr>
            <a:xfrm>
              <a:off x="2731900" y="738125"/>
              <a:ext cx="1444275" cy="1849450"/>
            </a:xfrm>
            <a:custGeom>
              <a:avLst/>
              <a:gdLst/>
              <a:ahLst/>
              <a:cxnLst/>
              <a:rect l="l" t="t" r="r" b="b"/>
              <a:pathLst>
                <a:path w="57771" h="73978" extrusionOk="0">
                  <a:moveTo>
                    <a:pt x="51750" y="0"/>
                  </a:moveTo>
                  <a:cubicBezTo>
                    <a:pt x="35457" y="0"/>
                    <a:pt x="21000" y="3574"/>
                    <a:pt x="9395" y="10467"/>
                  </a:cubicBezTo>
                  <a:cubicBezTo>
                    <a:pt x="13375" y="27103"/>
                    <a:pt x="10243" y="43348"/>
                    <a:pt x="33" y="59071"/>
                  </a:cubicBezTo>
                  <a:lnTo>
                    <a:pt x="1" y="73978"/>
                  </a:lnTo>
                  <a:cubicBezTo>
                    <a:pt x="32523" y="63507"/>
                    <a:pt x="55389" y="34247"/>
                    <a:pt x="57770" y="159"/>
                  </a:cubicBezTo>
                  <a:cubicBezTo>
                    <a:pt x="55738" y="53"/>
                    <a:pt x="53730" y="0"/>
                    <a:pt x="51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134"/>
            <p:cNvSpPr/>
            <p:nvPr/>
          </p:nvSpPr>
          <p:spPr>
            <a:xfrm>
              <a:off x="2394275" y="2451375"/>
              <a:ext cx="2809425" cy="3005950"/>
            </a:xfrm>
            <a:custGeom>
              <a:avLst/>
              <a:gdLst/>
              <a:ahLst/>
              <a:cxnLst/>
              <a:rect l="l" t="t" r="r" b="b"/>
              <a:pathLst>
                <a:path w="112377" h="120238" extrusionOk="0">
                  <a:moveTo>
                    <a:pt x="37285" y="43026"/>
                  </a:moveTo>
                  <a:cubicBezTo>
                    <a:pt x="40645" y="43026"/>
                    <a:pt x="43385" y="45766"/>
                    <a:pt x="43385" y="49158"/>
                  </a:cubicBezTo>
                  <a:lnTo>
                    <a:pt x="43385" y="54378"/>
                  </a:lnTo>
                  <a:cubicBezTo>
                    <a:pt x="43385" y="57770"/>
                    <a:pt x="40645" y="60510"/>
                    <a:pt x="37285" y="60510"/>
                  </a:cubicBezTo>
                  <a:cubicBezTo>
                    <a:pt x="33893" y="60510"/>
                    <a:pt x="31153" y="57770"/>
                    <a:pt x="31153" y="54378"/>
                  </a:cubicBezTo>
                  <a:lnTo>
                    <a:pt x="31153" y="49158"/>
                  </a:lnTo>
                  <a:cubicBezTo>
                    <a:pt x="31153" y="45766"/>
                    <a:pt x="33893" y="43026"/>
                    <a:pt x="37285" y="43026"/>
                  </a:cubicBezTo>
                  <a:close/>
                  <a:moveTo>
                    <a:pt x="74081" y="43026"/>
                  </a:moveTo>
                  <a:cubicBezTo>
                    <a:pt x="77440" y="43026"/>
                    <a:pt x="80181" y="45766"/>
                    <a:pt x="80181" y="49158"/>
                  </a:cubicBezTo>
                  <a:lnTo>
                    <a:pt x="80181" y="54378"/>
                  </a:lnTo>
                  <a:cubicBezTo>
                    <a:pt x="80181" y="57770"/>
                    <a:pt x="77440" y="60510"/>
                    <a:pt x="74081" y="60510"/>
                  </a:cubicBezTo>
                  <a:cubicBezTo>
                    <a:pt x="70688" y="60510"/>
                    <a:pt x="67948" y="57770"/>
                    <a:pt x="67948" y="54378"/>
                  </a:cubicBezTo>
                  <a:lnTo>
                    <a:pt x="67948" y="49158"/>
                  </a:lnTo>
                  <a:cubicBezTo>
                    <a:pt x="67948" y="45766"/>
                    <a:pt x="70688" y="43026"/>
                    <a:pt x="74081" y="43026"/>
                  </a:cubicBezTo>
                  <a:close/>
                  <a:moveTo>
                    <a:pt x="67997" y="72131"/>
                  </a:moveTo>
                  <a:cubicBezTo>
                    <a:pt x="69563" y="72131"/>
                    <a:pt x="71129" y="72726"/>
                    <a:pt x="72319" y="73917"/>
                  </a:cubicBezTo>
                  <a:cubicBezTo>
                    <a:pt x="74700" y="76331"/>
                    <a:pt x="74668" y="80180"/>
                    <a:pt x="72287" y="82594"/>
                  </a:cubicBezTo>
                  <a:cubicBezTo>
                    <a:pt x="72058" y="82790"/>
                    <a:pt x="71862" y="83018"/>
                    <a:pt x="71602" y="83279"/>
                  </a:cubicBezTo>
                  <a:cubicBezTo>
                    <a:pt x="69025" y="85954"/>
                    <a:pt x="64653" y="90455"/>
                    <a:pt x="56238" y="90455"/>
                  </a:cubicBezTo>
                  <a:cubicBezTo>
                    <a:pt x="47822" y="90455"/>
                    <a:pt x="43451" y="85954"/>
                    <a:pt x="40841" y="83279"/>
                  </a:cubicBezTo>
                  <a:cubicBezTo>
                    <a:pt x="40613" y="83018"/>
                    <a:pt x="40384" y="82790"/>
                    <a:pt x="40189" y="82594"/>
                  </a:cubicBezTo>
                  <a:cubicBezTo>
                    <a:pt x="37775" y="80180"/>
                    <a:pt x="37775" y="76331"/>
                    <a:pt x="40156" y="73917"/>
                  </a:cubicBezTo>
                  <a:cubicBezTo>
                    <a:pt x="41347" y="72726"/>
                    <a:pt x="42912" y="72131"/>
                    <a:pt x="44478" y="72131"/>
                  </a:cubicBezTo>
                  <a:cubicBezTo>
                    <a:pt x="46044" y="72131"/>
                    <a:pt x="47610" y="72726"/>
                    <a:pt x="48800" y="73917"/>
                  </a:cubicBezTo>
                  <a:cubicBezTo>
                    <a:pt x="49061" y="74178"/>
                    <a:pt x="49355" y="74471"/>
                    <a:pt x="49616" y="74765"/>
                  </a:cubicBezTo>
                  <a:cubicBezTo>
                    <a:pt x="51573" y="76755"/>
                    <a:pt x="53008" y="78223"/>
                    <a:pt x="56238" y="78223"/>
                  </a:cubicBezTo>
                  <a:cubicBezTo>
                    <a:pt x="59467" y="78223"/>
                    <a:pt x="60870" y="76755"/>
                    <a:pt x="62827" y="74765"/>
                  </a:cubicBezTo>
                  <a:cubicBezTo>
                    <a:pt x="63120" y="74471"/>
                    <a:pt x="63381" y="74178"/>
                    <a:pt x="63675" y="73917"/>
                  </a:cubicBezTo>
                  <a:cubicBezTo>
                    <a:pt x="64866" y="72726"/>
                    <a:pt x="66431" y="72131"/>
                    <a:pt x="67997" y="72131"/>
                  </a:cubicBezTo>
                  <a:close/>
                  <a:moveTo>
                    <a:pt x="48637" y="0"/>
                  </a:moveTo>
                  <a:cubicBezTo>
                    <a:pt x="39373" y="7568"/>
                    <a:pt x="28772" y="13374"/>
                    <a:pt x="17224" y="17093"/>
                  </a:cubicBezTo>
                  <a:lnTo>
                    <a:pt x="12266" y="18691"/>
                  </a:lnTo>
                  <a:cubicBezTo>
                    <a:pt x="11516" y="22606"/>
                    <a:pt x="9624" y="26161"/>
                    <a:pt x="6753" y="28967"/>
                  </a:cubicBezTo>
                  <a:cubicBezTo>
                    <a:pt x="5318" y="30369"/>
                    <a:pt x="3687" y="31511"/>
                    <a:pt x="1958" y="32424"/>
                  </a:cubicBezTo>
                  <a:lnTo>
                    <a:pt x="6558" y="36111"/>
                  </a:lnTo>
                  <a:cubicBezTo>
                    <a:pt x="14843" y="42243"/>
                    <a:pt x="16898" y="53758"/>
                    <a:pt x="11190" y="62402"/>
                  </a:cubicBezTo>
                  <a:cubicBezTo>
                    <a:pt x="8547" y="66447"/>
                    <a:pt x="4600" y="69252"/>
                    <a:pt x="1" y="70459"/>
                  </a:cubicBezTo>
                  <a:cubicBezTo>
                    <a:pt x="2317" y="83442"/>
                    <a:pt x="8841" y="95609"/>
                    <a:pt x="18366" y="104743"/>
                  </a:cubicBezTo>
                  <a:cubicBezTo>
                    <a:pt x="28967" y="114887"/>
                    <a:pt x="42048" y="120237"/>
                    <a:pt x="56205" y="120237"/>
                  </a:cubicBezTo>
                  <a:cubicBezTo>
                    <a:pt x="70427" y="120237"/>
                    <a:pt x="83508" y="114887"/>
                    <a:pt x="94077" y="104775"/>
                  </a:cubicBezTo>
                  <a:cubicBezTo>
                    <a:pt x="103602" y="95642"/>
                    <a:pt x="110093" y="83442"/>
                    <a:pt x="112376" y="70427"/>
                  </a:cubicBezTo>
                  <a:cubicBezTo>
                    <a:pt x="107810" y="69187"/>
                    <a:pt x="103928" y="66414"/>
                    <a:pt x="101286" y="62402"/>
                  </a:cubicBezTo>
                  <a:cubicBezTo>
                    <a:pt x="95577" y="53758"/>
                    <a:pt x="97632" y="42243"/>
                    <a:pt x="105918" y="36111"/>
                  </a:cubicBezTo>
                  <a:lnTo>
                    <a:pt x="110517" y="32424"/>
                  </a:lnTo>
                  <a:cubicBezTo>
                    <a:pt x="108788" y="31511"/>
                    <a:pt x="107157" y="30369"/>
                    <a:pt x="105722" y="28967"/>
                  </a:cubicBezTo>
                  <a:cubicBezTo>
                    <a:pt x="103602" y="26879"/>
                    <a:pt x="102003" y="24400"/>
                    <a:pt x="100992" y="21660"/>
                  </a:cubicBezTo>
                  <a:lnTo>
                    <a:pt x="97730" y="21301"/>
                  </a:lnTo>
                  <a:cubicBezTo>
                    <a:pt x="76984" y="19148"/>
                    <a:pt x="60706" y="12233"/>
                    <a:pt x="49420" y="783"/>
                  </a:cubicBezTo>
                  <a:lnTo>
                    <a:pt x="486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134"/>
            <p:cNvSpPr/>
            <p:nvPr/>
          </p:nvSpPr>
          <p:spPr>
            <a:xfrm>
              <a:off x="1336575" y="238125"/>
              <a:ext cx="1425525" cy="3686650"/>
            </a:xfrm>
            <a:custGeom>
              <a:avLst/>
              <a:gdLst/>
              <a:ahLst/>
              <a:cxnLst/>
              <a:rect l="l" t="t" r="r" b="b"/>
              <a:pathLst>
                <a:path w="57021" h="147466" extrusionOk="0">
                  <a:moveTo>
                    <a:pt x="19834" y="0"/>
                  </a:moveTo>
                  <a:lnTo>
                    <a:pt x="19573" y="16473"/>
                  </a:lnTo>
                  <a:cubicBezTo>
                    <a:pt x="19573" y="17452"/>
                    <a:pt x="19345" y="18398"/>
                    <a:pt x="18920" y="19278"/>
                  </a:cubicBezTo>
                  <a:lnTo>
                    <a:pt x="653" y="56530"/>
                  </a:lnTo>
                  <a:cubicBezTo>
                    <a:pt x="229" y="57411"/>
                    <a:pt x="1" y="58390"/>
                    <a:pt x="1" y="59401"/>
                  </a:cubicBezTo>
                  <a:lnTo>
                    <a:pt x="1" y="115018"/>
                  </a:lnTo>
                  <a:cubicBezTo>
                    <a:pt x="1" y="116975"/>
                    <a:pt x="849" y="118802"/>
                    <a:pt x="2317" y="120041"/>
                  </a:cubicBezTo>
                  <a:lnTo>
                    <a:pt x="33436" y="146202"/>
                  </a:lnTo>
                  <a:cubicBezTo>
                    <a:pt x="34777" y="147085"/>
                    <a:pt x="36115" y="147466"/>
                    <a:pt x="37374" y="147466"/>
                  </a:cubicBezTo>
                  <a:cubicBezTo>
                    <a:pt x="43469" y="147466"/>
                    <a:pt x="47705" y="138529"/>
                    <a:pt x="41298" y="134231"/>
                  </a:cubicBezTo>
                  <a:lnTo>
                    <a:pt x="24303" y="120563"/>
                  </a:lnTo>
                  <a:cubicBezTo>
                    <a:pt x="18823" y="116942"/>
                    <a:pt x="15234" y="110777"/>
                    <a:pt x="15202" y="103666"/>
                  </a:cubicBezTo>
                  <a:lnTo>
                    <a:pt x="15006" y="62565"/>
                  </a:lnTo>
                  <a:cubicBezTo>
                    <a:pt x="15006" y="58944"/>
                    <a:pt x="17909" y="56008"/>
                    <a:pt x="21530" y="55976"/>
                  </a:cubicBezTo>
                  <a:lnTo>
                    <a:pt x="21563" y="55976"/>
                  </a:lnTo>
                  <a:cubicBezTo>
                    <a:pt x="25151" y="55976"/>
                    <a:pt x="28087" y="58911"/>
                    <a:pt x="28087" y="62500"/>
                  </a:cubicBezTo>
                  <a:lnTo>
                    <a:pt x="28282" y="103601"/>
                  </a:lnTo>
                  <a:cubicBezTo>
                    <a:pt x="28331" y="108326"/>
                    <a:pt x="31897" y="110667"/>
                    <a:pt x="35469" y="110667"/>
                  </a:cubicBezTo>
                  <a:cubicBezTo>
                    <a:pt x="39073" y="110667"/>
                    <a:pt x="42684" y="108286"/>
                    <a:pt x="42700" y="103568"/>
                  </a:cubicBezTo>
                  <a:lnTo>
                    <a:pt x="42766" y="77048"/>
                  </a:lnTo>
                  <a:cubicBezTo>
                    <a:pt x="42766" y="75743"/>
                    <a:pt x="43157" y="74439"/>
                    <a:pt x="43907" y="73362"/>
                  </a:cubicBezTo>
                  <a:cubicBezTo>
                    <a:pt x="56760" y="54606"/>
                    <a:pt x="57020" y="35556"/>
                    <a:pt x="44625" y="15103"/>
                  </a:cubicBezTo>
                  <a:cubicBezTo>
                    <a:pt x="44005" y="14092"/>
                    <a:pt x="43712" y="12917"/>
                    <a:pt x="43712" y="11743"/>
                  </a:cubicBezTo>
                  <a:lnTo>
                    <a:pt x="437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134"/>
            <p:cNvSpPr/>
            <p:nvPr/>
          </p:nvSpPr>
          <p:spPr>
            <a:xfrm>
              <a:off x="4838325" y="238125"/>
              <a:ext cx="1425525" cy="3686725"/>
            </a:xfrm>
            <a:custGeom>
              <a:avLst/>
              <a:gdLst/>
              <a:ahLst/>
              <a:cxnLst/>
              <a:rect l="l" t="t" r="r" b="b"/>
              <a:pathLst>
                <a:path w="57021" h="147469" extrusionOk="0">
                  <a:moveTo>
                    <a:pt x="13310" y="0"/>
                  </a:moveTo>
                  <a:lnTo>
                    <a:pt x="13310" y="11743"/>
                  </a:lnTo>
                  <a:cubicBezTo>
                    <a:pt x="13310" y="12917"/>
                    <a:pt x="12983" y="14092"/>
                    <a:pt x="12396" y="15103"/>
                  </a:cubicBezTo>
                  <a:cubicBezTo>
                    <a:pt x="1" y="35556"/>
                    <a:pt x="262" y="54606"/>
                    <a:pt x="13114" y="73362"/>
                  </a:cubicBezTo>
                  <a:cubicBezTo>
                    <a:pt x="13864" y="74439"/>
                    <a:pt x="14256" y="75743"/>
                    <a:pt x="14256" y="77048"/>
                  </a:cubicBezTo>
                  <a:lnTo>
                    <a:pt x="14321" y="103568"/>
                  </a:lnTo>
                  <a:cubicBezTo>
                    <a:pt x="14354" y="108282"/>
                    <a:pt x="17966" y="110663"/>
                    <a:pt x="21567" y="110663"/>
                  </a:cubicBezTo>
                  <a:cubicBezTo>
                    <a:pt x="25143" y="110663"/>
                    <a:pt x="28706" y="108314"/>
                    <a:pt x="28739" y="103568"/>
                  </a:cubicBezTo>
                  <a:lnTo>
                    <a:pt x="28934" y="62500"/>
                  </a:lnTo>
                  <a:cubicBezTo>
                    <a:pt x="28934" y="58911"/>
                    <a:pt x="31870" y="55976"/>
                    <a:pt x="35458" y="55976"/>
                  </a:cubicBezTo>
                  <a:lnTo>
                    <a:pt x="35491" y="55976"/>
                  </a:lnTo>
                  <a:cubicBezTo>
                    <a:pt x="39112" y="56008"/>
                    <a:pt x="42015" y="58944"/>
                    <a:pt x="42015" y="62565"/>
                  </a:cubicBezTo>
                  <a:lnTo>
                    <a:pt x="41819" y="103633"/>
                  </a:lnTo>
                  <a:cubicBezTo>
                    <a:pt x="41787" y="110744"/>
                    <a:pt x="38199" y="116942"/>
                    <a:pt x="32718" y="120563"/>
                  </a:cubicBezTo>
                  <a:lnTo>
                    <a:pt x="15723" y="134231"/>
                  </a:lnTo>
                  <a:cubicBezTo>
                    <a:pt x="9319" y="138555"/>
                    <a:pt x="13549" y="147468"/>
                    <a:pt x="19640" y="147468"/>
                  </a:cubicBezTo>
                  <a:cubicBezTo>
                    <a:pt x="20901" y="147468"/>
                    <a:pt x="22242" y="147086"/>
                    <a:pt x="23585" y="146202"/>
                  </a:cubicBezTo>
                  <a:lnTo>
                    <a:pt x="54704" y="120041"/>
                  </a:lnTo>
                  <a:cubicBezTo>
                    <a:pt x="56172" y="118802"/>
                    <a:pt x="57020" y="116975"/>
                    <a:pt x="57020" y="115018"/>
                  </a:cubicBezTo>
                  <a:lnTo>
                    <a:pt x="57020" y="59401"/>
                  </a:lnTo>
                  <a:cubicBezTo>
                    <a:pt x="57020" y="58390"/>
                    <a:pt x="56792" y="57411"/>
                    <a:pt x="56368" y="56530"/>
                  </a:cubicBezTo>
                  <a:lnTo>
                    <a:pt x="38101" y="19278"/>
                  </a:lnTo>
                  <a:cubicBezTo>
                    <a:pt x="37677" y="18398"/>
                    <a:pt x="37448" y="17452"/>
                    <a:pt x="37448" y="16473"/>
                  </a:cubicBezTo>
                  <a:lnTo>
                    <a:pt x="371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134"/>
            <p:cNvSpPr/>
            <p:nvPr/>
          </p:nvSpPr>
          <p:spPr>
            <a:xfrm>
              <a:off x="1829950" y="4004900"/>
              <a:ext cx="1012875" cy="1452425"/>
            </a:xfrm>
            <a:custGeom>
              <a:avLst/>
              <a:gdLst/>
              <a:ahLst/>
              <a:cxnLst/>
              <a:rect l="l" t="t" r="r" b="b"/>
              <a:pathLst>
                <a:path w="40515" h="58097" extrusionOk="0">
                  <a:moveTo>
                    <a:pt x="1" y="0"/>
                  </a:moveTo>
                  <a:lnTo>
                    <a:pt x="1" y="51996"/>
                  </a:lnTo>
                  <a:cubicBezTo>
                    <a:pt x="1" y="55356"/>
                    <a:pt x="2741" y="58096"/>
                    <a:pt x="6134" y="58096"/>
                  </a:cubicBezTo>
                  <a:lnTo>
                    <a:pt x="40515" y="58096"/>
                  </a:lnTo>
                  <a:cubicBezTo>
                    <a:pt x="37742" y="56106"/>
                    <a:pt x="35035" y="53888"/>
                    <a:pt x="32490" y="51442"/>
                  </a:cubicBezTo>
                  <a:cubicBezTo>
                    <a:pt x="21008" y="40449"/>
                    <a:pt x="13212" y="25802"/>
                    <a:pt x="10472" y="10145"/>
                  </a:cubicBezTo>
                  <a:cubicBezTo>
                    <a:pt x="10309" y="9264"/>
                    <a:pt x="10178" y="8351"/>
                    <a:pt x="10048" y="7405"/>
                  </a:cubicBezTo>
                  <a:cubicBezTo>
                    <a:pt x="8939" y="6916"/>
                    <a:pt x="7895" y="6361"/>
                    <a:pt x="6884" y="5676"/>
                  </a:cubicBezTo>
                  <a:lnTo>
                    <a:pt x="6329" y="5317"/>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134"/>
            <p:cNvSpPr/>
            <p:nvPr/>
          </p:nvSpPr>
          <p:spPr>
            <a:xfrm>
              <a:off x="4757600" y="4028550"/>
              <a:ext cx="984325" cy="1428775"/>
            </a:xfrm>
            <a:custGeom>
              <a:avLst/>
              <a:gdLst/>
              <a:ahLst/>
              <a:cxnLst/>
              <a:rect l="l" t="t" r="r" b="b"/>
              <a:pathLst>
                <a:path w="39373" h="57151" extrusionOk="0">
                  <a:moveTo>
                    <a:pt x="39372" y="0"/>
                  </a:moveTo>
                  <a:lnTo>
                    <a:pt x="34186" y="4371"/>
                  </a:lnTo>
                  <a:lnTo>
                    <a:pt x="33631" y="4730"/>
                  </a:lnTo>
                  <a:cubicBezTo>
                    <a:pt x="32588" y="5448"/>
                    <a:pt x="31446" y="6035"/>
                    <a:pt x="30304" y="6524"/>
                  </a:cubicBezTo>
                  <a:cubicBezTo>
                    <a:pt x="30206" y="7209"/>
                    <a:pt x="30108" y="7894"/>
                    <a:pt x="30011" y="8612"/>
                  </a:cubicBezTo>
                  <a:cubicBezTo>
                    <a:pt x="29978" y="8775"/>
                    <a:pt x="29978" y="8938"/>
                    <a:pt x="29945" y="9134"/>
                  </a:cubicBezTo>
                  <a:cubicBezTo>
                    <a:pt x="27270" y="24791"/>
                    <a:pt x="19507" y="39503"/>
                    <a:pt x="8025" y="50496"/>
                  </a:cubicBezTo>
                  <a:cubicBezTo>
                    <a:pt x="5448" y="52942"/>
                    <a:pt x="2773" y="55160"/>
                    <a:pt x="0" y="57150"/>
                  </a:cubicBezTo>
                  <a:lnTo>
                    <a:pt x="33273" y="57150"/>
                  </a:lnTo>
                  <a:cubicBezTo>
                    <a:pt x="36632" y="57150"/>
                    <a:pt x="39372" y="54410"/>
                    <a:pt x="39372" y="51018"/>
                  </a:cubicBezTo>
                  <a:lnTo>
                    <a:pt x="393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6" name="Google Shape;2336;p134"/>
          <p:cNvGrpSpPr/>
          <p:nvPr/>
        </p:nvGrpSpPr>
        <p:grpSpPr>
          <a:xfrm>
            <a:off x="5251823" y="1538302"/>
            <a:ext cx="403522" cy="518788"/>
            <a:chOff x="1770425" y="238125"/>
            <a:chExt cx="4059575" cy="5219200"/>
          </a:xfrm>
        </p:grpSpPr>
        <p:sp>
          <p:nvSpPr>
            <p:cNvPr id="2337" name="Google Shape;2337;p134"/>
            <p:cNvSpPr/>
            <p:nvPr/>
          </p:nvSpPr>
          <p:spPr>
            <a:xfrm>
              <a:off x="3321500" y="4824475"/>
              <a:ext cx="957425" cy="632850"/>
            </a:xfrm>
            <a:custGeom>
              <a:avLst/>
              <a:gdLst/>
              <a:ahLst/>
              <a:cxnLst/>
              <a:rect l="l" t="t" r="r" b="b"/>
              <a:pathLst>
                <a:path w="38297" h="25314" extrusionOk="0">
                  <a:moveTo>
                    <a:pt x="1" y="0"/>
                  </a:moveTo>
                  <a:lnTo>
                    <a:pt x="1" y="19181"/>
                  </a:lnTo>
                  <a:cubicBezTo>
                    <a:pt x="1" y="22573"/>
                    <a:pt x="2741" y="25313"/>
                    <a:pt x="6133" y="25313"/>
                  </a:cubicBezTo>
                  <a:lnTo>
                    <a:pt x="32164" y="25313"/>
                  </a:lnTo>
                  <a:cubicBezTo>
                    <a:pt x="35556" y="25313"/>
                    <a:pt x="38296" y="22573"/>
                    <a:pt x="38296" y="19181"/>
                  </a:cubicBezTo>
                  <a:lnTo>
                    <a:pt x="382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134"/>
            <p:cNvSpPr/>
            <p:nvPr/>
          </p:nvSpPr>
          <p:spPr>
            <a:xfrm>
              <a:off x="3321500" y="3375325"/>
              <a:ext cx="957425" cy="1142550"/>
            </a:xfrm>
            <a:custGeom>
              <a:avLst/>
              <a:gdLst/>
              <a:ahLst/>
              <a:cxnLst/>
              <a:rect l="l" t="t" r="r" b="b"/>
              <a:pathLst>
                <a:path w="38297" h="45702" extrusionOk="0">
                  <a:moveTo>
                    <a:pt x="1" y="1"/>
                  </a:moveTo>
                  <a:lnTo>
                    <a:pt x="1" y="45701"/>
                  </a:lnTo>
                  <a:lnTo>
                    <a:pt x="38296" y="45701"/>
                  </a:lnTo>
                  <a:lnTo>
                    <a:pt x="382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34"/>
            <p:cNvSpPr/>
            <p:nvPr/>
          </p:nvSpPr>
          <p:spPr>
            <a:xfrm>
              <a:off x="3321500" y="1832400"/>
              <a:ext cx="957425" cy="1236325"/>
            </a:xfrm>
            <a:custGeom>
              <a:avLst/>
              <a:gdLst/>
              <a:ahLst/>
              <a:cxnLst/>
              <a:rect l="l" t="t" r="r" b="b"/>
              <a:pathLst>
                <a:path w="38297" h="49453" extrusionOk="0">
                  <a:moveTo>
                    <a:pt x="6133" y="1"/>
                  </a:moveTo>
                  <a:cubicBezTo>
                    <a:pt x="2741" y="1"/>
                    <a:pt x="1" y="2741"/>
                    <a:pt x="1" y="6133"/>
                  </a:cubicBezTo>
                  <a:lnTo>
                    <a:pt x="1" y="49453"/>
                  </a:lnTo>
                  <a:lnTo>
                    <a:pt x="38296" y="49453"/>
                  </a:lnTo>
                  <a:lnTo>
                    <a:pt x="38296" y="6133"/>
                  </a:lnTo>
                  <a:cubicBezTo>
                    <a:pt x="38296" y="2741"/>
                    <a:pt x="35556" y="1"/>
                    <a:pt x="32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34"/>
            <p:cNvSpPr/>
            <p:nvPr/>
          </p:nvSpPr>
          <p:spPr>
            <a:xfrm>
              <a:off x="2568800" y="238125"/>
              <a:ext cx="2462825" cy="1064225"/>
            </a:xfrm>
            <a:custGeom>
              <a:avLst/>
              <a:gdLst/>
              <a:ahLst/>
              <a:cxnLst/>
              <a:rect l="l" t="t" r="r" b="b"/>
              <a:pathLst>
                <a:path w="98513" h="42569" extrusionOk="0">
                  <a:moveTo>
                    <a:pt x="21236" y="0"/>
                  </a:moveTo>
                  <a:cubicBezTo>
                    <a:pt x="9493" y="0"/>
                    <a:pt x="1" y="9525"/>
                    <a:pt x="1" y="21236"/>
                  </a:cubicBezTo>
                  <a:lnTo>
                    <a:pt x="1" y="21333"/>
                  </a:lnTo>
                  <a:cubicBezTo>
                    <a:pt x="1" y="33077"/>
                    <a:pt x="9493" y="42569"/>
                    <a:pt x="21236" y="42569"/>
                  </a:cubicBezTo>
                  <a:lnTo>
                    <a:pt x="77277" y="42569"/>
                  </a:lnTo>
                  <a:cubicBezTo>
                    <a:pt x="89020" y="42569"/>
                    <a:pt x="98513" y="33077"/>
                    <a:pt x="98513" y="21333"/>
                  </a:cubicBezTo>
                  <a:lnTo>
                    <a:pt x="98513" y="21236"/>
                  </a:lnTo>
                  <a:cubicBezTo>
                    <a:pt x="98513" y="9525"/>
                    <a:pt x="89020" y="0"/>
                    <a:pt x="77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134"/>
            <p:cNvSpPr/>
            <p:nvPr/>
          </p:nvSpPr>
          <p:spPr>
            <a:xfrm>
              <a:off x="4585525" y="617325"/>
              <a:ext cx="1244475" cy="1777800"/>
            </a:xfrm>
            <a:custGeom>
              <a:avLst/>
              <a:gdLst/>
              <a:ahLst/>
              <a:cxnLst/>
              <a:rect l="l" t="t" r="r" b="b"/>
              <a:pathLst>
                <a:path w="49779" h="71112" extrusionOk="0">
                  <a:moveTo>
                    <a:pt x="29130" y="0"/>
                  </a:moveTo>
                  <a:lnTo>
                    <a:pt x="29130" y="12265"/>
                  </a:lnTo>
                  <a:lnTo>
                    <a:pt x="37513" y="12265"/>
                  </a:lnTo>
                  <a:lnTo>
                    <a:pt x="37513" y="24530"/>
                  </a:lnTo>
                  <a:lnTo>
                    <a:pt x="0" y="55291"/>
                  </a:lnTo>
                  <a:lnTo>
                    <a:pt x="0" y="71112"/>
                  </a:lnTo>
                  <a:lnTo>
                    <a:pt x="47528" y="32163"/>
                  </a:lnTo>
                  <a:cubicBezTo>
                    <a:pt x="48963" y="30989"/>
                    <a:pt x="49778" y="29260"/>
                    <a:pt x="49778" y="27401"/>
                  </a:cubicBezTo>
                  <a:lnTo>
                    <a:pt x="49778" y="6133"/>
                  </a:lnTo>
                  <a:cubicBezTo>
                    <a:pt x="49778" y="2740"/>
                    <a:pt x="47038" y="0"/>
                    <a:pt x="43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134"/>
            <p:cNvSpPr/>
            <p:nvPr/>
          </p:nvSpPr>
          <p:spPr>
            <a:xfrm>
              <a:off x="1770425" y="617325"/>
              <a:ext cx="1244475" cy="1777800"/>
            </a:xfrm>
            <a:custGeom>
              <a:avLst/>
              <a:gdLst/>
              <a:ahLst/>
              <a:cxnLst/>
              <a:rect l="l" t="t" r="r" b="b"/>
              <a:pathLst>
                <a:path w="49779" h="71112" extrusionOk="0">
                  <a:moveTo>
                    <a:pt x="6133" y="0"/>
                  </a:moveTo>
                  <a:cubicBezTo>
                    <a:pt x="2741" y="0"/>
                    <a:pt x="1" y="2740"/>
                    <a:pt x="1" y="6133"/>
                  </a:cubicBezTo>
                  <a:lnTo>
                    <a:pt x="1" y="27401"/>
                  </a:lnTo>
                  <a:cubicBezTo>
                    <a:pt x="1" y="29260"/>
                    <a:pt x="816" y="30989"/>
                    <a:pt x="2251" y="32163"/>
                  </a:cubicBezTo>
                  <a:lnTo>
                    <a:pt x="49779" y="71112"/>
                  </a:lnTo>
                  <a:lnTo>
                    <a:pt x="49779" y="55291"/>
                  </a:lnTo>
                  <a:lnTo>
                    <a:pt x="12266" y="24530"/>
                  </a:lnTo>
                  <a:lnTo>
                    <a:pt x="12266" y="12265"/>
                  </a:lnTo>
                  <a:lnTo>
                    <a:pt x="20649" y="12265"/>
                  </a:lnTo>
                  <a:lnTo>
                    <a:pt x="206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3" name="Google Shape;2343;p134"/>
          <p:cNvGrpSpPr/>
          <p:nvPr/>
        </p:nvGrpSpPr>
        <p:grpSpPr>
          <a:xfrm>
            <a:off x="5194190" y="2709239"/>
            <a:ext cx="518788" cy="371870"/>
            <a:chOff x="1190625" y="977325"/>
            <a:chExt cx="5219200" cy="3741150"/>
          </a:xfrm>
        </p:grpSpPr>
        <p:sp>
          <p:nvSpPr>
            <p:cNvPr id="2344" name="Google Shape;2344;p134"/>
            <p:cNvSpPr/>
            <p:nvPr/>
          </p:nvSpPr>
          <p:spPr>
            <a:xfrm>
              <a:off x="2141475" y="1209375"/>
              <a:ext cx="838350" cy="793500"/>
            </a:xfrm>
            <a:custGeom>
              <a:avLst/>
              <a:gdLst/>
              <a:ahLst/>
              <a:cxnLst/>
              <a:rect l="l" t="t" r="r" b="b"/>
              <a:pathLst>
                <a:path w="33534" h="31740" extrusionOk="0">
                  <a:moveTo>
                    <a:pt x="16767" y="0"/>
                  </a:moveTo>
                  <a:cubicBezTo>
                    <a:pt x="15169" y="0"/>
                    <a:pt x="13603" y="653"/>
                    <a:pt x="12462" y="1794"/>
                  </a:cubicBezTo>
                  <a:cubicBezTo>
                    <a:pt x="6720" y="7503"/>
                    <a:pt x="2512" y="14418"/>
                    <a:pt x="1" y="21986"/>
                  </a:cubicBezTo>
                  <a:cubicBezTo>
                    <a:pt x="6394" y="23780"/>
                    <a:pt x="12135" y="27205"/>
                    <a:pt x="16735" y="31739"/>
                  </a:cubicBezTo>
                  <a:cubicBezTo>
                    <a:pt x="21367" y="27173"/>
                    <a:pt x="27140" y="23780"/>
                    <a:pt x="33534" y="21953"/>
                  </a:cubicBezTo>
                  <a:cubicBezTo>
                    <a:pt x="31055" y="14418"/>
                    <a:pt x="26847" y="7503"/>
                    <a:pt x="21106" y="1794"/>
                  </a:cubicBezTo>
                  <a:cubicBezTo>
                    <a:pt x="19964" y="653"/>
                    <a:pt x="18398" y="0"/>
                    <a:pt x="167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34"/>
            <p:cNvSpPr/>
            <p:nvPr/>
          </p:nvSpPr>
          <p:spPr>
            <a:xfrm>
              <a:off x="1190625" y="2859925"/>
              <a:ext cx="5219200" cy="1858550"/>
            </a:xfrm>
            <a:custGeom>
              <a:avLst/>
              <a:gdLst/>
              <a:ahLst/>
              <a:cxnLst/>
              <a:rect l="l" t="t" r="r" b="b"/>
              <a:pathLst>
                <a:path w="208768" h="74342" extrusionOk="0">
                  <a:moveTo>
                    <a:pt x="6133" y="1"/>
                  </a:moveTo>
                  <a:cubicBezTo>
                    <a:pt x="2740" y="1"/>
                    <a:pt x="0" y="2741"/>
                    <a:pt x="0" y="6101"/>
                  </a:cubicBezTo>
                  <a:lnTo>
                    <a:pt x="0" y="6884"/>
                  </a:lnTo>
                  <a:cubicBezTo>
                    <a:pt x="0" y="46321"/>
                    <a:pt x="32098" y="74342"/>
                    <a:pt x="71535" y="74342"/>
                  </a:cubicBezTo>
                  <a:lnTo>
                    <a:pt x="137232" y="74342"/>
                  </a:lnTo>
                  <a:cubicBezTo>
                    <a:pt x="176669" y="74342"/>
                    <a:pt x="208767" y="46321"/>
                    <a:pt x="208767" y="6884"/>
                  </a:cubicBezTo>
                  <a:lnTo>
                    <a:pt x="208767" y="6101"/>
                  </a:lnTo>
                  <a:cubicBezTo>
                    <a:pt x="208767" y="2741"/>
                    <a:pt x="206027" y="1"/>
                    <a:pt x="202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34"/>
            <p:cNvSpPr/>
            <p:nvPr/>
          </p:nvSpPr>
          <p:spPr>
            <a:xfrm>
              <a:off x="1524150" y="2018300"/>
              <a:ext cx="853850" cy="535025"/>
            </a:xfrm>
            <a:custGeom>
              <a:avLst/>
              <a:gdLst/>
              <a:ahLst/>
              <a:cxnLst/>
              <a:rect l="l" t="t" r="r" b="b"/>
              <a:pathLst>
                <a:path w="34154" h="21401" extrusionOk="0">
                  <a:moveTo>
                    <a:pt x="7273" y="1"/>
                  </a:moveTo>
                  <a:cubicBezTo>
                    <a:pt x="7132" y="1"/>
                    <a:pt x="6992" y="1"/>
                    <a:pt x="6851" y="2"/>
                  </a:cubicBezTo>
                  <a:cubicBezTo>
                    <a:pt x="2871" y="2"/>
                    <a:pt x="1" y="3819"/>
                    <a:pt x="979" y="7668"/>
                  </a:cubicBezTo>
                  <a:cubicBezTo>
                    <a:pt x="2577" y="13866"/>
                    <a:pt x="5872" y="18302"/>
                    <a:pt x="10276" y="21401"/>
                  </a:cubicBezTo>
                  <a:lnTo>
                    <a:pt x="30076" y="21401"/>
                  </a:lnTo>
                  <a:cubicBezTo>
                    <a:pt x="30761" y="17030"/>
                    <a:pt x="32164" y="12887"/>
                    <a:pt x="34154" y="9136"/>
                  </a:cubicBezTo>
                  <a:cubicBezTo>
                    <a:pt x="27876" y="2440"/>
                    <a:pt x="17881" y="1"/>
                    <a:pt x="7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34"/>
            <p:cNvSpPr/>
            <p:nvPr/>
          </p:nvSpPr>
          <p:spPr>
            <a:xfrm>
              <a:off x="2591625" y="2018325"/>
              <a:ext cx="1004725" cy="535000"/>
            </a:xfrm>
            <a:custGeom>
              <a:avLst/>
              <a:gdLst/>
              <a:ahLst/>
              <a:cxnLst/>
              <a:rect l="l" t="t" r="r" b="b"/>
              <a:pathLst>
                <a:path w="40189" h="21400" extrusionOk="0">
                  <a:moveTo>
                    <a:pt x="32948" y="1"/>
                  </a:moveTo>
                  <a:cubicBezTo>
                    <a:pt x="17405" y="1"/>
                    <a:pt x="3210" y="5191"/>
                    <a:pt x="1" y="21400"/>
                  </a:cubicBezTo>
                  <a:lnTo>
                    <a:pt x="29913" y="21400"/>
                  </a:lnTo>
                  <a:cubicBezTo>
                    <a:pt x="34317" y="18301"/>
                    <a:pt x="37612" y="13865"/>
                    <a:pt x="39210" y="7667"/>
                  </a:cubicBezTo>
                  <a:cubicBezTo>
                    <a:pt x="40189" y="3785"/>
                    <a:pt x="37253" y="1"/>
                    <a:pt x="33241" y="1"/>
                  </a:cubicBezTo>
                  <a:cubicBezTo>
                    <a:pt x="33143" y="1"/>
                    <a:pt x="33046" y="1"/>
                    <a:pt x="329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34"/>
            <p:cNvSpPr/>
            <p:nvPr/>
          </p:nvSpPr>
          <p:spPr>
            <a:xfrm>
              <a:off x="4711100" y="977325"/>
              <a:ext cx="1320325" cy="1576000"/>
            </a:xfrm>
            <a:custGeom>
              <a:avLst/>
              <a:gdLst/>
              <a:ahLst/>
              <a:cxnLst/>
              <a:rect l="l" t="t" r="r" b="b"/>
              <a:pathLst>
                <a:path w="52813" h="63040" extrusionOk="0">
                  <a:moveTo>
                    <a:pt x="31884" y="0"/>
                  </a:moveTo>
                  <a:cubicBezTo>
                    <a:pt x="23951" y="0"/>
                    <a:pt x="16578" y="5113"/>
                    <a:pt x="14093" y="13099"/>
                  </a:cubicBezTo>
                  <a:lnTo>
                    <a:pt x="7047" y="45980"/>
                  </a:lnTo>
                  <a:lnTo>
                    <a:pt x="1" y="63040"/>
                  </a:lnTo>
                  <a:lnTo>
                    <a:pt x="34676" y="63040"/>
                  </a:lnTo>
                  <a:lnTo>
                    <a:pt x="36437" y="55178"/>
                  </a:lnTo>
                  <a:lnTo>
                    <a:pt x="49714" y="24255"/>
                  </a:lnTo>
                  <a:cubicBezTo>
                    <a:pt x="52813" y="14436"/>
                    <a:pt x="47332" y="3933"/>
                    <a:pt x="37481" y="866"/>
                  </a:cubicBezTo>
                  <a:cubicBezTo>
                    <a:pt x="35621" y="279"/>
                    <a:pt x="33737" y="0"/>
                    <a:pt x="318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9" name="Google Shape;2349;p134"/>
          <p:cNvGrpSpPr/>
          <p:nvPr/>
        </p:nvGrpSpPr>
        <p:grpSpPr>
          <a:xfrm>
            <a:off x="4367066" y="1538302"/>
            <a:ext cx="396713" cy="518788"/>
            <a:chOff x="1804675" y="238125"/>
            <a:chExt cx="3991075" cy="5219200"/>
          </a:xfrm>
        </p:grpSpPr>
        <p:sp>
          <p:nvSpPr>
            <p:cNvPr id="2350" name="Google Shape;2350;p134"/>
            <p:cNvSpPr/>
            <p:nvPr/>
          </p:nvSpPr>
          <p:spPr>
            <a:xfrm>
              <a:off x="3303575" y="835050"/>
              <a:ext cx="1005525" cy="500750"/>
            </a:xfrm>
            <a:custGeom>
              <a:avLst/>
              <a:gdLst/>
              <a:ahLst/>
              <a:cxnLst/>
              <a:rect l="l" t="t" r="r" b="b"/>
              <a:pathLst>
                <a:path w="40221" h="20030" extrusionOk="0">
                  <a:moveTo>
                    <a:pt x="0" y="1"/>
                  </a:moveTo>
                  <a:lnTo>
                    <a:pt x="0" y="20029"/>
                  </a:lnTo>
                  <a:cubicBezTo>
                    <a:pt x="5839" y="18790"/>
                    <a:pt x="11906" y="18137"/>
                    <a:pt x="18137" y="18137"/>
                  </a:cubicBezTo>
                  <a:lnTo>
                    <a:pt x="22051" y="18137"/>
                  </a:lnTo>
                  <a:cubicBezTo>
                    <a:pt x="28281" y="18137"/>
                    <a:pt x="34349" y="18790"/>
                    <a:pt x="40220" y="20029"/>
                  </a:cubicBezTo>
                  <a:lnTo>
                    <a:pt x="402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34"/>
            <p:cNvSpPr/>
            <p:nvPr/>
          </p:nvSpPr>
          <p:spPr>
            <a:xfrm>
              <a:off x="5269725" y="1530875"/>
              <a:ext cx="526025" cy="507875"/>
            </a:xfrm>
            <a:custGeom>
              <a:avLst/>
              <a:gdLst/>
              <a:ahLst/>
              <a:cxnLst/>
              <a:rect l="l" t="t" r="r" b="b"/>
              <a:pathLst>
                <a:path w="21041" h="20315" extrusionOk="0">
                  <a:moveTo>
                    <a:pt x="13701" y="1"/>
                  </a:moveTo>
                  <a:cubicBezTo>
                    <a:pt x="11988" y="1"/>
                    <a:pt x="10276" y="661"/>
                    <a:pt x="8971" y="1982"/>
                  </a:cubicBezTo>
                  <a:lnTo>
                    <a:pt x="1" y="10953"/>
                  </a:lnTo>
                  <a:cubicBezTo>
                    <a:pt x="3393" y="13856"/>
                    <a:pt x="6590" y="16987"/>
                    <a:pt x="9526" y="20315"/>
                  </a:cubicBezTo>
                  <a:lnTo>
                    <a:pt x="18431" y="11409"/>
                  </a:lnTo>
                  <a:cubicBezTo>
                    <a:pt x="21040" y="8800"/>
                    <a:pt x="21040" y="4592"/>
                    <a:pt x="18431" y="1982"/>
                  </a:cubicBezTo>
                  <a:cubicBezTo>
                    <a:pt x="17126" y="661"/>
                    <a:pt x="15413" y="1"/>
                    <a:pt x="137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34"/>
            <p:cNvSpPr/>
            <p:nvPr/>
          </p:nvSpPr>
          <p:spPr>
            <a:xfrm>
              <a:off x="1804675" y="1530875"/>
              <a:ext cx="531725" cy="514400"/>
            </a:xfrm>
            <a:custGeom>
              <a:avLst/>
              <a:gdLst/>
              <a:ahLst/>
              <a:cxnLst/>
              <a:rect l="l" t="t" r="r" b="b"/>
              <a:pathLst>
                <a:path w="21269" h="20576" extrusionOk="0">
                  <a:moveTo>
                    <a:pt x="7340" y="1"/>
                  </a:moveTo>
                  <a:cubicBezTo>
                    <a:pt x="5628" y="1"/>
                    <a:pt x="3915" y="661"/>
                    <a:pt x="2610" y="1982"/>
                  </a:cubicBezTo>
                  <a:cubicBezTo>
                    <a:pt x="1" y="4592"/>
                    <a:pt x="1" y="8800"/>
                    <a:pt x="2610" y="11409"/>
                  </a:cubicBezTo>
                  <a:lnTo>
                    <a:pt x="11744" y="20576"/>
                  </a:lnTo>
                  <a:cubicBezTo>
                    <a:pt x="14680" y="17216"/>
                    <a:pt x="17876" y="14052"/>
                    <a:pt x="21269" y="11181"/>
                  </a:cubicBezTo>
                  <a:lnTo>
                    <a:pt x="12070" y="1982"/>
                  </a:lnTo>
                  <a:cubicBezTo>
                    <a:pt x="10765" y="661"/>
                    <a:pt x="9053" y="1"/>
                    <a:pt x="7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34"/>
            <p:cNvSpPr/>
            <p:nvPr/>
          </p:nvSpPr>
          <p:spPr>
            <a:xfrm>
              <a:off x="1885425" y="1615475"/>
              <a:ext cx="3841825" cy="3841850"/>
            </a:xfrm>
            <a:custGeom>
              <a:avLst/>
              <a:gdLst/>
              <a:ahLst/>
              <a:cxnLst/>
              <a:rect l="l" t="t" r="r" b="b"/>
              <a:pathLst>
                <a:path w="153673" h="153674" extrusionOk="0">
                  <a:moveTo>
                    <a:pt x="50659" y="41526"/>
                  </a:moveTo>
                  <a:cubicBezTo>
                    <a:pt x="52371" y="41526"/>
                    <a:pt x="54084" y="42178"/>
                    <a:pt x="55389" y="43483"/>
                  </a:cubicBezTo>
                  <a:lnTo>
                    <a:pt x="67882" y="55977"/>
                  </a:lnTo>
                  <a:cubicBezTo>
                    <a:pt x="70492" y="54868"/>
                    <a:pt x="73362" y="54280"/>
                    <a:pt x="76396" y="54280"/>
                  </a:cubicBezTo>
                  <a:cubicBezTo>
                    <a:pt x="76697" y="54268"/>
                    <a:pt x="76997" y="54262"/>
                    <a:pt x="77295" y="54262"/>
                  </a:cubicBezTo>
                  <a:cubicBezTo>
                    <a:pt x="89710" y="54262"/>
                    <a:pt x="99871" y="64759"/>
                    <a:pt x="99393" y="77277"/>
                  </a:cubicBezTo>
                  <a:cubicBezTo>
                    <a:pt x="99425" y="89529"/>
                    <a:pt x="89346" y="99409"/>
                    <a:pt x="77215" y="99409"/>
                  </a:cubicBezTo>
                  <a:cubicBezTo>
                    <a:pt x="76943" y="99409"/>
                    <a:pt x="76670" y="99404"/>
                    <a:pt x="76396" y="99394"/>
                  </a:cubicBezTo>
                  <a:cubicBezTo>
                    <a:pt x="72384" y="99394"/>
                    <a:pt x="68600" y="98317"/>
                    <a:pt x="65370" y="96458"/>
                  </a:cubicBezTo>
                  <a:lnTo>
                    <a:pt x="42797" y="119129"/>
                  </a:lnTo>
                  <a:cubicBezTo>
                    <a:pt x="41493" y="120433"/>
                    <a:pt x="39780" y="121086"/>
                    <a:pt x="38068" y="121086"/>
                  </a:cubicBezTo>
                  <a:cubicBezTo>
                    <a:pt x="36355" y="121086"/>
                    <a:pt x="34642" y="120433"/>
                    <a:pt x="33338" y="119129"/>
                  </a:cubicBezTo>
                  <a:cubicBezTo>
                    <a:pt x="30728" y="116552"/>
                    <a:pt x="30728" y="112311"/>
                    <a:pt x="33305" y="109702"/>
                  </a:cubicBezTo>
                  <a:lnTo>
                    <a:pt x="56302" y="86574"/>
                  </a:lnTo>
                  <a:cubicBezTo>
                    <a:pt x="53138" y="79887"/>
                    <a:pt x="53627" y="70819"/>
                    <a:pt x="57639" y="64654"/>
                  </a:cubicBezTo>
                  <a:lnTo>
                    <a:pt x="45929" y="52943"/>
                  </a:lnTo>
                  <a:cubicBezTo>
                    <a:pt x="43319" y="50333"/>
                    <a:pt x="43319" y="46093"/>
                    <a:pt x="45929" y="43483"/>
                  </a:cubicBezTo>
                  <a:cubicBezTo>
                    <a:pt x="47234" y="42178"/>
                    <a:pt x="48946" y="41526"/>
                    <a:pt x="50659" y="41526"/>
                  </a:cubicBezTo>
                  <a:close/>
                  <a:moveTo>
                    <a:pt x="70133" y="1"/>
                  </a:moveTo>
                  <a:cubicBezTo>
                    <a:pt x="32522" y="2350"/>
                    <a:pt x="2349" y="32523"/>
                    <a:pt x="0" y="70134"/>
                  </a:cubicBezTo>
                  <a:lnTo>
                    <a:pt x="19442" y="70134"/>
                  </a:lnTo>
                  <a:cubicBezTo>
                    <a:pt x="23128" y="70134"/>
                    <a:pt x="26129" y="73135"/>
                    <a:pt x="26129" y="76821"/>
                  </a:cubicBezTo>
                  <a:cubicBezTo>
                    <a:pt x="26129" y="80539"/>
                    <a:pt x="23128" y="83508"/>
                    <a:pt x="19442" y="83508"/>
                  </a:cubicBezTo>
                  <a:lnTo>
                    <a:pt x="0" y="83508"/>
                  </a:lnTo>
                  <a:cubicBezTo>
                    <a:pt x="2349" y="121151"/>
                    <a:pt x="32522" y="151325"/>
                    <a:pt x="70133" y="153673"/>
                  </a:cubicBezTo>
                  <a:lnTo>
                    <a:pt x="70133" y="134525"/>
                  </a:lnTo>
                  <a:cubicBezTo>
                    <a:pt x="70133" y="130807"/>
                    <a:pt x="73134" y="127838"/>
                    <a:pt x="76820" y="127838"/>
                  </a:cubicBezTo>
                  <a:cubicBezTo>
                    <a:pt x="80506" y="127838"/>
                    <a:pt x="83507" y="130807"/>
                    <a:pt x="83507" y="134525"/>
                  </a:cubicBezTo>
                  <a:lnTo>
                    <a:pt x="83507" y="153673"/>
                  </a:lnTo>
                  <a:cubicBezTo>
                    <a:pt x="121118" y="151325"/>
                    <a:pt x="151324" y="121151"/>
                    <a:pt x="153672" y="83508"/>
                  </a:cubicBezTo>
                  <a:lnTo>
                    <a:pt x="134590" y="83508"/>
                  </a:lnTo>
                  <a:cubicBezTo>
                    <a:pt x="130904" y="83508"/>
                    <a:pt x="127903" y="80539"/>
                    <a:pt x="127903" y="76821"/>
                  </a:cubicBezTo>
                  <a:cubicBezTo>
                    <a:pt x="127903" y="73135"/>
                    <a:pt x="130904" y="70134"/>
                    <a:pt x="134590" y="70134"/>
                  </a:cubicBezTo>
                  <a:lnTo>
                    <a:pt x="153672" y="70134"/>
                  </a:lnTo>
                  <a:cubicBezTo>
                    <a:pt x="151324" y="32523"/>
                    <a:pt x="121118" y="2350"/>
                    <a:pt x="83507" y="1"/>
                  </a:cubicBezTo>
                  <a:lnTo>
                    <a:pt x="83507" y="19345"/>
                  </a:lnTo>
                  <a:cubicBezTo>
                    <a:pt x="83507" y="23031"/>
                    <a:pt x="80506" y="26032"/>
                    <a:pt x="76820" y="26032"/>
                  </a:cubicBezTo>
                  <a:cubicBezTo>
                    <a:pt x="73134" y="26032"/>
                    <a:pt x="70133" y="23031"/>
                    <a:pt x="70133" y="19345"/>
                  </a:cubicBezTo>
                  <a:lnTo>
                    <a:pt x="701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34"/>
            <p:cNvSpPr/>
            <p:nvPr/>
          </p:nvSpPr>
          <p:spPr>
            <a:xfrm>
              <a:off x="3566575" y="3306125"/>
              <a:ext cx="469325" cy="460625"/>
            </a:xfrm>
            <a:custGeom>
              <a:avLst/>
              <a:gdLst/>
              <a:ahLst/>
              <a:cxnLst/>
              <a:rect l="l" t="t" r="r" b="b"/>
              <a:pathLst>
                <a:path w="18773" h="18425" extrusionOk="0">
                  <a:moveTo>
                    <a:pt x="9300" y="1"/>
                  </a:moveTo>
                  <a:cubicBezTo>
                    <a:pt x="4068" y="1"/>
                    <a:pt x="1" y="4319"/>
                    <a:pt x="375" y="9651"/>
                  </a:cubicBezTo>
                  <a:cubicBezTo>
                    <a:pt x="375" y="14584"/>
                    <a:pt x="4476" y="18425"/>
                    <a:pt x="9282" y="18425"/>
                  </a:cubicBezTo>
                  <a:cubicBezTo>
                    <a:pt x="9530" y="18425"/>
                    <a:pt x="9780" y="18414"/>
                    <a:pt x="10031" y="18394"/>
                  </a:cubicBezTo>
                  <a:cubicBezTo>
                    <a:pt x="15870" y="18263"/>
                    <a:pt x="18773" y="13729"/>
                    <a:pt x="18773" y="9195"/>
                  </a:cubicBezTo>
                  <a:cubicBezTo>
                    <a:pt x="18773" y="4693"/>
                    <a:pt x="15870" y="159"/>
                    <a:pt x="10031" y="29"/>
                  </a:cubicBezTo>
                  <a:cubicBezTo>
                    <a:pt x="9785" y="10"/>
                    <a:pt x="9541" y="1"/>
                    <a:pt x="9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34"/>
            <p:cNvSpPr/>
            <p:nvPr/>
          </p:nvSpPr>
          <p:spPr>
            <a:xfrm>
              <a:off x="2855050" y="238125"/>
              <a:ext cx="1900950" cy="298475"/>
            </a:xfrm>
            <a:custGeom>
              <a:avLst/>
              <a:gdLst/>
              <a:ahLst/>
              <a:cxnLst/>
              <a:rect l="l" t="t" r="r" b="b"/>
              <a:pathLst>
                <a:path w="76038" h="11939" extrusionOk="0">
                  <a:moveTo>
                    <a:pt x="5970" y="0"/>
                  </a:moveTo>
                  <a:cubicBezTo>
                    <a:pt x="2675" y="0"/>
                    <a:pt x="0" y="2675"/>
                    <a:pt x="0" y="5969"/>
                  </a:cubicBezTo>
                  <a:cubicBezTo>
                    <a:pt x="0" y="9264"/>
                    <a:pt x="2675" y="11939"/>
                    <a:pt x="5970" y="11939"/>
                  </a:cubicBezTo>
                  <a:lnTo>
                    <a:pt x="70068" y="11939"/>
                  </a:lnTo>
                  <a:cubicBezTo>
                    <a:pt x="73362" y="11939"/>
                    <a:pt x="76037" y="9264"/>
                    <a:pt x="76037" y="5969"/>
                  </a:cubicBezTo>
                  <a:cubicBezTo>
                    <a:pt x="76037" y="2675"/>
                    <a:pt x="73362" y="0"/>
                    <a:pt x="700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6" name="Google Shape;2356;p134"/>
          <p:cNvGrpSpPr/>
          <p:nvPr/>
        </p:nvGrpSpPr>
        <p:grpSpPr>
          <a:xfrm>
            <a:off x="4306028" y="2635780"/>
            <a:ext cx="518788" cy="518788"/>
            <a:chOff x="1190625" y="238125"/>
            <a:chExt cx="5219200" cy="5219200"/>
          </a:xfrm>
        </p:grpSpPr>
        <p:sp>
          <p:nvSpPr>
            <p:cNvPr id="2357" name="Google Shape;2357;p134"/>
            <p:cNvSpPr/>
            <p:nvPr/>
          </p:nvSpPr>
          <p:spPr>
            <a:xfrm>
              <a:off x="1496425" y="238125"/>
              <a:ext cx="2258125" cy="2453025"/>
            </a:xfrm>
            <a:custGeom>
              <a:avLst/>
              <a:gdLst/>
              <a:ahLst/>
              <a:cxnLst/>
              <a:rect l="l" t="t" r="r" b="b"/>
              <a:pathLst>
                <a:path w="90325" h="98121" extrusionOk="0">
                  <a:moveTo>
                    <a:pt x="6133" y="0"/>
                  </a:moveTo>
                  <a:cubicBezTo>
                    <a:pt x="2741" y="0"/>
                    <a:pt x="0" y="2740"/>
                    <a:pt x="0" y="6133"/>
                  </a:cubicBezTo>
                  <a:lnTo>
                    <a:pt x="0" y="98121"/>
                  </a:lnTo>
                  <a:lnTo>
                    <a:pt x="12233" y="98121"/>
                  </a:lnTo>
                  <a:lnTo>
                    <a:pt x="12233" y="12232"/>
                  </a:lnTo>
                  <a:lnTo>
                    <a:pt x="51638" y="12232"/>
                  </a:lnTo>
                  <a:lnTo>
                    <a:pt x="51638" y="18887"/>
                  </a:lnTo>
                  <a:cubicBezTo>
                    <a:pt x="36763" y="21725"/>
                    <a:pt x="25379" y="34805"/>
                    <a:pt x="25216" y="50430"/>
                  </a:cubicBezTo>
                  <a:cubicBezTo>
                    <a:pt x="25118" y="53707"/>
                    <a:pt x="27958" y="56726"/>
                    <a:pt x="31230" y="56726"/>
                  </a:cubicBezTo>
                  <a:cubicBezTo>
                    <a:pt x="31248" y="56726"/>
                    <a:pt x="31265" y="56726"/>
                    <a:pt x="31283" y="56726"/>
                  </a:cubicBezTo>
                  <a:lnTo>
                    <a:pt x="84192" y="56726"/>
                  </a:lnTo>
                  <a:cubicBezTo>
                    <a:pt x="87585" y="56726"/>
                    <a:pt x="90325" y="54149"/>
                    <a:pt x="90325" y="50757"/>
                  </a:cubicBezTo>
                  <a:cubicBezTo>
                    <a:pt x="90325" y="34936"/>
                    <a:pt x="78908" y="21725"/>
                    <a:pt x="63870" y="18887"/>
                  </a:cubicBezTo>
                  <a:lnTo>
                    <a:pt x="63870" y="6133"/>
                  </a:lnTo>
                  <a:cubicBezTo>
                    <a:pt x="63870" y="2740"/>
                    <a:pt x="61130" y="0"/>
                    <a:pt x="577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34"/>
            <p:cNvSpPr/>
            <p:nvPr/>
          </p:nvSpPr>
          <p:spPr>
            <a:xfrm>
              <a:off x="5169425" y="2050950"/>
              <a:ext cx="832650" cy="640200"/>
            </a:xfrm>
            <a:custGeom>
              <a:avLst/>
              <a:gdLst/>
              <a:ahLst/>
              <a:cxnLst/>
              <a:rect l="l" t="t" r="r" b="b"/>
              <a:pathLst>
                <a:path w="33306" h="25608" extrusionOk="0">
                  <a:moveTo>
                    <a:pt x="6459" y="1"/>
                  </a:moveTo>
                  <a:cubicBezTo>
                    <a:pt x="3164" y="1"/>
                    <a:pt x="327" y="2513"/>
                    <a:pt x="163" y="5807"/>
                  </a:cubicBezTo>
                  <a:cubicBezTo>
                    <a:pt x="0" y="9330"/>
                    <a:pt x="2806" y="12233"/>
                    <a:pt x="6263" y="12233"/>
                  </a:cubicBezTo>
                  <a:lnTo>
                    <a:pt x="21073" y="12233"/>
                  </a:lnTo>
                  <a:lnTo>
                    <a:pt x="21073" y="25608"/>
                  </a:lnTo>
                  <a:lnTo>
                    <a:pt x="33305" y="25608"/>
                  </a:lnTo>
                  <a:lnTo>
                    <a:pt x="33305" y="6101"/>
                  </a:lnTo>
                  <a:cubicBezTo>
                    <a:pt x="33305" y="2741"/>
                    <a:pt x="30565" y="1"/>
                    <a:pt x="27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34"/>
            <p:cNvSpPr/>
            <p:nvPr/>
          </p:nvSpPr>
          <p:spPr>
            <a:xfrm>
              <a:off x="1596725" y="4533325"/>
              <a:ext cx="4411875" cy="924000"/>
            </a:xfrm>
            <a:custGeom>
              <a:avLst/>
              <a:gdLst/>
              <a:ahLst/>
              <a:cxnLst/>
              <a:rect l="l" t="t" r="r" b="b"/>
              <a:pathLst>
                <a:path w="176475" h="36960" extrusionOk="0">
                  <a:moveTo>
                    <a:pt x="1" y="1"/>
                  </a:moveTo>
                  <a:cubicBezTo>
                    <a:pt x="11646" y="13799"/>
                    <a:pt x="28576" y="23030"/>
                    <a:pt x="47626" y="24400"/>
                  </a:cubicBezTo>
                  <a:lnTo>
                    <a:pt x="47626" y="30827"/>
                  </a:lnTo>
                  <a:cubicBezTo>
                    <a:pt x="47593" y="34219"/>
                    <a:pt x="50333" y="36959"/>
                    <a:pt x="53726" y="36959"/>
                  </a:cubicBezTo>
                  <a:cubicBezTo>
                    <a:pt x="57085" y="36959"/>
                    <a:pt x="59826" y="34219"/>
                    <a:pt x="59826" y="30859"/>
                  </a:cubicBezTo>
                  <a:lnTo>
                    <a:pt x="59858" y="24564"/>
                  </a:lnTo>
                  <a:lnTo>
                    <a:pt x="116715" y="24564"/>
                  </a:lnTo>
                  <a:lnTo>
                    <a:pt x="116715" y="30859"/>
                  </a:lnTo>
                  <a:cubicBezTo>
                    <a:pt x="116715" y="34219"/>
                    <a:pt x="119455" y="36959"/>
                    <a:pt x="122847" y="36959"/>
                  </a:cubicBezTo>
                  <a:cubicBezTo>
                    <a:pt x="126207" y="36959"/>
                    <a:pt x="128947" y="34219"/>
                    <a:pt x="128947" y="30859"/>
                  </a:cubicBezTo>
                  <a:lnTo>
                    <a:pt x="128947" y="24368"/>
                  </a:lnTo>
                  <a:cubicBezTo>
                    <a:pt x="147964" y="22933"/>
                    <a:pt x="164861" y="13832"/>
                    <a:pt x="1764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34"/>
            <p:cNvSpPr/>
            <p:nvPr/>
          </p:nvSpPr>
          <p:spPr>
            <a:xfrm>
              <a:off x="1190625" y="2985525"/>
              <a:ext cx="5219200" cy="1242025"/>
            </a:xfrm>
            <a:custGeom>
              <a:avLst/>
              <a:gdLst/>
              <a:ahLst/>
              <a:cxnLst/>
              <a:rect l="l" t="t" r="r" b="b"/>
              <a:pathLst>
                <a:path w="208768" h="49681" extrusionOk="0">
                  <a:moveTo>
                    <a:pt x="6100" y="0"/>
                  </a:moveTo>
                  <a:cubicBezTo>
                    <a:pt x="2740" y="0"/>
                    <a:pt x="0" y="2740"/>
                    <a:pt x="0" y="6133"/>
                  </a:cubicBezTo>
                  <a:lnTo>
                    <a:pt x="0" y="17680"/>
                  </a:lnTo>
                  <a:cubicBezTo>
                    <a:pt x="0" y="29293"/>
                    <a:pt x="2903" y="40090"/>
                    <a:pt x="7959" y="49680"/>
                  </a:cubicBezTo>
                  <a:lnTo>
                    <a:pt x="200906" y="49680"/>
                  </a:lnTo>
                  <a:cubicBezTo>
                    <a:pt x="205929" y="40155"/>
                    <a:pt x="208767" y="29195"/>
                    <a:pt x="208767" y="17680"/>
                  </a:cubicBezTo>
                  <a:lnTo>
                    <a:pt x="208767" y="6133"/>
                  </a:lnTo>
                  <a:cubicBezTo>
                    <a:pt x="208767" y="2740"/>
                    <a:pt x="206027" y="0"/>
                    <a:pt x="202667" y="0"/>
                  </a:cubicBezTo>
                  <a:cubicBezTo>
                    <a:pt x="182312" y="0"/>
                    <a:pt x="115304" y="15"/>
                    <a:pt x="63847" y="15"/>
                  </a:cubicBezTo>
                  <a:cubicBezTo>
                    <a:pt x="38118" y="15"/>
                    <a:pt x="16277" y="11"/>
                    <a:pt x="6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1" name="Google Shape;2361;p134"/>
          <p:cNvGrpSpPr/>
          <p:nvPr/>
        </p:nvGrpSpPr>
        <p:grpSpPr>
          <a:xfrm>
            <a:off x="4331441" y="3736240"/>
            <a:ext cx="467963" cy="518786"/>
            <a:chOff x="1426300" y="238150"/>
            <a:chExt cx="4707875" cy="5219175"/>
          </a:xfrm>
        </p:grpSpPr>
        <p:sp>
          <p:nvSpPr>
            <p:cNvPr id="2362" name="Google Shape;2362;p134"/>
            <p:cNvSpPr/>
            <p:nvPr/>
          </p:nvSpPr>
          <p:spPr>
            <a:xfrm>
              <a:off x="2248300" y="3421000"/>
              <a:ext cx="1237950" cy="1244475"/>
            </a:xfrm>
            <a:custGeom>
              <a:avLst/>
              <a:gdLst/>
              <a:ahLst/>
              <a:cxnLst/>
              <a:rect l="l" t="t" r="r" b="b"/>
              <a:pathLst>
                <a:path w="49518" h="49779" extrusionOk="0">
                  <a:moveTo>
                    <a:pt x="20682" y="0"/>
                  </a:moveTo>
                  <a:cubicBezTo>
                    <a:pt x="14582" y="3784"/>
                    <a:pt x="7373" y="8351"/>
                    <a:pt x="1" y="13016"/>
                  </a:cubicBezTo>
                  <a:lnTo>
                    <a:pt x="36927" y="49778"/>
                  </a:lnTo>
                  <a:cubicBezTo>
                    <a:pt x="41559" y="42015"/>
                    <a:pt x="45962" y="34643"/>
                    <a:pt x="49518" y="28771"/>
                  </a:cubicBezTo>
                  <a:lnTo>
                    <a:pt x="206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34"/>
            <p:cNvSpPr/>
            <p:nvPr/>
          </p:nvSpPr>
          <p:spPr>
            <a:xfrm>
              <a:off x="1426300" y="4431400"/>
              <a:ext cx="1067500" cy="1025925"/>
            </a:xfrm>
            <a:custGeom>
              <a:avLst/>
              <a:gdLst/>
              <a:ahLst/>
              <a:cxnLst/>
              <a:rect l="l" t="t" r="r" b="b"/>
              <a:pathLst>
                <a:path w="42700" h="41037" extrusionOk="0">
                  <a:moveTo>
                    <a:pt x="7340" y="0"/>
                  </a:moveTo>
                  <a:cubicBezTo>
                    <a:pt x="5839" y="2904"/>
                    <a:pt x="4600" y="5839"/>
                    <a:pt x="3686" y="8710"/>
                  </a:cubicBezTo>
                  <a:cubicBezTo>
                    <a:pt x="0" y="19996"/>
                    <a:pt x="1272" y="29521"/>
                    <a:pt x="7274" y="35458"/>
                  </a:cubicBezTo>
                  <a:cubicBezTo>
                    <a:pt x="10993" y="39177"/>
                    <a:pt x="16049" y="41036"/>
                    <a:pt x="22051" y="41036"/>
                  </a:cubicBezTo>
                  <a:cubicBezTo>
                    <a:pt x="25737" y="41036"/>
                    <a:pt x="29782" y="40318"/>
                    <a:pt x="34088" y="38916"/>
                  </a:cubicBezTo>
                  <a:cubicBezTo>
                    <a:pt x="36926" y="37970"/>
                    <a:pt x="39796" y="36698"/>
                    <a:pt x="42700" y="35197"/>
                  </a:cubicBezTo>
                  <a:lnTo>
                    <a:pt x="73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34"/>
            <p:cNvSpPr/>
            <p:nvPr/>
          </p:nvSpPr>
          <p:spPr>
            <a:xfrm>
              <a:off x="1776150" y="3918450"/>
              <a:ext cx="1228150" cy="1224900"/>
            </a:xfrm>
            <a:custGeom>
              <a:avLst/>
              <a:gdLst/>
              <a:ahLst/>
              <a:cxnLst/>
              <a:rect l="l" t="t" r="r" b="b"/>
              <a:pathLst>
                <a:path w="49126" h="48996" extrusionOk="0">
                  <a:moveTo>
                    <a:pt x="8481" y="0"/>
                  </a:moveTo>
                  <a:cubicBezTo>
                    <a:pt x="5350" y="3165"/>
                    <a:pt x="2512" y="6459"/>
                    <a:pt x="0" y="9852"/>
                  </a:cubicBezTo>
                  <a:lnTo>
                    <a:pt x="39307" y="48995"/>
                  </a:lnTo>
                  <a:cubicBezTo>
                    <a:pt x="42667" y="46484"/>
                    <a:pt x="45994" y="43646"/>
                    <a:pt x="49126" y="40514"/>
                  </a:cubicBezTo>
                  <a:lnTo>
                    <a:pt x="84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34"/>
            <p:cNvSpPr/>
            <p:nvPr/>
          </p:nvSpPr>
          <p:spPr>
            <a:xfrm>
              <a:off x="3009975" y="755125"/>
              <a:ext cx="3124200" cy="3138875"/>
            </a:xfrm>
            <a:custGeom>
              <a:avLst/>
              <a:gdLst/>
              <a:ahLst/>
              <a:cxnLst/>
              <a:rect l="l" t="t" r="r" b="b"/>
              <a:pathLst>
                <a:path w="124968" h="125555" extrusionOk="0">
                  <a:moveTo>
                    <a:pt x="106179" y="1"/>
                  </a:moveTo>
                  <a:cubicBezTo>
                    <a:pt x="101188" y="34"/>
                    <a:pt x="96490" y="1991"/>
                    <a:pt x="92968" y="5546"/>
                  </a:cubicBezTo>
                  <a:lnTo>
                    <a:pt x="1" y="99133"/>
                  </a:lnTo>
                  <a:lnTo>
                    <a:pt x="26488" y="125555"/>
                  </a:lnTo>
                  <a:lnTo>
                    <a:pt x="119520" y="31903"/>
                  </a:lnTo>
                  <a:cubicBezTo>
                    <a:pt x="123043" y="28348"/>
                    <a:pt x="124968" y="23650"/>
                    <a:pt x="124935" y="18660"/>
                  </a:cubicBezTo>
                  <a:cubicBezTo>
                    <a:pt x="124935" y="13669"/>
                    <a:pt x="122978" y="8971"/>
                    <a:pt x="119422" y="5449"/>
                  </a:cubicBezTo>
                  <a:cubicBezTo>
                    <a:pt x="115899" y="1926"/>
                    <a:pt x="111202" y="1"/>
                    <a:pt x="106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34"/>
            <p:cNvSpPr/>
            <p:nvPr/>
          </p:nvSpPr>
          <p:spPr>
            <a:xfrm>
              <a:off x="2449750" y="238150"/>
              <a:ext cx="2631625" cy="2631600"/>
            </a:xfrm>
            <a:custGeom>
              <a:avLst/>
              <a:gdLst/>
              <a:ahLst/>
              <a:cxnLst/>
              <a:rect l="l" t="t" r="r" b="b"/>
              <a:pathLst>
                <a:path w="105265" h="105264" extrusionOk="0">
                  <a:moveTo>
                    <a:pt x="83658" y="1"/>
                  </a:moveTo>
                  <a:cubicBezTo>
                    <a:pt x="82822" y="1"/>
                    <a:pt x="81981" y="171"/>
                    <a:pt x="81191" y="521"/>
                  </a:cubicBezTo>
                  <a:cubicBezTo>
                    <a:pt x="78875" y="1565"/>
                    <a:pt x="77440" y="3913"/>
                    <a:pt x="77570" y="6425"/>
                  </a:cubicBezTo>
                  <a:lnTo>
                    <a:pt x="78549" y="26454"/>
                  </a:lnTo>
                  <a:lnTo>
                    <a:pt x="58520" y="25573"/>
                  </a:lnTo>
                  <a:cubicBezTo>
                    <a:pt x="58443" y="25570"/>
                    <a:pt x="58365" y="25569"/>
                    <a:pt x="58288" y="25569"/>
                  </a:cubicBezTo>
                  <a:cubicBezTo>
                    <a:pt x="56670" y="25569"/>
                    <a:pt x="55072" y="26215"/>
                    <a:pt x="53921" y="27367"/>
                  </a:cubicBezTo>
                  <a:cubicBezTo>
                    <a:pt x="52714" y="28607"/>
                    <a:pt x="52061" y="30270"/>
                    <a:pt x="52159" y="31999"/>
                  </a:cubicBezTo>
                  <a:lnTo>
                    <a:pt x="53170" y="52028"/>
                  </a:lnTo>
                  <a:lnTo>
                    <a:pt x="33142" y="51147"/>
                  </a:lnTo>
                  <a:cubicBezTo>
                    <a:pt x="33063" y="51144"/>
                    <a:pt x="32984" y="51142"/>
                    <a:pt x="32905" y="51142"/>
                  </a:cubicBezTo>
                  <a:cubicBezTo>
                    <a:pt x="31262" y="51142"/>
                    <a:pt x="29694" y="51789"/>
                    <a:pt x="28542" y="52941"/>
                  </a:cubicBezTo>
                  <a:cubicBezTo>
                    <a:pt x="27303" y="54181"/>
                    <a:pt x="26683" y="55844"/>
                    <a:pt x="26748" y="57573"/>
                  </a:cubicBezTo>
                  <a:lnTo>
                    <a:pt x="27760" y="77797"/>
                  </a:lnTo>
                  <a:lnTo>
                    <a:pt x="6655" y="77569"/>
                  </a:lnTo>
                  <a:cubicBezTo>
                    <a:pt x="4175" y="77569"/>
                    <a:pt x="1925" y="79037"/>
                    <a:pt x="946" y="81353"/>
                  </a:cubicBezTo>
                  <a:cubicBezTo>
                    <a:pt x="0" y="83636"/>
                    <a:pt x="522" y="86279"/>
                    <a:pt x="2283" y="88040"/>
                  </a:cubicBezTo>
                  <a:lnTo>
                    <a:pt x="19605" y="105263"/>
                  </a:lnTo>
                  <a:lnTo>
                    <a:pt x="105264" y="18951"/>
                  </a:lnTo>
                  <a:lnTo>
                    <a:pt x="87976" y="1760"/>
                  </a:lnTo>
                  <a:cubicBezTo>
                    <a:pt x="86803" y="609"/>
                    <a:pt x="85239" y="1"/>
                    <a:pt x="83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7" name="Google Shape;2367;p134"/>
          <p:cNvGrpSpPr/>
          <p:nvPr/>
        </p:nvGrpSpPr>
        <p:grpSpPr>
          <a:xfrm>
            <a:off x="3418029" y="3736238"/>
            <a:ext cx="518463" cy="518788"/>
            <a:chOff x="1192250" y="238125"/>
            <a:chExt cx="5215925" cy="5219200"/>
          </a:xfrm>
        </p:grpSpPr>
        <p:sp>
          <p:nvSpPr>
            <p:cNvPr id="2368" name="Google Shape;2368;p134"/>
            <p:cNvSpPr/>
            <p:nvPr/>
          </p:nvSpPr>
          <p:spPr>
            <a:xfrm>
              <a:off x="1192250" y="238125"/>
              <a:ext cx="2449775" cy="5219200"/>
            </a:xfrm>
            <a:custGeom>
              <a:avLst/>
              <a:gdLst/>
              <a:ahLst/>
              <a:cxnLst/>
              <a:rect l="l" t="t" r="r" b="b"/>
              <a:pathLst>
                <a:path w="97991" h="208768" extrusionOk="0">
                  <a:moveTo>
                    <a:pt x="54541" y="30761"/>
                  </a:moveTo>
                  <a:cubicBezTo>
                    <a:pt x="57901" y="30761"/>
                    <a:pt x="60641" y="33501"/>
                    <a:pt x="60641" y="36860"/>
                  </a:cubicBezTo>
                  <a:lnTo>
                    <a:pt x="60641" y="148159"/>
                  </a:lnTo>
                  <a:cubicBezTo>
                    <a:pt x="67850" y="150671"/>
                    <a:pt x="73036" y="157521"/>
                    <a:pt x="73036" y="165546"/>
                  </a:cubicBezTo>
                  <a:cubicBezTo>
                    <a:pt x="73036" y="175691"/>
                    <a:pt x="64751" y="183976"/>
                    <a:pt x="54606" y="183976"/>
                  </a:cubicBezTo>
                  <a:lnTo>
                    <a:pt x="54443" y="183976"/>
                  </a:lnTo>
                  <a:cubicBezTo>
                    <a:pt x="44298" y="183976"/>
                    <a:pt x="36045" y="175691"/>
                    <a:pt x="36045" y="165546"/>
                  </a:cubicBezTo>
                  <a:cubicBezTo>
                    <a:pt x="36045" y="157521"/>
                    <a:pt x="41232" y="150671"/>
                    <a:pt x="48408" y="148159"/>
                  </a:cubicBezTo>
                  <a:lnTo>
                    <a:pt x="48408" y="36860"/>
                  </a:lnTo>
                  <a:cubicBezTo>
                    <a:pt x="48408" y="33501"/>
                    <a:pt x="51148" y="30761"/>
                    <a:pt x="54541" y="30761"/>
                  </a:cubicBezTo>
                  <a:close/>
                  <a:moveTo>
                    <a:pt x="54443" y="0"/>
                  </a:moveTo>
                  <a:cubicBezTo>
                    <a:pt x="37513" y="0"/>
                    <a:pt x="23715" y="13798"/>
                    <a:pt x="23715" y="30728"/>
                  </a:cubicBezTo>
                  <a:lnTo>
                    <a:pt x="23715" y="56726"/>
                  </a:lnTo>
                  <a:lnTo>
                    <a:pt x="6100" y="56726"/>
                  </a:lnTo>
                  <a:cubicBezTo>
                    <a:pt x="2740" y="56726"/>
                    <a:pt x="0" y="59466"/>
                    <a:pt x="0" y="62826"/>
                  </a:cubicBezTo>
                  <a:cubicBezTo>
                    <a:pt x="0" y="66218"/>
                    <a:pt x="2740" y="68958"/>
                    <a:pt x="6100" y="68958"/>
                  </a:cubicBezTo>
                  <a:lnTo>
                    <a:pt x="23715" y="68958"/>
                  </a:lnTo>
                  <a:lnTo>
                    <a:pt x="23715" y="81289"/>
                  </a:lnTo>
                  <a:lnTo>
                    <a:pt x="16310" y="81289"/>
                  </a:lnTo>
                  <a:cubicBezTo>
                    <a:pt x="12918" y="81289"/>
                    <a:pt x="10178" y="84029"/>
                    <a:pt x="10178" y="87421"/>
                  </a:cubicBezTo>
                  <a:cubicBezTo>
                    <a:pt x="10178" y="90781"/>
                    <a:pt x="12918" y="93521"/>
                    <a:pt x="16310" y="93521"/>
                  </a:cubicBezTo>
                  <a:lnTo>
                    <a:pt x="23715" y="93521"/>
                  </a:lnTo>
                  <a:lnTo>
                    <a:pt x="23715" y="105884"/>
                  </a:lnTo>
                  <a:lnTo>
                    <a:pt x="16310" y="105884"/>
                  </a:lnTo>
                  <a:cubicBezTo>
                    <a:pt x="12918" y="105884"/>
                    <a:pt x="10178" y="108624"/>
                    <a:pt x="10178" y="111984"/>
                  </a:cubicBezTo>
                  <a:cubicBezTo>
                    <a:pt x="10178" y="115376"/>
                    <a:pt x="12918" y="118117"/>
                    <a:pt x="16310" y="118117"/>
                  </a:cubicBezTo>
                  <a:lnTo>
                    <a:pt x="23715" y="118117"/>
                  </a:lnTo>
                  <a:lnTo>
                    <a:pt x="23715" y="135111"/>
                  </a:lnTo>
                  <a:cubicBezTo>
                    <a:pt x="15658" y="143169"/>
                    <a:pt x="11091" y="154129"/>
                    <a:pt x="11091" y="165546"/>
                  </a:cubicBezTo>
                  <a:cubicBezTo>
                    <a:pt x="11091" y="189391"/>
                    <a:pt x="30565" y="208767"/>
                    <a:pt x="54541" y="208767"/>
                  </a:cubicBezTo>
                  <a:cubicBezTo>
                    <a:pt x="78484" y="208767"/>
                    <a:pt x="97990" y="189391"/>
                    <a:pt x="97990" y="165546"/>
                  </a:cubicBezTo>
                  <a:cubicBezTo>
                    <a:pt x="97990" y="154129"/>
                    <a:pt x="93424" y="143169"/>
                    <a:pt x="85366" y="135111"/>
                  </a:cubicBezTo>
                  <a:lnTo>
                    <a:pt x="85366" y="30728"/>
                  </a:lnTo>
                  <a:cubicBezTo>
                    <a:pt x="85366" y="13798"/>
                    <a:pt x="71568" y="0"/>
                    <a:pt x="54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34"/>
            <p:cNvSpPr/>
            <p:nvPr/>
          </p:nvSpPr>
          <p:spPr>
            <a:xfrm>
              <a:off x="5487475" y="2118950"/>
              <a:ext cx="629875" cy="561700"/>
            </a:xfrm>
            <a:custGeom>
              <a:avLst/>
              <a:gdLst/>
              <a:ahLst/>
              <a:cxnLst/>
              <a:rect l="l" t="t" r="r" b="b"/>
              <a:pathLst>
                <a:path w="25195" h="22468" extrusionOk="0">
                  <a:moveTo>
                    <a:pt x="6719" y="1"/>
                  </a:moveTo>
                  <a:cubicBezTo>
                    <a:pt x="5148" y="1"/>
                    <a:pt x="3576" y="604"/>
                    <a:pt x="2381" y="1815"/>
                  </a:cubicBezTo>
                  <a:cubicBezTo>
                    <a:pt x="0" y="4196"/>
                    <a:pt x="0" y="8078"/>
                    <a:pt x="2414" y="10459"/>
                  </a:cubicBezTo>
                  <a:lnTo>
                    <a:pt x="12722" y="20702"/>
                  </a:lnTo>
                  <a:cubicBezTo>
                    <a:pt x="13896" y="21876"/>
                    <a:pt x="15462" y="22463"/>
                    <a:pt x="17028" y="22463"/>
                  </a:cubicBezTo>
                  <a:cubicBezTo>
                    <a:pt x="17099" y="22466"/>
                    <a:pt x="17170" y="22468"/>
                    <a:pt x="17241" y="22468"/>
                  </a:cubicBezTo>
                  <a:cubicBezTo>
                    <a:pt x="22328" y="22468"/>
                    <a:pt x="25194" y="15596"/>
                    <a:pt x="21333" y="12025"/>
                  </a:cubicBezTo>
                  <a:lnTo>
                    <a:pt x="11026" y="1783"/>
                  </a:lnTo>
                  <a:cubicBezTo>
                    <a:pt x="9839" y="596"/>
                    <a:pt x="8280" y="1"/>
                    <a:pt x="67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34"/>
            <p:cNvSpPr/>
            <p:nvPr/>
          </p:nvSpPr>
          <p:spPr>
            <a:xfrm>
              <a:off x="4559425" y="1158800"/>
              <a:ext cx="917450" cy="913400"/>
            </a:xfrm>
            <a:custGeom>
              <a:avLst/>
              <a:gdLst/>
              <a:ahLst/>
              <a:cxnLst/>
              <a:rect l="l" t="t" r="r" b="b"/>
              <a:pathLst>
                <a:path w="36698" h="36536" extrusionOk="0">
                  <a:moveTo>
                    <a:pt x="18333" y="1"/>
                  </a:moveTo>
                  <a:cubicBezTo>
                    <a:pt x="8221" y="1"/>
                    <a:pt x="1" y="8188"/>
                    <a:pt x="1" y="18268"/>
                  </a:cubicBezTo>
                  <a:cubicBezTo>
                    <a:pt x="1" y="28347"/>
                    <a:pt x="8221" y="36535"/>
                    <a:pt x="18333" y="36535"/>
                  </a:cubicBezTo>
                  <a:cubicBezTo>
                    <a:pt x="28445" y="36535"/>
                    <a:pt x="36698" y="28347"/>
                    <a:pt x="36698" y="18268"/>
                  </a:cubicBezTo>
                  <a:cubicBezTo>
                    <a:pt x="36698" y="8188"/>
                    <a:pt x="28445" y="1"/>
                    <a:pt x="18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34"/>
            <p:cNvSpPr/>
            <p:nvPr/>
          </p:nvSpPr>
          <p:spPr>
            <a:xfrm>
              <a:off x="3936400" y="577150"/>
              <a:ext cx="629850" cy="561400"/>
            </a:xfrm>
            <a:custGeom>
              <a:avLst/>
              <a:gdLst/>
              <a:ahLst/>
              <a:cxnLst/>
              <a:rect l="l" t="t" r="r" b="b"/>
              <a:pathLst>
                <a:path w="25194" h="22456" extrusionOk="0">
                  <a:moveTo>
                    <a:pt x="6723" y="1"/>
                  </a:moveTo>
                  <a:cubicBezTo>
                    <a:pt x="5151" y="1"/>
                    <a:pt x="3580" y="604"/>
                    <a:pt x="2381" y="1803"/>
                  </a:cubicBezTo>
                  <a:cubicBezTo>
                    <a:pt x="0" y="4217"/>
                    <a:pt x="0" y="8066"/>
                    <a:pt x="2381" y="10447"/>
                  </a:cubicBezTo>
                  <a:lnTo>
                    <a:pt x="12689" y="20690"/>
                  </a:lnTo>
                  <a:cubicBezTo>
                    <a:pt x="13896" y="21864"/>
                    <a:pt x="15462" y="22451"/>
                    <a:pt x="16995" y="22451"/>
                  </a:cubicBezTo>
                  <a:cubicBezTo>
                    <a:pt x="17067" y="22454"/>
                    <a:pt x="17139" y="22455"/>
                    <a:pt x="17210" y="22455"/>
                  </a:cubicBezTo>
                  <a:cubicBezTo>
                    <a:pt x="22328" y="22455"/>
                    <a:pt x="25194" y="15584"/>
                    <a:pt x="21301" y="12013"/>
                  </a:cubicBezTo>
                  <a:lnTo>
                    <a:pt x="11026" y="1770"/>
                  </a:lnTo>
                  <a:cubicBezTo>
                    <a:pt x="9827" y="588"/>
                    <a:pt x="8274" y="1"/>
                    <a:pt x="67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34"/>
            <p:cNvSpPr/>
            <p:nvPr/>
          </p:nvSpPr>
          <p:spPr>
            <a:xfrm>
              <a:off x="3638725" y="1469500"/>
              <a:ext cx="622250" cy="305850"/>
            </a:xfrm>
            <a:custGeom>
              <a:avLst/>
              <a:gdLst/>
              <a:ahLst/>
              <a:cxnLst/>
              <a:rect l="l" t="t" r="r" b="b"/>
              <a:pathLst>
                <a:path w="24890" h="12234" extrusionOk="0">
                  <a:moveTo>
                    <a:pt x="6133" y="1"/>
                  </a:moveTo>
                  <a:cubicBezTo>
                    <a:pt x="2741" y="1"/>
                    <a:pt x="1" y="2741"/>
                    <a:pt x="1" y="6134"/>
                  </a:cubicBezTo>
                  <a:cubicBezTo>
                    <a:pt x="1" y="9493"/>
                    <a:pt x="2741" y="12233"/>
                    <a:pt x="6133" y="12233"/>
                  </a:cubicBezTo>
                  <a:lnTo>
                    <a:pt x="18757" y="12233"/>
                  </a:lnTo>
                  <a:cubicBezTo>
                    <a:pt x="22150" y="12233"/>
                    <a:pt x="24890" y="9493"/>
                    <a:pt x="24890" y="6134"/>
                  </a:cubicBezTo>
                  <a:cubicBezTo>
                    <a:pt x="24890" y="2741"/>
                    <a:pt x="22150" y="1"/>
                    <a:pt x="18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34"/>
            <p:cNvSpPr/>
            <p:nvPr/>
          </p:nvSpPr>
          <p:spPr>
            <a:xfrm>
              <a:off x="5786750" y="1470325"/>
              <a:ext cx="621425" cy="305850"/>
            </a:xfrm>
            <a:custGeom>
              <a:avLst/>
              <a:gdLst/>
              <a:ahLst/>
              <a:cxnLst/>
              <a:rect l="l" t="t" r="r" b="b"/>
              <a:pathLst>
                <a:path w="24857" h="12234" extrusionOk="0">
                  <a:moveTo>
                    <a:pt x="6100" y="1"/>
                  </a:moveTo>
                  <a:cubicBezTo>
                    <a:pt x="2741" y="1"/>
                    <a:pt x="1" y="2741"/>
                    <a:pt x="1" y="6101"/>
                  </a:cubicBezTo>
                  <a:cubicBezTo>
                    <a:pt x="1" y="9493"/>
                    <a:pt x="2741" y="12233"/>
                    <a:pt x="6100" y="12233"/>
                  </a:cubicBezTo>
                  <a:lnTo>
                    <a:pt x="18757" y="12233"/>
                  </a:lnTo>
                  <a:cubicBezTo>
                    <a:pt x="22117" y="12233"/>
                    <a:pt x="24857" y="9493"/>
                    <a:pt x="24857" y="6101"/>
                  </a:cubicBezTo>
                  <a:cubicBezTo>
                    <a:pt x="24857" y="2741"/>
                    <a:pt x="22117" y="1"/>
                    <a:pt x="18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34"/>
            <p:cNvSpPr/>
            <p:nvPr/>
          </p:nvSpPr>
          <p:spPr>
            <a:xfrm>
              <a:off x="4866050" y="2377975"/>
              <a:ext cx="305850" cy="619800"/>
            </a:xfrm>
            <a:custGeom>
              <a:avLst/>
              <a:gdLst/>
              <a:ahLst/>
              <a:cxnLst/>
              <a:rect l="l" t="t" r="r" b="b"/>
              <a:pathLst>
                <a:path w="12234" h="24792" extrusionOk="0">
                  <a:moveTo>
                    <a:pt x="6101" y="1"/>
                  </a:moveTo>
                  <a:cubicBezTo>
                    <a:pt x="2741" y="1"/>
                    <a:pt x="1" y="2741"/>
                    <a:pt x="1" y="6100"/>
                  </a:cubicBezTo>
                  <a:lnTo>
                    <a:pt x="1" y="18659"/>
                  </a:lnTo>
                  <a:cubicBezTo>
                    <a:pt x="1" y="22052"/>
                    <a:pt x="2741" y="24792"/>
                    <a:pt x="6101" y="24792"/>
                  </a:cubicBezTo>
                  <a:cubicBezTo>
                    <a:pt x="9493" y="24792"/>
                    <a:pt x="12233" y="22052"/>
                    <a:pt x="12233" y="18659"/>
                  </a:cubicBezTo>
                  <a:lnTo>
                    <a:pt x="12233" y="6100"/>
                  </a:lnTo>
                  <a:cubicBezTo>
                    <a:pt x="12233" y="2741"/>
                    <a:pt x="9493" y="1"/>
                    <a:pt x="6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34"/>
            <p:cNvSpPr/>
            <p:nvPr/>
          </p:nvSpPr>
          <p:spPr>
            <a:xfrm>
              <a:off x="4866050" y="238125"/>
              <a:ext cx="305850" cy="619800"/>
            </a:xfrm>
            <a:custGeom>
              <a:avLst/>
              <a:gdLst/>
              <a:ahLst/>
              <a:cxnLst/>
              <a:rect l="l" t="t" r="r" b="b"/>
              <a:pathLst>
                <a:path w="12234" h="24792" extrusionOk="0">
                  <a:moveTo>
                    <a:pt x="6101" y="0"/>
                  </a:moveTo>
                  <a:cubicBezTo>
                    <a:pt x="2741" y="0"/>
                    <a:pt x="1" y="2740"/>
                    <a:pt x="1" y="6133"/>
                  </a:cubicBezTo>
                  <a:lnTo>
                    <a:pt x="1" y="18659"/>
                  </a:lnTo>
                  <a:cubicBezTo>
                    <a:pt x="1" y="22051"/>
                    <a:pt x="2741" y="24791"/>
                    <a:pt x="6101" y="24791"/>
                  </a:cubicBezTo>
                  <a:cubicBezTo>
                    <a:pt x="9493" y="24791"/>
                    <a:pt x="12233" y="22051"/>
                    <a:pt x="12233" y="18659"/>
                  </a:cubicBezTo>
                  <a:lnTo>
                    <a:pt x="12233" y="6133"/>
                  </a:lnTo>
                  <a:cubicBezTo>
                    <a:pt x="12233" y="2740"/>
                    <a:pt x="9493" y="0"/>
                    <a:pt x="6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34"/>
            <p:cNvSpPr/>
            <p:nvPr/>
          </p:nvSpPr>
          <p:spPr>
            <a:xfrm>
              <a:off x="3890425" y="2087450"/>
              <a:ext cx="629875" cy="561400"/>
            </a:xfrm>
            <a:custGeom>
              <a:avLst/>
              <a:gdLst/>
              <a:ahLst/>
              <a:cxnLst/>
              <a:rect l="l" t="t" r="r" b="b"/>
              <a:pathLst>
                <a:path w="25195" h="22456" extrusionOk="0">
                  <a:moveTo>
                    <a:pt x="18459" y="1"/>
                  </a:moveTo>
                  <a:cubicBezTo>
                    <a:pt x="16904" y="1"/>
                    <a:pt x="15352" y="588"/>
                    <a:pt x="14169" y="1770"/>
                  </a:cubicBezTo>
                  <a:lnTo>
                    <a:pt x="3862" y="12013"/>
                  </a:lnTo>
                  <a:cubicBezTo>
                    <a:pt x="1" y="15584"/>
                    <a:pt x="2835" y="22455"/>
                    <a:pt x="7953" y="22455"/>
                  </a:cubicBezTo>
                  <a:cubicBezTo>
                    <a:pt x="8024" y="22455"/>
                    <a:pt x="8095" y="22454"/>
                    <a:pt x="8167" y="22451"/>
                  </a:cubicBezTo>
                  <a:cubicBezTo>
                    <a:pt x="9733" y="22451"/>
                    <a:pt x="11299" y="21864"/>
                    <a:pt x="12473" y="20690"/>
                  </a:cubicBezTo>
                  <a:lnTo>
                    <a:pt x="22781" y="10447"/>
                  </a:lnTo>
                  <a:cubicBezTo>
                    <a:pt x="25195" y="8066"/>
                    <a:pt x="25195" y="4184"/>
                    <a:pt x="22814" y="1803"/>
                  </a:cubicBezTo>
                  <a:cubicBezTo>
                    <a:pt x="21615" y="604"/>
                    <a:pt x="20036" y="1"/>
                    <a:pt x="18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34"/>
            <p:cNvSpPr/>
            <p:nvPr/>
          </p:nvSpPr>
          <p:spPr>
            <a:xfrm>
              <a:off x="5441275" y="546575"/>
              <a:ext cx="630100" cy="561775"/>
            </a:xfrm>
            <a:custGeom>
              <a:avLst/>
              <a:gdLst/>
              <a:ahLst/>
              <a:cxnLst/>
              <a:rect l="l" t="t" r="r" b="b"/>
              <a:pathLst>
                <a:path w="25204" h="22471" extrusionOk="0">
                  <a:moveTo>
                    <a:pt x="18501" y="0"/>
                  </a:moveTo>
                  <a:cubicBezTo>
                    <a:pt x="16935" y="0"/>
                    <a:pt x="15369" y="596"/>
                    <a:pt x="14178" y="1786"/>
                  </a:cubicBezTo>
                  <a:lnTo>
                    <a:pt x="3870" y="11996"/>
                  </a:lnTo>
                  <a:cubicBezTo>
                    <a:pt x="1" y="15576"/>
                    <a:pt x="2857" y="22470"/>
                    <a:pt x="7997" y="22470"/>
                  </a:cubicBezTo>
                  <a:cubicBezTo>
                    <a:pt x="8056" y="22470"/>
                    <a:pt x="8116" y="22469"/>
                    <a:pt x="8176" y="22467"/>
                  </a:cubicBezTo>
                  <a:cubicBezTo>
                    <a:pt x="9742" y="22467"/>
                    <a:pt x="11308" y="21880"/>
                    <a:pt x="12482" y="20673"/>
                  </a:cubicBezTo>
                  <a:lnTo>
                    <a:pt x="22790" y="10463"/>
                  </a:lnTo>
                  <a:cubicBezTo>
                    <a:pt x="25171" y="8082"/>
                    <a:pt x="25204" y="4200"/>
                    <a:pt x="22823" y="1786"/>
                  </a:cubicBezTo>
                  <a:cubicBezTo>
                    <a:pt x="21632" y="596"/>
                    <a:pt x="20066" y="0"/>
                    <a:pt x="18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134"/>
            <p:cNvSpPr/>
            <p:nvPr/>
          </p:nvSpPr>
          <p:spPr>
            <a:xfrm>
              <a:off x="2402450" y="4227525"/>
              <a:ext cx="305825" cy="305825"/>
            </a:xfrm>
            <a:custGeom>
              <a:avLst/>
              <a:gdLst/>
              <a:ahLst/>
              <a:cxnLst/>
              <a:rect l="l" t="t" r="r" b="b"/>
              <a:pathLst>
                <a:path w="12233" h="12233" extrusionOk="0">
                  <a:moveTo>
                    <a:pt x="6133" y="0"/>
                  </a:moveTo>
                  <a:cubicBezTo>
                    <a:pt x="2740" y="0"/>
                    <a:pt x="0" y="2740"/>
                    <a:pt x="0" y="6100"/>
                  </a:cubicBezTo>
                  <a:cubicBezTo>
                    <a:pt x="0" y="9493"/>
                    <a:pt x="2740" y="12233"/>
                    <a:pt x="6133" y="12233"/>
                  </a:cubicBezTo>
                  <a:cubicBezTo>
                    <a:pt x="9493" y="12233"/>
                    <a:pt x="12233" y="9493"/>
                    <a:pt x="12233" y="6100"/>
                  </a:cubicBezTo>
                  <a:cubicBezTo>
                    <a:pt x="12233" y="2740"/>
                    <a:pt x="9493" y="0"/>
                    <a:pt x="6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9" name="Google Shape;2379;p134"/>
          <p:cNvGrpSpPr/>
          <p:nvPr/>
        </p:nvGrpSpPr>
        <p:grpSpPr>
          <a:xfrm>
            <a:off x="3417866" y="2679308"/>
            <a:ext cx="518788" cy="431731"/>
            <a:chOff x="1190625" y="676025"/>
            <a:chExt cx="5219200" cy="4343375"/>
          </a:xfrm>
        </p:grpSpPr>
        <p:sp>
          <p:nvSpPr>
            <p:cNvPr id="2380" name="Google Shape;2380;p134"/>
            <p:cNvSpPr/>
            <p:nvPr/>
          </p:nvSpPr>
          <p:spPr>
            <a:xfrm>
              <a:off x="1190625" y="3320700"/>
              <a:ext cx="2102350" cy="956600"/>
            </a:xfrm>
            <a:custGeom>
              <a:avLst/>
              <a:gdLst/>
              <a:ahLst/>
              <a:cxnLst/>
              <a:rect l="l" t="t" r="r" b="b"/>
              <a:pathLst>
                <a:path w="84094" h="38264" extrusionOk="0">
                  <a:moveTo>
                    <a:pt x="0" y="0"/>
                  </a:moveTo>
                  <a:lnTo>
                    <a:pt x="0" y="28869"/>
                  </a:lnTo>
                  <a:cubicBezTo>
                    <a:pt x="0" y="34055"/>
                    <a:pt x="4208" y="38263"/>
                    <a:pt x="9395" y="38263"/>
                  </a:cubicBezTo>
                  <a:lnTo>
                    <a:pt x="84094" y="38263"/>
                  </a:lnTo>
                  <a:lnTo>
                    <a:pt x="840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134"/>
            <p:cNvSpPr/>
            <p:nvPr/>
          </p:nvSpPr>
          <p:spPr>
            <a:xfrm>
              <a:off x="1218350" y="2445650"/>
              <a:ext cx="1893600" cy="569250"/>
            </a:xfrm>
            <a:custGeom>
              <a:avLst/>
              <a:gdLst/>
              <a:ahLst/>
              <a:cxnLst/>
              <a:rect l="l" t="t" r="r" b="b"/>
              <a:pathLst>
                <a:path w="75744" h="22770" extrusionOk="0">
                  <a:moveTo>
                    <a:pt x="23193" y="1"/>
                  </a:moveTo>
                  <a:cubicBezTo>
                    <a:pt x="12330" y="1"/>
                    <a:pt x="3099" y="9591"/>
                    <a:pt x="0" y="22770"/>
                  </a:cubicBezTo>
                  <a:lnTo>
                    <a:pt x="75743" y="22770"/>
                  </a:lnTo>
                  <a:cubicBezTo>
                    <a:pt x="72645" y="9591"/>
                    <a:pt x="63413" y="1"/>
                    <a:pt x="52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34"/>
            <p:cNvSpPr/>
            <p:nvPr/>
          </p:nvSpPr>
          <p:spPr>
            <a:xfrm>
              <a:off x="1509475" y="4583075"/>
              <a:ext cx="305825" cy="436325"/>
            </a:xfrm>
            <a:custGeom>
              <a:avLst/>
              <a:gdLst/>
              <a:ahLst/>
              <a:cxnLst/>
              <a:rect l="l" t="t" r="r" b="b"/>
              <a:pathLst>
                <a:path w="12233" h="17453" extrusionOk="0">
                  <a:moveTo>
                    <a:pt x="0" y="1"/>
                  </a:moveTo>
                  <a:lnTo>
                    <a:pt x="0" y="11320"/>
                  </a:lnTo>
                  <a:cubicBezTo>
                    <a:pt x="0" y="14712"/>
                    <a:pt x="2740" y="17452"/>
                    <a:pt x="6133" y="17452"/>
                  </a:cubicBezTo>
                  <a:cubicBezTo>
                    <a:pt x="9493" y="17452"/>
                    <a:pt x="12233" y="14712"/>
                    <a:pt x="12233" y="11320"/>
                  </a:cubicBezTo>
                  <a:lnTo>
                    <a:pt x="122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134"/>
            <p:cNvSpPr/>
            <p:nvPr/>
          </p:nvSpPr>
          <p:spPr>
            <a:xfrm>
              <a:off x="4816300" y="3320700"/>
              <a:ext cx="1593525" cy="1698700"/>
            </a:xfrm>
            <a:custGeom>
              <a:avLst/>
              <a:gdLst/>
              <a:ahLst/>
              <a:cxnLst/>
              <a:rect l="l" t="t" r="r" b="b"/>
              <a:pathLst>
                <a:path w="63741" h="67948" extrusionOk="0">
                  <a:moveTo>
                    <a:pt x="1" y="0"/>
                  </a:moveTo>
                  <a:lnTo>
                    <a:pt x="1" y="67947"/>
                  </a:lnTo>
                  <a:lnTo>
                    <a:pt x="57640" y="67947"/>
                  </a:lnTo>
                  <a:cubicBezTo>
                    <a:pt x="61000" y="67947"/>
                    <a:pt x="63740" y="64457"/>
                    <a:pt x="63740" y="61064"/>
                  </a:cubicBezTo>
                  <a:lnTo>
                    <a:pt x="63740" y="6133"/>
                  </a:lnTo>
                  <a:cubicBezTo>
                    <a:pt x="63740" y="2740"/>
                    <a:pt x="61000" y="0"/>
                    <a:pt x="57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134"/>
            <p:cNvSpPr/>
            <p:nvPr/>
          </p:nvSpPr>
          <p:spPr>
            <a:xfrm>
              <a:off x="3598775" y="3320700"/>
              <a:ext cx="911750" cy="1698700"/>
            </a:xfrm>
            <a:custGeom>
              <a:avLst/>
              <a:gdLst/>
              <a:ahLst/>
              <a:cxnLst/>
              <a:rect l="l" t="t" r="r" b="b"/>
              <a:pathLst>
                <a:path w="36470" h="67948" extrusionOk="0">
                  <a:moveTo>
                    <a:pt x="0" y="0"/>
                  </a:moveTo>
                  <a:lnTo>
                    <a:pt x="0" y="61064"/>
                  </a:lnTo>
                  <a:cubicBezTo>
                    <a:pt x="0" y="64457"/>
                    <a:pt x="2741" y="67947"/>
                    <a:pt x="6100" y="67947"/>
                  </a:cubicBezTo>
                  <a:lnTo>
                    <a:pt x="36469" y="67947"/>
                  </a:lnTo>
                  <a:lnTo>
                    <a:pt x="36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134"/>
            <p:cNvSpPr/>
            <p:nvPr/>
          </p:nvSpPr>
          <p:spPr>
            <a:xfrm>
              <a:off x="1772875" y="676025"/>
              <a:ext cx="917450" cy="917475"/>
            </a:xfrm>
            <a:custGeom>
              <a:avLst/>
              <a:gdLst/>
              <a:ahLst/>
              <a:cxnLst/>
              <a:rect l="l" t="t" r="r" b="b"/>
              <a:pathLst>
                <a:path w="36698" h="36699" extrusionOk="0">
                  <a:moveTo>
                    <a:pt x="18333" y="1"/>
                  </a:moveTo>
                  <a:cubicBezTo>
                    <a:pt x="14973" y="1"/>
                    <a:pt x="12233" y="2741"/>
                    <a:pt x="12233" y="6133"/>
                  </a:cubicBezTo>
                  <a:lnTo>
                    <a:pt x="12233" y="12233"/>
                  </a:lnTo>
                  <a:lnTo>
                    <a:pt x="6101" y="12233"/>
                  </a:lnTo>
                  <a:cubicBezTo>
                    <a:pt x="2741" y="12233"/>
                    <a:pt x="1" y="14973"/>
                    <a:pt x="1" y="18366"/>
                  </a:cubicBezTo>
                  <a:cubicBezTo>
                    <a:pt x="1" y="21726"/>
                    <a:pt x="2741" y="24466"/>
                    <a:pt x="6101" y="24466"/>
                  </a:cubicBezTo>
                  <a:lnTo>
                    <a:pt x="12233" y="24466"/>
                  </a:lnTo>
                  <a:lnTo>
                    <a:pt x="12233" y="30598"/>
                  </a:lnTo>
                  <a:cubicBezTo>
                    <a:pt x="12233" y="33958"/>
                    <a:pt x="14973" y="36698"/>
                    <a:pt x="18333" y="36698"/>
                  </a:cubicBezTo>
                  <a:cubicBezTo>
                    <a:pt x="21725" y="36698"/>
                    <a:pt x="24465" y="33958"/>
                    <a:pt x="24465" y="30598"/>
                  </a:cubicBezTo>
                  <a:lnTo>
                    <a:pt x="24465" y="24466"/>
                  </a:lnTo>
                  <a:lnTo>
                    <a:pt x="30565" y="24466"/>
                  </a:lnTo>
                  <a:cubicBezTo>
                    <a:pt x="33958" y="24466"/>
                    <a:pt x="36698" y="21726"/>
                    <a:pt x="36698" y="18366"/>
                  </a:cubicBezTo>
                  <a:cubicBezTo>
                    <a:pt x="36698" y="14973"/>
                    <a:pt x="33958" y="12233"/>
                    <a:pt x="30565" y="12233"/>
                  </a:cubicBezTo>
                  <a:lnTo>
                    <a:pt x="24465" y="12233"/>
                  </a:lnTo>
                  <a:lnTo>
                    <a:pt x="24465" y="6133"/>
                  </a:lnTo>
                  <a:cubicBezTo>
                    <a:pt x="24465" y="2741"/>
                    <a:pt x="21725" y="1"/>
                    <a:pt x="18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34"/>
            <p:cNvSpPr/>
            <p:nvPr/>
          </p:nvSpPr>
          <p:spPr>
            <a:xfrm>
              <a:off x="3388375" y="1348000"/>
              <a:ext cx="917450" cy="917450"/>
            </a:xfrm>
            <a:custGeom>
              <a:avLst/>
              <a:gdLst/>
              <a:ahLst/>
              <a:cxnLst/>
              <a:rect l="l" t="t" r="r" b="b"/>
              <a:pathLst>
                <a:path w="36698" h="36698" extrusionOk="0">
                  <a:moveTo>
                    <a:pt x="18333" y="1"/>
                  </a:moveTo>
                  <a:cubicBezTo>
                    <a:pt x="14940" y="1"/>
                    <a:pt x="12233" y="2741"/>
                    <a:pt x="12233" y="6101"/>
                  </a:cubicBezTo>
                  <a:lnTo>
                    <a:pt x="12233" y="12233"/>
                  </a:lnTo>
                  <a:lnTo>
                    <a:pt x="6100" y="12233"/>
                  </a:lnTo>
                  <a:cubicBezTo>
                    <a:pt x="2708" y="12233"/>
                    <a:pt x="1" y="14973"/>
                    <a:pt x="1" y="18333"/>
                  </a:cubicBezTo>
                  <a:cubicBezTo>
                    <a:pt x="1" y="21725"/>
                    <a:pt x="2708" y="24466"/>
                    <a:pt x="6100" y="24466"/>
                  </a:cubicBezTo>
                  <a:lnTo>
                    <a:pt x="12233" y="24466"/>
                  </a:lnTo>
                  <a:lnTo>
                    <a:pt x="12233" y="30565"/>
                  </a:lnTo>
                  <a:cubicBezTo>
                    <a:pt x="12233" y="33958"/>
                    <a:pt x="14940" y="36698"/>
                    <a:pt x="18333" y="36698"/>
                  </a:cubicBezTo>
                  <a:cubicBezTo>
                    <a:pt x="21725" y="36698"/>
                    <a:pt x="24465" y="33958"/>
                    <a:pt x="24465" y="30565"/>
                  </a:cubicBezTo>
                  <a:lnTo>
                    <a:pt x="24465" y="24466"/>
                  </a:lnTo>
                  <a:lnTo>
                    <a:pt x="30565" y="24466"/>
                  </a:lnTo>
                  <a:cubicBezTo>
                    <a:pt x="33958" y="24466"/>
                    <a:pt x="36698" y="21725"/>
                    <a:pt x="36698" y="18333"/>
                  </a:cubicBezTo>
                  <a:cubicBezTo>
                    <a:pt x="36698" y="14973"/>
                    <a:pt x="33958" y="12233"/>
                    <a:pt x="30565" y="12233"/>
                  </a:cubicBezTo>
                  <a:lnTo>
                    <a:pt x="24465" y="12233"/>
                  </a:lnTo>
                  <a:lnTo>
                    <a:pt x="24465" y="6101"/>
                  </a:lnTo>
                  <a:cubicBezTo>
                    <a:pt x="24465" y="2741"/>
                    <a:pt x="21725" y="1"/>
                    <a:pt x="18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34"/>
            <p:cNvSpPr/>
            <p:nvPr/>
          </p:nvSpPr>
          <p:spPr>
            <a:xfrm>
              <a:off x="4939450" y="879900"/>
              <a:ext cx="917450" cy="917475"/>
            </a:xfrm>
            <a:custGeom>
              <a:avLst/>
              <a:gdLst/>
              <a:ahLst/>
              <a:cxnLst/>
              <a:rect l="l" t="t" r="r" b="b"/>
              <a:pathLst>
                <a:path w="36698" h="36699" extrusionOk="0">
                  <a:moveTo>
                    <a:pt x="18333" y="1"/>
                  </a:moveTo>
                  <a:cubicBezTo>
                    <a:pt x="14973" y="1"/>
                    <a:pt x="12233" y="2741"/>
                    <a:pt x="12233" y="6133"/>
                  </a:cubicBezTo>
                  <a:lnTo>
                    <a:pt x="12233" y="12233"/>
                  </a:lnTo>
                  <a:lnTo>
                    <a:pt x="6100" y="12233"/>
                  </a:lnTo>
                  <a:cubicBezTo>
                    <a:pt x="2741" y="12233"/>
                    <a:pt x="1" y="14973"/>
                    <a:pt x="1" y="18366"/>
                  </a:cubicBezTo>
                  <a:cubicBezTo>
                    <a:pt x="1" y="21726"/>
                    <a:pt x="2741" y="24466"/>
                    <a:pt x="6100" y="24466"/>
                  </a:cubicBezTo>
                  <a:lnTo>
                    <a:pt x="12233" y="24466"/>
                  </a:lnTo>
                  <a:lnTo>
                    <a:pt x="12233" y="30598"/>
                  </a:lnTo>
                  <a:cubicBezTo>
                    <a:pt x="12233" y="33958"/>
                    <a:pt x="14973" y="36698"/>
                    <a:pt x="18333" y="36698"/>
                  </a:cubicBezTo>
                  <a:cubicBezTo>
                    <a:pt x="21725" y="36698"/>
                    <a:pt x="24465" y="33958"/>
                    <a:pt x="24465" y="30598"/>
                  </a:cubicBezTo>
                  <a:lnTo>
                    <a:pt x="24465" y="24466"/>
                  </a:lnTo>
                  <a:lnTo>
                    <a:pt x="30565" y="24466"/>
                  </a:lnTo>
                  <a:cubicBezTo>
                    <a:pt x="33958" y="24466"/>
                    <a:pt x="36698" y="21726"/>
                    <a:pt x="36698" y="18366"/>
                  </a:cubicBezTo>
                  <a:cubicBezTo>
                    <a:pt x="36698" y="14973"/>
                    <a:pt x="33958" y="12233"/>
                    <a:pt x="30565" y="12233"/>
                  </a:cubicBezTo>
                  <a:lnTo>
                    <a:pt x="24465" y="12233"/>
                  </a:lnTo>
                  <a:lnTo>
                    <a:pt x="24465" y="6133"/>
                  </a:lnTo>
                  <a:cubicBezTo>
                    <a:pt x="24465" y="2741"/>
                    <a:pt x="21725" y="1"/>
                    <a:pt x="18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8" name="Google Shape;2388;p134"/>
          <p:cNvGrpSpPr/>
          <p:nvPr/>
        </p:nvGrpSpPr>
        <p:grpSpPr>
          <a:xfrm>
            <a:off x="3491226" y="1538296"/>
            <a:ext cx="372069" cy="518801"/>
            <a:chOff x="1966150" y="238000"/>
            <a:chExt cx="3743150" cy="5219325"/>
          </a:xfrm>
        </p:grpSpPr>
        <p:sp>
          <p:nvSpPr>
            <p:cNvPr id="2389" name="Google Shape;2389;p134"/>
            <p:cNvSpPr/>
            <p:nvPr/>
          </p:nvSpPr>
          <p:spPr>
            <a:xfrm>
              <a:off x="5057700" y="1506200"/>
              <a:ext cx="651600" cy="858750"/>
            </a:xfrm>
            <a:custGeom>
              <a:avLst/>
              <a:gdLst/>
              <a:ahLst/>
              <a:cxnLst/>
              <a:rect l="l" t="t" r="r" b="b"/>
              <a:pathLst>
                <a:path w="26064" h="34350" extrusionOk="0">
                  <a:moveTo>
                    <a:pt x="8188" y="1"/>
                  </a:moveTo>
                  <a:cubicBezTo>
                    <a:pt x="6231" y="4372"/>
                    <a:pt x="3491" y="8841"/>
                    <a:pt x="0" y="13375"/>
                  </a:cubicBezTo>
                  <a:lnTo>
                    <a:pt x="17517" y="30892"/>
                  </a:lnTo>
                  <a:cubicBezTo>
                    <a:pt x="18692" y="32034"/>
                    <a:pt x="19735" y="33175"/>
                    <a:pt x="20681" y="34350"/>
                  </a:cubicBezTo>
                  <a:cubicBezTo>
                    <a:pt x="26064" y="23813"/>
                    <a:pt x="20257" y="12070"/>
                    <a:pt x="12592" y="4405"/>
                  </a:cubicBezTo>
                  <a:lnTo>
                    <a:pt x="81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34"/>
            <p:cNvSpPr/>
            <p:nvPr/>
          </p:nvSpPr>
          <p:spPr>
            <a:xfrm>
              <a:off x="2464425" y="2162675"/>
              <a:ext cx="2565575" cy="3294650"/>
            </a:xfrm>
            <a:custGeom>
              <a:avLst/>
              <a:gdLst/>
              <a:ahLst/>
              <a:cxnLst/>
              <a:rect l="l" t="t" r="r" b="b"/>
              <a:pathLst>
                <a:path w="102623" h="131786" extrusionOk="0">
                  <a:moveTo>
                    <a:pt x="27988" y="49485"/>
                  </a:moveTo>
                  <a:cubicBezTo>
                    <a:pt x="31837" y="49485"/>
                    <a:pt x="34936" y="52584"/>
                    <a:pt x="34936" y="56401"/>
                  </a:cubicBezTo>
                  <a:lnTo>
                    <a:pt x="34936" y="63186"/>
                  </a:lnTo>
                  <a:cubicBezTo>
                    <a:pt x="34936" y="67002"/>
                    <a:pt x="31837" y="70101"/>
                    <a:pt x="27988" y="70101"/>
                  </a:cubicBezTo>
                  <a:cubicBezTo>
                    <a:pt x="24172" y="70101"/>
                    <a:pt x="21073" y="67002"/>
                    <a:pt x="21073" y="63186"/>
                  </a:cubicBezTo>
                  <a:lnTo>
                    <a:pt x="21073" y="56401"/>
                  </a:lnTo>
                  <a:cubicBezTo>
                    <a:pt x="21073" y="52584"/>
                    <a:pt x="24172" y="49485"/>
                    <a:pt x="27988" y="49485"/>
                  </a:cubicBezTo>
                  <a:close/>
                  <a:moveTo>
                    <a:pt x="75385" y="49485"/>
                  </a:moveTo>
                  <a:cubicBezTo>
                    <a:pt x="79201" y="49485"/>
                    <a:pt x="82300" y="52584"/>
                    <a:pt x="82300" y="56401"/>
                  </a:cubicBezTo>
                  <a:lnTo>
                    <a:pt x="82300" y="63186"/>
                  </a:lnTo>
                  <a:cubicBezTo>
                    <a:pt x="82300" y="67002"/>
                    <a:pt x="79201" y="70101"/>
                    <a:pt x="75385" y="70101"/>
                  </a:cubicBezTo>
                  <a:cubicBezTo>
                    <a:pt x="71536" y="70101"/>
                    <a:pt x="68437" y="67002"/>
                    <a:pt x="68437" y="63186"/>
                  </a:cubicBezTo>
                  <a:lnTo>
                    <a:pt x="68437" y="56401"/>
                  </a:lnTo>
                  <a:cubicBezTo>
                    <a:pt x="68437" y="52584"/>
                    <a:pt x="71536" y="49485"/>
                    <a:pt x="75385" y="49485"/>
                  </a:cubicBezTo>
                  <a:close/>
                  <a:moveTo>
                    <a:pt x="66137" y="87316"/>
                  </a:moveTo>
                  <a:cubicBezTo>
                    <a:pt x="67915" y="87316"/>
                    <a:pt x="69693" y="87993"/>
                    <a:pt x="71046" y="89347"/>
                  </a:cubicBezTo>
                  <a:cubicBezTo>
                    <a:pt x="73754" y="92054"/>
                    <a:pt x="73754" y="96458"/>
                    <a:pt x="71046" y="99165"/>
                  </a:cubicBezTo>
                  <a:cubicBezTo>
                    <a:pt x="70753" y="99426"/>
                    <a:pt x="70492" y="99720"/>
                    <a:pt x="70198" y="100013"/>
                  </a:cubicBezTo>
                  <a:cubicBezTo>
                    <a:pt x="67034" y="103275"/>
                    <a:pt x="61782" y="108756"/>
                    <a:pt x="51637" y="108756"/>
                  </a:cubicBezTo>
                  <a:cubicBezTo>
                    <a:pt x="41525" y="108756"/>
                    <a:pt x="36241" y="103275"/>
                    <a:pt x="33109" y="100013"/>
                  </a:cubicBezTo>
                  <a:cubicBezTo>
                    <a:pt x="32816" y="99720"/>
                    <a:pt x="32522" y="99426"/>
                    <a:pt x="32261" y="99165"/>
                  </a:cubicBezTo>
                  <a:cubicBezTo>
                    <a:pt x="29554" y="96458"/>
                    <a:pt x="29554" y="92054"/>
                    <a:pt x="32261" y="89347"/>
                  </a:cubicBezTo>
                  <a:cubicBezTo>
                    <a:pt x="33615" y="87993"/>
                    <a:pt x="35385" y="87316"/>
                    <a:pt x="37154" y="87316"/>
                  </a:cubicBezTo>
                  <a:cubicBezTo>
                    <a:pt x="38924" y="87316"/>
                    <a:pt x="40694" y="87993"/>
                    <a:pt x="42047" y="89347"/>
                  </a:cubicBezTo>
                  <a:cubicBezTo>
                    <a:pt x="42406" y="89673"/>
                    <a:pt x="42732" y="90032"/>
                    <a:pt x="43058" y="90391"/>
                  </a:cubicBezTo>
                  <a:cubicBezTo>
                    <a:pt x="45603" y="93000"/>
                    <a:pt x="47397" y="94892"/>
                    <a:pt x="51637" y="94892"/>
                  </a:cubicBezTo>
                  <a:cubicBezTo>
                    <a:pt x="55911" y="94892"/>
                    <a:pt x="57705" y="93000"/>
                    <a:pt x="60217" y="90391"/>
                  </a:cubicBezTo>
                  <a:cubicBezTo>
                    <a:pt x="60575" y="90032"/>
                    <a:pt x="60902" y="89673"/>
                    <a:pt x="61228" y="89347"/>
                  </a:cubicBezTo>
                  <a:cubicBezTo>
                    <a:pt x="62581" y="87993"/>
                    <a:pt x="64359" y="87316"/>
                    <a:pt x="66137" y="87316"/>
                  </a:cubicBezTo>
                  <a:close/>
                  <a:moveTo>
                    <a:pt x="51279" y="1"/>
                  </a:moveTo>
                  <a:lnTo>
                    <a:pt x="1794" y="49485"/>
                  </a:lnTo>
                  <a:lnTo>
                    <a:pt x="229" y="52127"/>
                  </a:lnTo>
                  <a:cubicBezTo>
                    <a:pt x="229" y="55063"/>
                    <a:pt x="196" y="57869"/>
                    <a:pt x="163" y="60576"/>
                  </a:cubicBezTo>
                  <a:cubicBezTo>
                    <a:pt x="65" y="71341"/>
                    <a:pt x="0" y="79887"/>
                    <a:pt x="1175" y="86541"/>
                  </a:cubicBezTo>
                  <a:cubicBezTo>
                    <a:pt x="3230" y="98317"/>
                    <a:pt x="9362" y="109832"/>
                    <a:pt x="18006" y="118085"/>
                  </a:cubicBezTo>
                  <a:cubicBezTo>
                    <a:pt x="24530" y="124348"/>
                    <a:pt x="35589" y="131785"/>
                    <a:pt x="51279" y="131785"/>
                  </a:cubicBezTo>
                  <a:cubicBezTo>
                    <a:pt x="67001" y="131785"/>
                    <a:pt x="78060" y="124348"/>
                    <a:pt x="84584" y="118117"/>
                  </a:cubicBezTo>
                  <a:cubicBezTo>
                    <a:pt x="93163" y="109865"/>
                    <a:pt x="99230" y="98415"/>
                    <a:pt x="101252" y="86672"/>
                  </a:cubicBezTo>
                  <a:cubicBezTo>
                    <a:pt x="102622" y="76821"/>
                    <a:pt x="102524" y="70525"/>
                    <a:pt x="102394" y="61033"/>
                  </a:cubicBezTo>
                  <a:cubicBezTo>
                    <a:pt x="102361" y="58293"/>
                    <a:pt x="102329" y="55259"/>
                    <a:pt x="102296" y="51866"/>
                  </a:cubicBezTo>
                  <a:lnTo>
                    <a:pt x="101448" y="50138"/>
                  </a:lnTo>
                  <a:lnTo>
                    <a:pt x="512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34"/>
            <p:cNvSpPr/>
            <p:nvPr/>
          </p:nvSpPr>
          <p:spPr>
            <a:xfrm>
              <a:off x="2119475" y="238000"/>
              <a:ext cx="2895025" cy="1847225"/>
            </a:xfrm>
            <a:custGeom>
              <a:avLst/>
              <a:gdLst/>
              <a:ahLst/>
              <a:cxnLst/>
              <a:rect l="l" t="t" r="r" b="b"/>
              <a:pathLst>
                <a:path w="115801" h="73889" extrusionOk="0">
                  <a:moveTo>
                    <a:pt x="77215" y="0"/>
                  </a:moveTo>
                  <a:cubicBezTo>
                    <a:pt x="75361" y="0"/>
                    <a:pt x="73394" y="115"/>
                    <a:pt x="71307" y="364"/>
                  </a:cubicBezTo>
                  <a:cubicBezTo>
                    <a:pt x="59857" y="1734"/>
                    <a:pt x="49778" y="6757"/>
                    <a:pt x="44885" y="11128"/>
                  </a:cubicBezTo>
                  <a:lnTo>
                    <a:pt x="15853" y="36931"/>
                  </a:lnTo>
                  <a:cubicBezTo>
                    <a:pt x="4730" y="46815"/>
                    <a:pt x="0" y="61461"/>
                    <a:pt x="196" y="73889"/>
                  </a:cubicBezTo>
                  <a:lnTo>
                    <a:pt x="48865" y="24209"/>
                  </a:lnTo>
                  <a:cubicBezTo>
                    <a:pt x="48865" y="24176"/>
                    <a:pt x="48897" y="24176"/>
                    <a:pt x="48897" y="24144"/>
                  </a:cubicBezTo>
                  <a:cubicBezTo>
                    <a:pt x="55030" y="18044"/>
                    <a:pt x="63185" y="14651"/>
                    <a:pt x="71829" y="14651"/>
                  </a:cubicBezTo>
                  <a:cubicBezTo>
                    <a:pt x="80506" y="14651"/>
                    <a:pt x="88661" y="18044"/>
                    <a:pt x="94761" y="24144"/>
                  </a:cubicBezTo>
                  <a:cubicBezTo>
                    <a:pt x="97860" y="27243"/>
                    <a:pt x="99556" y="31353"/>
                    <a:pt x="99556" y="35724"/>
                  </a:cubicBezTo>
                  <a:cubicBezTo>
                    <a:pt x="99556" y="39247"/>
                    <a:pt x="98447" y="42607"/>
                    <a:pt x="96424" y="45379"/>
                  </a:cubicBezTo>
                  <a:cubicBezTo>
                    <a:pt x="99784" y="47173"/>
                    <a:pt x="102883" y="49424"/>
                    <a:pt x="105623" y="52164"/>
                  </a:cubicBezTo>
                  <a:lnTo>
                    <a:pt x="107646" y="54219"/>
                  </a:lnTo>
                  <a:cubicBezTo>
                    <a:pt x="112767" y="47206"/>
                    <a:pt x="115442" y="40715"/>
                    <a:pt x="115637" y="34876"/>
                  </a:cubicBezTo>
                  <a:cubicBezTo>
                    <a:pt x="115801" y="29167"/>
                    <a:pt x="113550" y="23785"/>
                    <a:pt x="108787" y="18403"/>
                  </a:cubicBezTo>
                  <a:lnTo>
                    <a:pt x="99980" y="8486"/>
                  </a:lnTo>
                  <a:cubicBezTo>
                    <a:pt x="95850" y="4413"/>
                    <a:pt x="88720" y="0"/>
                    <a:pt x="77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34"/>
            <p:cNvSpPr/>
            <p:nvPr/>
          </p:nvSpPr>
          <p:spPr>
            <a:xfrm>
              <a:off x="3991850" y="1638325"/>
              <a:ext cx="1520100" cy="1604925"/>
            </a:xfrm>
            <a:custGeom>
              <a:avLst/>
              <a:gdLst/>
              <a:ahLst/>
              <a:cxnLst/>
              <a:rect l="l" t="t" r="r" b="b"/>
              <a:pathLst>
                <a:path w="60804" h="64197" extrusionOk="0">
                  <a:moveTo>
                    <a:pt x="11156" y="0"/>
                  </a:moveTo>
                  <a:lnTo>
                    <a:pt x="0" y="11156"/>
                  </a:lnTo>
                  <a:lnTo>
                    <a:pt x="51833" y="63022"/>
                  </a:lnTo>
                  <a:cubicBezTo>
                    <a:pt x="52636" y="63825"/>
                    <a:pt x="53654" y="64196"/>
                    <a:pt x="54657" y="64196"/>
                  </a:cubicBezTo>
                  <a:cubicBezTo>
                    <a:pt x="56385" y="64196"/>
                    <a:pt x="58066" y="63094"/>
                    <a:pt x="58520" y="61195"/>
                  </a:cubicBezTo>
                  <a:lnTo>
                    <a:pt x="58553" y="61097"/>
                  </a:lnTo>
                  <a:cubicBezTo>
                    <a:pt x="60804" y="51735"/>
                    <a:pt x="58031" y="43091"/>
                    <a:pt x="50365" y="35393"/>
                  </a:cubicBezTo>
                  <a:lnTo>
                    <a:pt x="20910" y="5970"/>
                  </a:lnTo>
                  <a:cubicBezTo>
                    <a:pt x="18170" y="3197"/>
                    <a:pt x="14842" y="1175"/>
                    <a:pt x="111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34"/>
            <p:cNvSpPr/>
            <p:nvPr/>
          </p:nvSpPr>
          <p:spPr>
            <a:xfrm>
              <a:off x="1966150" y="950850"/>
              <a:ext cx="2295650" cy="2319875"/>
            </a:xfrm>
            <a:custGeom>
              <a:avLst/>
              <a:gdLst/>
              <a:ahLst/>
              <a:cxnLst/>
              <a:rect l="l" t="t" r="r" b="b"/>
              <a:pathLst>
                <a:path w="91826" h="92795" extrusionOk="0">
                  <a:moveTo>
                    <a:pt x="77962" y="1"/>
                  </a:moveTo>
                  <a:cubicBezTo>
                    <a:pt x="73036" y="1"/>
                    <a:pt x="68372" y="1925"/>
                    <a:pt x="64849" y="5416"/>
                  </a:cubicBezTo>
                  <a:lnTo>
                    <a:pt x="7307" y="64164"/>
                  </a:lnTo>
                  <a:cubicBezTo>
                    <a:pt x="2480" y="69122"/>
                    <a:pt x="0" y="75614"/>
                    <a:pt x="294" y="82529"/>
                  </a:cubicBezTo>
                  <a:cubicBezTo>
                    <a:pt x="425" y="85236"/>
                    <a:pt x="979" y="87813"/>
                    <a:pt x="1892" y="90260"/>
                  </a:cubicBezTo>
                  <a:cubicBezTo>
                    <a:pt x="2523" y="91897"/>
                    <a:pt x="4049" y="92794"/>
                    <a:pt x="5610" y="92794"/>
                  </a:cubicBezTo>
                  <a:cubicBezTo>
                    <a:pt x="6632" y="92794"/>
                    <a:pt x="7669" y="92410"/>
                    <a:pt x="8482" y="91597"/>
                  </a:cubicBezTo>
                  <a:lnTo>
                    <a:pt x="91108" y="9004"/>
                  </a:lnTo>
                  <a:cubicBezTo>
                    <a:pt x="91760" y="8351"/>
                    <a:pt x="91825" y="7601"/>
                    <a:pt x="91825" y="7210"/>
                  </a:cubicBezTo>
                  <a:cubicBezTo>
                    <a:pt x="91825" y="6818"/>
                    <a:pt x="91760" y="6068"/>
                    <a:pt x="91108" y="5448"/>
                  </a:cubicBezTo>
                  <a:cubicBezTo>
                    <a:pt x="87585" y="1925"/>
                    <a:pt x="82920" y="1"/>
                    <a:pt x="77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4" name="Google Shape;2394;p134"/>
          <p:cNvGrpSpPr/>
          <p:nvPr/>
        </p:nvGrpSpPr>
        <p:grpSpPr>
          <a:xfrm>
            <a:off x="6128151" y="1538302"/>
            <a:ext cx="432055" cy="518788"/>
            <a:chOff x="1635050" y="238125"/>
            <a:chExt cx="4346625" cy="5219200"/>
          </a:xfrm>
        </p:grpSpPr>
        <p:sp>
          <p:nvSpPr>
            <p:cNvPr id="2395" name="Google Shape;2395;p134"/>
            <p:cNvSpPr/>
            <p:nvPr/>
          </p:nvSpPr>
          <p:spPr>
            <a:xfrm>
              <a:off x="3899700" y="1421400"/>
              <a:ext cx="888900" cy="1179225"/>
            </a:xfrm>
            <a:custGeom>
              <a:avLst/>
              <a:gdLst/>
              <a:ahLst/>
              <a:cxnLst/>
              <a:rect l="l" t="t" r="r" b="b"/>
              <a:pathLst>
                <a:path w="35556" h="47169" extrusionOk="0">
                  <a:moveTo>
                    <a:pt x="13994" y="0"/>
                  </a:moveTo>
                  <a:lnTo>
                    <a:pt x="0" y="47169"/>
                  </a:lnTo>
                  <a:lnTo>
                    <a:pt x="35556" y="47169"/>
                  </a:lnTo>
                  <a:lnTo>
                    <a:pt x="35556" y="6100"/>
                  </a:lnTo>
                  <a:cubicBezTo>
                    <a:pt x="35556" y="2740"/>
                    <a:pt x="32816" y="0"/>
                    <a:pt x="294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134"/>
            <p:cNvSpPr/>
            <p:nvPr/>
          </p:nvSpPr>
          <p:spPr>
            <a:xfrm>
              <a:off x="1635050" y="322925"/>
              <a:ext cx="1915625" cy="1916450"/>
            </a:xfrm>
            <a:custGeom>
              <a:avLst/>
              <a:gdLst/>
              <a:ahLst/>
              <a:cxnLst/>
              <a:rect l="l" t="t" r="r" b="b"/>
              <a:pathLst>
                <a:path w="76625" h="76658" extrusionOk="0">
                  <a:moveTo>
                    <a:pt x="38623" y="0"/>
                  </a:moveTo>
                  <a:cubicBezTo>
                    <a:pt x="17322" y="0"/>
                    <a:pt x="1" y="17322"/>
                    <a:pt x="1" y="38622"/>
                  </a:cubicBezTo>
                  <a:cubicBezTo>
                    <a:pt x="1" y="57575"/>
                    <a:pt x="13669" y="73363"/>
                    <a:pt x="31675" y="76657"/>
                  </a:cubicBezTo>
                  <a:lnTo>
                    <a:pt x="31675" y="50039"/>
                  </a:lnTo>
                  <a:cubicBezTo>
                    <a:pt x="31675" y="39927"/>
                    <a:pt x="39928" y="31707"/>
                    <a:pt x="50040" y="31707"/>
                  </a:cubicBezTo>
                  <a:lnTo>
                    <a:pt x="76625" y="31707"/>
                  </a:lnTo>
                  <a:cubicBezTo>
                    <a:pt x="73363" y="13701"/>
                    <a:pt x="57575" y="0"/>
                    <a:pt x="38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134"/>
            <p:cNvSpPr/>
            <p:nvPr/>
          </p:nvSpPr>
          <p:spPr>
            <a:xfrm>
              <a:off x="2732725" y="1421400"/>
              <a:ext cx="1197975" cy="1179225"/>
            </a:xfrm>
            <a:custGeom>
              <a:avLst/>
              <a:gdLst/>
              <a:ahLst/>
              <a:cxnLst/>
              <a:rect l="l" t="t" r="r" b="b"/>
              <a:pathLst>
                <a:path w="47919" h="47169" extrusionOk="0">
                  <a:moveTo>
                    <a:pt x="6133" y="0"/>
                  </a:moveTo>
                  <a:cubicBezTo>
                    <a:pt x="2740" y="0"/>
                    <a:pt x="0" y="2740"/>
                    <a:pt x="0" y="6100"/>
                  </a:cubicBezTo>
                  <a:lnTo>
                    <a:pt x="0" y="47169"/>
                  </a:lnTo>
                  <a:lnTo>
                    <a:pt x="33925" y="47169"/>
                  </a:lnTo>
                  <a:lnTo>
                    <a:pt x="479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34"/>
            <p:cNvSpPr/>
            <p:nvPr/>
          </p:nvSpPr>
          <p:spPr>
            <a:xfrm>
              <a:off x="4021200" y="238125"/>
              <a:ext cx="1960475" cy="877475"/>
            </a:xfrm>
            <a:custGeom>
              <a:avLst/>
              <a:gdLst/>
              <a:ahLst/>
              <a:cxnLst/>
              <a:rect l="l" t="t" r="r" b="b"/>
              <a:pathLst>
                <a:path w="78419" h="35099" extrusionOk="0">
                  <a:moveTo>
                    <a:pt x="71669" y="0"/>
                  </a:moveTo>
                  <a:cubicBezTo>
                    <a:pt x="71163" y="0"/>
                    <a:pt x="70648" y="63"/>
                    <a:pt x="70133" y="196"/>
                  </a:cubicBezTo>
                  <a:lnTo>
                    <a:pt x="8775" y="15951"/>
                  </a:lnTo>
                  <a:cubicBezTo>
                    <a:pt x="6688" y="16473"/>
                    <a:pt x="5024" y="18071"/>
                    <a:pt x="4437" y="20126"/>
                  </a:cubicBezTo>
                  <a:lnTo>
                    <a:pt x="1" y="35099"/>
                  </a:lnTo>
                  <a:lnTo>
                    <a:pt x="12755" y="35099"/>
                  </a:lnTo>
                  <a:lnTo>
                    <a:pt x="15169" y="26944"/>
                  </a:lnTo>
                  <a:lnTo>
                    <a:pt x="73167" y="12037"/>
                  </a:lnTo>
                  <a:cubicBezTo>
                    <a:pt x="76462" y="11189"/>
                    <a:pt x="78419" y="7861"/>
                    <a:pt x="77603" y="4599"/>
                  </a:cubicBezTo>
                  <a:cubicBezTo>
                    <a:pt x="76888" y="1847"/>
                    <a:pt x="74407" y="0"/>
                    <a:pt x="71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34"/>
            <p:cNvSpPr/>
            <p:nvPr/>
          </p:nvSpPr>
          <p:spPr>
            <a:xfrm>
              <a:off x="2732725" y="2906425"/>
              <a:ext cx="2055875" cy="2550900"/>
            </a:xfrm>
            <a:custGeom>
              <a:avLst/>
              <a:gdLst/>
              <a:ahLst/>
              <a:cxnLst/>
              <a:rect l="l" t="t" r="r" b="b"/>
              <a:pathLst>
                <a:path w="82235" h="102036" extrusionOk="0">
                  <a:moveTo>
                    <a:pt x="31609" y="14581"/>
                  </a:moveTo>
                  <a:cubicBezTo>
                    <a:pt x="35393" y="14581"/>
                    <a:pt x="38492" y="17648"/>
                    <a:pt x="38492" y="21431"/>
                  </a:cubicBezTo>
                  <a:cubicBezTo>
                    <a:pt x="38492" y="25248"/>
                    <a:pt x="35393" y="28314"/>
                    <a:pt x="31609" y="28314"/>
                  </a:cubicBezTo>
                  <a:cubicBezTo>
                    <a:pt x="27825" y="28314"/>
                    <a:pt x="24759" y="25248"/>
                    <a:pt x="24759" y="21431"/>
                  </a:cubicBezTo>
                  <a:cubicBezTo>
                    <a:pt x="24759" y="17648"/>
                    <a:pt x="27825" y="14581"/>
                    <a:pt x="31609" y="14581"/>
                  </a:cubicBezTo>
                  <a:close/>
                  <a:moveTo>
                    <a:pt x="53366" y="34218"/>
                  </a:moveTo>
                  <a:cubicBezTo>
                    <a:pt x="57183" y="34218"/>
                    <a:pt x="60249" y="37285"/>
                    <a:pt x="60249" y="41069"/>
                  </a:cubicBezTo>
                  <a:cubicBezTo>
                    <a:pt x="60249" y="44885"/>
                    <a:pt x="57183" y="47951"/>
                    <a:pt x="53366" y="47951"/>
                  </a:cubicBezTo>
                  <a:cubicBezTo>
                    <a:pt x="49582" y="47951"/>
                    <a:pt x="46516" y="44885"/>
                    <a:pt x="46516" y="41069"/>
                  </a:cubicBezTo>
                  <a:cubicBezTo>
                    <a:pt x="46516" y="37285"/>
                    <a:pt x="49582" y="34218"/>
                    <a:pt x="53366" y="34218"/>
                  </a:cubicBezTo>
                  <a:close/>
                  <a:moveTo>
                    <a:pt x="41134" y="60999"/>
                  </a:moveTo>
                  <a:cubicBezTo>
                    <a:pt x="44918" y="60999"/>
                    <a:pt x="47984" y="64066"/>
                    <a:pt x="47984" y="67882"/>
                  </a:cubicBezTo>
                  <a:cubicBezTo>
                    <a:pt x="47984" y="71666"/>
                    <a:pt x="44918" y="74732"/>
                    <a:pt x="41134" y="74732"/>
                  </a:cubicBezTo>
                  <a:cubicBezTo>
                    <a:pt x="37350" y="74732"/>
                    <a:pt x="34251" y="71666"/>
                    <a:pt x="34251" y="67882"/>
                  </a:cubicBezTo>
                  <a:cubicBezTo>
                    <a:pt x="34251" y="64066"/>
                    <a:pt x="37350" y="60999"/>
                    <a:pt x="41134" y="60999"/>
                  </a:cubicBezTo>
                  <a:close/>
                  <a:moveTo>
                    <a:pt x="0" y="0"/>
                  </a:moveTo>
                  <a:lnTo>
                    <a:pt x="0" y="95935"/>
                  </a:lnTo>
                  <a:cubicBezTo>
                    <a:pt x="0" y="99295"/>
                    <a:pt x="2740" y="102035"/>
                    <a:pt x="6133" y="102035"/>
                  </a:cubicBezTo>
                  <a:lnTo>
                    <a:pt x="76135" y="102035"/>
                  </a:lnTo>
                  <a:cubicBezTo>
                    <a:pt x="79495" y="102035"/>
                    <a:pt x="82235" y="99295"/>
                    <a:pt x="82235" y="95935"/>
                  </a:cubicBezTo>
                  <a:lnTo>
                    <a:pt x="822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0" name="Google Shape;2400;p134"/>
          <p:cNvGrpSpPr/>
          <p:nvPr/>
        </p:nvGrpSpPr>
        <p:grpSpPr>
          <a:xfrm>
            <a:off x="6082352" y="3742424"/>
            <a:ext cx="523652" cy="506418"/>
            <a:chOff x="1166150" y="300600"/>
            <a:chExt cx="5268125" cy="5094750"/>
          </a:xfrm>
        </p:grpSpPr>
        <p:sp>
          <p:nvSpPr>
            <p:cNvPr id="2401" name="Google Shape;2401;p134"/>
            <p:cNvSpPr/>
            <p:nvPr/>
          </p:nvSpPr>
          <p:spPr>
            <a:xfrm>
              <a:off x="2377975" y="300600"/>
              <a:ext cx="2594125" cy="2166550"/>
            </a:xfrm>
            <a:custGeom>
              <a:avLst/>
              <a:gdLst/>
              <a:ahLst/>
              <a:cxnLst/>
              <a:rect l="l" t="t" r="r" b="b"/>
              <a:pathLst>
                <a:path w="103765" h="86662" extrusionOk="0">
                  <a:moveTo>
                    <a:pt x="54429" y="0"/>
                  </a:moveTo>
                  <a:cubicBezTo>
                    <a:pt x="53255" y="0"/>
                    <a:pt x="52073" y="48"/>
                    <a:pt x="50888" y="143"/>
                  </a:cubicBezTo>
                  <a:cubicBezTo>
                    <a:pt x="38133" y="1154"/>
                    <a:pt x="25835" y="7581"/>
                    <a:pt x="17159" y="17758"/>
                  </a:cubicBezTo>
                  <a:cubicBezTo>
                    <a:pt x="3589" y="33676"/>
                    <a:pt x="1" y="58696"/>
                    <a:pt x="8123" y="77615"/>
                  </a:cubicBezTo>
                  <a:cubicBezTo>
                    <a:pt x="11954" y="76905"/>
                    <a:pt x="15844" y="76550"/>
                    <a:pt x="19732" y="76550"/>
                  </a:cubicBezTo>
                  <a:cubicBezTo>
                    <a:pt x="20843" y="76550"/>
                    <a:pt x="21954" y="76579"/>
                    <a:pt x="23063" y="76637"/>
                  </a:cubicBezTo>
                  <a:cubicBezTo>
                    <a:pt x="18202" y="68025"/>
                    <a:pt x="16408" y="58402"/>
                    <a:pt x="17909" y="48453"/>
                  </a:cubicBezTo>
                  <a:cubicBezTo>
                    <a:pt x="19409" y="38602"/>
                    <a:pt x="23813" y="30512"/>
                    <a:pt x="27466" y="26239"/>
                  </a:cubicBezTo>
                  <a:cubicBezTo>
                    <a:pt x="33599" y="19030"/>
                    <a:pt x="41884" y="14659"/>
                    <a:pt x="50757" y="13941"/>
                  </a:cubicBezTo>
                  <a:cubicBezTo>
                    <a:pt x="51605" y="13876"/>
                    <a:pt x="52450" y="13843"/>
                    <a:pt x="53290" y="13843"/>
                  </a:cubicBezTo>
                  <a:cubicBezTo>
                    <a:pt x="60785" y="13843"/>
                    <a:pt x="67900" y="16441"/>
                    <a:pt x="73591" y="21281"/>
                  </a:cubicBezTo>
                  <a:cubicBezTo>
                    <a:pt x="77342" y="24510"/>
                    <a:pt x="82137" y="30610"/>
                    <a:pt x="84192" y="38080"/>
                  </a:cubicBezTo>
                  <a:cubicBezTo>
                    <a:pt x="86117" y="44963"/>
                    <a:pt x="86443" y="55467"/>
                    <a:pt x="77147" y="66362"/>
                  </a:cubicBezTo>
                  <a:cubicBezTo>
                    <a:pt x="77081" y="66459"/>
                    <a:pt x="76983" y="66557"/>
                    <a:pt x="76886" y="66655"/>
                  </a:cubicBezTo>
                  <a:cubicBezTo>
                    <a:pt x="72637" y="71095"/>
                    <a:pt x="67464" y="72942"/>
                    <a:pt x="62420" y="72942"/>
                  </a:cubicBezTo>
                  <a:cubicBezTo>
                    <a:pt x="57125" y="72942"/>
                    <a:pt x="51972" y="70907"/>
                    <a:pt x="48180" y="67699"/>
                  </a:cubicBezTo>
                  <a:cubicBezTo>
                    <a:pt x="40188" y="60914"/>
                    <a:pt x="41460" y="50410"/>
                    <a:pt x="47658" y="42158"/>
                  </a:cubicBezTo>
                  <a:cubicBezTo>
                    <a:pt x="48902" y="40486"/>
                    <a:pt x="50817" y="39602"/>
                    <a:pt x="52756" y="39602"/>
                  </a:cubicBezTo>
                  <a:cubicBezTo>
                    <a:pt x="54071" y="39602"/>
                    <a:pt x="55397" y="40009"/>
                    <a:pt x="56531" y="40853"/>
                  </a:cubicBezTo>
                  <a:cubicBezTo>
                    <a:pt x="59336" y="42940"/>
                    <a:pt x="59923" y="46920"/>
                    <a:pt x="57803" y="49725"/>
                  </a:cubicBezTo>
                  <a:cubicBezTo>
                    <a:pt x="54900" y="53640"/>
                    <a:pt x="56531" y="57293"/>
                    <a:pt x="58194" y="58728"/>
                  </a:cubicBezTo>
                  <a:cubicBezTo>
                    <a:pt x="59326" y="59686"/>
                    <a:pt x="60772" y="60578"/>
                    <a:pt x="62495" y="60578"/>
                  </a:cubicBezTo>
                  <a:cubicBezTo>
                    <a:pt x="64002" y="60578"/>
                    <a:pt x="65719" y="59896"/>
                    <a:pt x="67622" y="57978"/>
                  </a:cubicBezTo>
                  <a:cubicBezTo>
                    <a:pt x="79756" y="43528"/>
                    <a:pt x="65925" y="31426"/>
                    <a:pt x="65338" y="30936"/>
                  </a:cubicBezTo>
                  <a:cubicBezTo>
                    <a:pt x="62000" y="28067"/>
                    <a:pt x="57769" y="26538"/>
                    <a:pt x="53304" y="26538"/>
                  </a:cubicBezTo>
                  <a:cubicBezTo>
                    <a:pt x="52795" y="26538"/>
                    <a:pt x="52283" y="26558"/>
                    <a:pt x="51768" y="26598"/>
                  </a:cubicBezTo>
                  <a:cubicBezTo>
                    <a:pt x="46255" y="27022"/>
                    <a:pt x="41069" y="29827"/>
                    <a:pt x="37122" y="34459"/>
                  </a:cubicBezTo>
                  <a:cubicBezTo>
                    <a:pt x="32914" y="39418"/>
                    <a:pt x="23780" y="57424"/>
                    <a:pt x="36796" y="74517"/>
                  </a:cubicBezTo>
                  <a:cubicBezTo>
                    <a:pt x="42211" y="81628"/>
                    <a:pt x="51801" y="86390"/>
                    <a:pt x="61261" y="86651"/>
                  </a:cubicBezTo>
                  <a:cubicBezTo>
                    <a:pt x="61525" y="86658"/>
                    <a:pt x="61790" y="86661"/>
                    <a:pt x="62053" y="86661"/>
                  </a:cubicBezTo>
                  <a:cubicBezTo>
                    <a:pt x="71934" y="86661"/>
                    <a:pt x="81201" y="81907"/>
                    <a:pt x="88890" y="72820"/>
                  </a:cubicBezTo>
                  <a:cubicBezTo>
                    <a:pt x="103764" y="55369"/>
                    <a:pt x="100372" y="26011"/>
                    <a:pt x="81648" y="9994"/>
                  </a:cubicBezTo>
                  <a:cubicBezTo>
                    <a:pt x="74053" y="3480"/>
                    <a:pt x="64496" y="0"/>
                    <a:pt x="54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34"/>
            <p:cNvSpPr/>
            <p:nvPr/>
          </p:nvSpPr>
          <p:spPr>
            <a:xfrm>
              <a:off x="2180625" y="3183425"/>
              <a:ext cx="1155575" cy="598850"/>
            </a:xfrm>
            <a:custGeom>
              <a:avLst/>
              <a:gdLst/>
              <a:ahLst/>
              <a:cxnLst/>
              <a:rect l="l" t="t" r="r" b="b"/>
              <a:pathLst>
                <a:path w="46223" h="23954" extrusionOk="0">
                  <a:moveTo>
                    <a:pt x="26831" y="1"/>
                  </a:moveTo>
                  <a:cubicBezTo>
                    <a:pt x="23662" y="1"/>
                    <a:pt x="20418" y="720"/>
                    <a:pt x="17289" y="2164"/>
                  </a:cubicBezTo>
                  <a:cubicBezTo>
                    <a:pt x="13375" y="3925"/>
                    <a:pt x="2969" y="11363"/>
                    <a:pt x="1" y="23954"/>
                  </a:cubicBezTo>
                  <a:lnTo>
                    <a:pt x="13799" y="23954"/>
                  </a:lnTo>
                  <a:cubicBezTo>
                    <a:pt x="15332" y="19550"/>
                    <a:pt x="18626" y="15864"/>
                    <a:pt x="23193" y="13418"/>
                  </a:cubicBezTo>
                  <a:cubicBezTo>
                    <a:pt x="24139" y="12905"/>
                    <a:pt x="25159" y="12662"/>
                    <a:pt x="26167" y="12662"/>
                  </a:cubicBezTo>
                  <a:cubicBezTo>
                    <a:pt x="28426" y="12662"/>
                    <a:pt x="30622" y="13884"/>
                    <a:pt x="31772" y="16027"/>
                  </a:cubicBezTo>
                  <a:cubicBezTo>
                    <a:pt x="33240" y="18767"/>
                    <a:pt x="32457" y="22095"/>
                    <a:pt x="30141" y="23954"/>
                  </a:cubicBezTo>
                  <a:lnTo>
                    <a:pt x="45701" y="23954"/>
                  </a:lnTo>
                  <a:cubicBezTo>
                    <a:pt x="45831" y="22649"/>
                    <a:pt x="45995" y="21377"/>
                    <a:pt x="46223" y="20072"/>
                  </a:cubicBezTo>
                  <a:cubicBezTo>
                    <a:pt x="46190" y="19811"/>
                    <a:pt x="46125" y="19518"/>
                    <a:pt x="46125" y="19224"/>
                  </a:cubicBezTo>
                  <a:cubicBezTo>
                    <a:pt x="45995" y="15799"/>
                    <a:pt x="45114" y="12733"/>
                    <a:pt x="44331" y="10971"/>
                  </a:cubicBezTo>
                  <a:cubicBezTo>
                    <a:pt x="42308" y="6470"/>
                    <a:pt x="38557" y="3012"/>
                    <a:pt x="33860" y="1251"/>
                  </a:cubicBezTo>
                  <a:cubicBezTo>
                    <a:pt x="31617" y="418"/>
                    <a:pt x="29246" y="1"/>
                    <a:pt x="268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34"/>
            <p:cNvSpPr/>
            <p:nvPr/>
          </p:nvSpPr>
          <p:spPr>
            <a:xfrm>
              <a:off x="4312325" y="3183425"/>
              <a:ext cx="1154775" cy="598850"/>
            </a:xfrm>
            <a:custGeom>
              <a:avLst/>
              <a:gdLst/>
              <a:ahLst/>
              <a:cxnLst/>
              <a:rect l="l" t="t" r="r" b="b"/>
              <a:pathLst>
                <a:path w="46191" h="23954" extrusionOk="0">
                  <a:moveTo>
                    <a:pt x="26813" y="1"/>
                  </a:moveTo>
                  <a:cubicBezTo>
                    <a:pt x="23640" y="1"/>
                    <a:pt x="20386" y="720"/>
                    <a:pt x="17257" y="2164"/>
                  </a:cubicBezTo>
                  <a:cubicBezTo>
                    <a:pt x="13342" y="3925"/>
                    <a:pt x="2969" y="11363"/>
                    <a:pt x="1" y="23954"/>
                  </a:cubicBezTo>
                  <a:lnTo>
                    <a:pt x="13766" y="23954"/>
                  </a:lnTo>
                  <a:cubicBezTo>
                    <a:pt x="15332" y="19550"/>
                    <a:pt x="18594" y="15864"/>
                    <a:pt x="23161" y="13418"/>
                  </a:cubicBezTo>
                  <a:cubicBezTo>
                    <a:pt x="24117" y="12905"/>
                    <a:pt x="25144" y="12662"/>
                    <a:pt x="26155" y="12662"/>
                  </a:cubicBezTo>
                  <a:cubicBezTo>
                    <a:pt x="28423" y="12662"/>
                    <a:pt x="30612" y="13884"/>
                    <a:pt x="31740" y="16027"/>
                  </a:cubicBezTo>
                  <a:cubicBezTo>
                    <a:pt x="33208" y="18767"/>
                    <a:pt x="32458" y="22095"/>
                    <a:pt x="30109" y="23954"/>
                  </a:cubicBezTo>
                  <a:lnTo>
                    <a:pt x="45701" y="23954"/>
                  </a:lnTo>
                  <a:cubicBezTo>
                    <a:pt x="45832" y="22649"/>
                    <a:pt x="45995" y="21377"/>
                    <a:pt x="46191" y="20072"/>
                  </a:cubicBezTo>
                  <a:cubicBezTo>
                    <a:pt x="46158" y="19811"/>
                    <a:pt x="46125" y="19518"/>
                    <a:pt x="46125" y="19224"/>
                  </a:cubicBezTo>
                  <a:cubicBezTo>
                    <a:pt x="45995" y="15799"/>
                    <a:pt x="45114" y="12733"/>
                    <a:pt x="44299" y="10971"/>
                  </a:cubicBezTo>
                  <a:cubicBezTo>
                    <a:pt x="42276" y="6470"/>
                    <a:pt x="38558" y="3012"/>
                    <a:pt x="33828" y="1251"/>
                  </a:cubicBezTo>
                  <a:cubicBezTo>
                    <a:pt x="31599" y="418"/>
                    <a:pt x="29230" y="1"/>
                    <a:pt x="26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34"/>
            <p:cNvSpPr/>
            <p:nvPr/>
          </p:nvSpPr>
          <p:spPr>
            <a:xfrm>
              <a:off x="1509475" y="2531350"/>
              <a:ext cx="2185550" cy="1250925"/>
            </a:xfrm>
            <a:custGeom>
              <a:avLst/>
              <a:gdLst/>
              <a:ahLst/>
              <a:cxnLst/>
              <a:rect l="l" t="t" r="r" b="b"/>
              <a:pathLst>
                <a:path w="87422" h="50037" extrusionOk="0">
                  <a:moveTo>
                    <a:pt x="54215" y="1"/>
                  </a:moveTo>
                  <a:cubicBezTo>
                    <a:pt x="47183" y="1"/>
                    <a:pt x="39978" y="1493"/>
                    <a:pt x="33142" y="4597"/>
                  </a:cubicBezTo>
                  <a:cubicBezTo>
                    <a:pt x="15756" y="12491"/>
                    <a:pt x="2479" y="31020"/>
                    <a:pt x="0" y="50037"/>
                  </a:cubicBezTo>
                  <a:lnTo>
                    <a:pt x="13929" y="50037"/>
                  </a:lnTo>
                  <a:cubicBezTo>
                    <a:pt x="15169" y="42534"/>
                    <a:pt x="18398" y="35391"/>
                    <a:pt x="23454" y="29160"/>
                  </a:cubicBezTo>
                  <a:cubicBezTo>
                    <a:pt x="27858" y="23745"/>
                    <a:pt x="33599" y="19081"/>
                    <a:pt x="38851" y="16699"/>
                  </a:cubicBezTo>
                  <a:cubicBezTo>
                    <a:pt x="43681" y="14494"/>
                    <a:pt x="48724" y="13389"/>
                    <a:pt x="53686" y="13389"/>
                  </a:cubicBezTo>
                  <a:cubicBezTo>
                    <a:pt x="57604" y="13389"/>
                    <a:pt x="61472" y="14078"/>
                    <a:pt x="65142" y="15460"/>
                  </a:cubicBezTo>
                  <a:cubicBezTo>
                    <a:pt x="71046" y="17678"/>
                    <a:pt x="76005" y="21462"/>
                    <a:pt x="79560" y="26388"/>
                  </a:cubicBezTo>
                  <a:cubicBezTo>
                    <a:pt x="80995" y="23484"/>
                    <a:pt x="82659" y="20679"/>
                    <a:pt x="84518" y="17906"/>
                  </a:cubicBezTo>
                  <a:cubicBezTo>
                    <a:pt x="85432" y="16536"/>
                    <a:pt x="86410" y="15199"/>
                    <a:pt x="87422" y="13894"/>
                  </a:cubicBezTo>
                  <a:cubicBezTo>
                    <a:pt x="79045" y="4867"/>
                    <a:pt x="66912" y="1"/>
                    <a:pt x="54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34"/>
            <p:cNvSpPr/>
            <p:nvPr/>
          </p:nvSpPr>
          <p:spPr>
            <a:xfrm>
              <a:off x="1166150" y="4099500"/>
              <a:ext cx="5268125" cy="1295850"/>
            </a:xfrm>
            <a:custGeom>
              <a:avLst/>
              <a:gdLst/>
              <a:ahLst/>
              <a:cxnLst/>
              <a:rect l="l" t="t" r="r" b="b"/>
              <a:pathLst>
                <a:path w="210725" h="51834" extrusionOk="0">
                  <a:moveTo>
                    <a:pt x="7340" y="0"/>
                  </a:moveTo>
                  <a:cubicBezTo>
                    <a:pt x="3067" y="0"/>
                    <a:pt x="0" y="4143"/>
                    <a:pt x="1273" y="8220"/>
                  </a:cubicBezTo>
                  <a:cubicBezTo>
                    <a:pt x="6263" y="24334"/>
                    <a:pt x="14451" y="45570"/>
                    <a:pt x="14353" y="47429"/>
                  </a:cubicBezTo>
                  <a:cubicBezTo>
                    <a:pt x="15201" y="50039"/>
                    <a:pt x="17648" y="51833"/>
                    <a:pt x="20388" y="51833"/>
                  </a:cubicBezTo>
                  <a:lnTo>
                    <a:pt x="190337" y="51833"/>
                  </a:lnTo>
                  <a:cubicBezTo>
                    <a:pt x="193077" y="51833"/>
                    <a:pt x="195524" y="50039"/>
                    <a:pt x="196372" y="47429"/>
                  </a:cubicBezTo>
                  <a:cubicBezTo>
                    <a:pt x="196339" y="45472"/>
                    <a:pt x="204494" y="24302"/>
                    <a:pt x="209453" y="8220"/>
                  </a:cubicBezTo>
                  <a:cubicBezTo>
                    <a:pt x="210725" y="4143"/>
                    <a:pt x="207658" y="0"/>
                    <a:pt x="2033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34"/>
            <p:cNvSpPr/>
            <p:nvPr/>
          </p:nvSpPr>
          <p:spPr>
            <a:xfrm>
              <a:off x="2930075" y="3782250"/>
              <a:ext cx="9800" cy="25"/>
            </a:xfrm>
            <a:custGeom>
              <a:avLst/>
              <a:gdLst/>
              <a:ahLst/>
              <a:cxnLst/>
              <a:rect l="l" t="t" r="r" b="b"/>
              <a:pathLst>
                <a:path w="392" h="1" extrusionOk="0">
                  <a:moveTo>
                    <a:pt x="163" y="1"/>
                  </a:moveTo>
                  <a:lnTo>
                    <a:pt x="0" y="1"/>
                  </a:lnTo>
                  <a:lnTo>
                    <a:pt x="3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34"/>
            <p:cNvSpPr/>
            <p:nvPr/>
          </p:nvSpPr>
          <p:spPr>
            <a:xfrm>
              <a:off x="3642800" y="2531300"/>
              <a:ext cx="2488925" cy="1250975"/>
            </a:xfrm>
            <a:custGeom>
              <a:avLst/>
              <a:gdLst/>
              <a:ahLst/>
              <a:cxnLst/>
              <a:rect l="l" t="t" r="r" b="b"/>
              <a:pathLst>
                <a:path w="99557" h="50039" extrusionOk="0">
                  <a:moveTo>
                    <a:pt x="54293" y="0"/>
                  </a:moveTo>
                  <a:cubicBezTo>
                    <a:pt x="47122" y="0"/>
                    <a:pt x="39871" y="1543"/>
                    <a:pt x="33143" y="4599"/>
                  </a:cubicBezTo>
                  <a:cubicBezTo>
                    <a:pt x="23520" y="8971"/>
                    <a:pt x="15169" y="16604"/>
                    <a:pt x="9200" y="25770"/>
                  </a:cubicBezTo>
                  <a:cubicBezTo>
                    <a:pt x="6199" y="30369"/>
                    <a:pt x="3785" y="35360"/>
                    <a:pt x="2121" y="40612"/>
                  </a:cubicBezTo>
                  <a:cubicBezTo>
                    <a:pt x="1143" y="43711"/>
                    <a:pt x="425" y="46875"/>
                    <a:pt x="1" y="50039"/>
                  </a:cubicBezTo>
                  <a:lnTo>
                    <a:pt x="13962" y="50039"/>
                  </a:lnTo>
                  <a:cubicBezTo>
                    <a:pt x="15202" y="42536"/>
                    <a:pt x="18431" y="35393"/>
                    <a:pt x="23455" y="29162"/>
                  </a:cubicBezTo>
                  <a:cubicBezTo>
                    <a:pt x="27858" y="23747"/>
                    <a:pt x="33599" y="19083"/>
                    <a:pt x="38884" y="16701"/>
                  </a:cubicBezTo>
                  <a:cubicBezTo>
                    <a:pt x="43695" y="14496"/>
                    <a:pt x="48731" y="13391"/>
                    <a:pt x="53689" y="13391"/>
                  </a:cubicBezTo>
                  <a:cubicBezTo>
                    <a:pt x="57605" y="13391"/>
                    <a:pt x="61472" y="14080"/>
                    <a:pt x="65143" y="15462"/>
                  </a:cubicBezTo>
                  <a:cubicBezTo>
                    <a:pt x="73069" y="18430"/>
                    <a:pt x="79300" y="24237"/>
                    <a:pt x="82725" y="31837"/>
                  </a:cubicBezTo>
                  <a:cubicBezTo>
                    <a:pt x="84747" y="36241"/>
                    <a:pt x="86248" y="43026"/>
                    <a:pt x="85432" y="50039"/>
                  </a:cubicBezTo>
                  <a:lnTo>
                    <a:pt x="98546" y="50039"/>
                  </a:lnTo>
                  <a:cubicBezTo>
                    <a:pt x="99557" y="41427"/>
                    <a:pt x="98285" y="32685"/>
                    <a:pt x="94794" y="25019"/>
                  </a:cubicBezTo>
                  <a:cubicBezTo>
                    <a:pt x="90195" y="14842"/>
                    <a:pt x="81779" y="7013"/>
                    <a:pt x="71112" y="3001"/>
                  </a:cubicBezTo>
                  <a:cubicBezTo>
                    <a:pt x="65765" y="996"/>
                    <a:pt x="60054" y="0"/>
                    <a:pt x="54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8" name="Google Shape;2408;p134"/>
          <p:cNvGrpSpPr/>
          <p:nvPr/>
        </p:nvGrpSpPr>
        <p:grpSpPr>
          <a:xfrm>
            <a:off x="6084499" y="2646317"/>
            <a:ext cx="519358" cy="497713"/>
            <a:chOff x="1184900" y="344125"/>
            <a:chExt cx="5224925" cy="5007175"/>
          </a:xfrm>
        </p:grpSpPr>
        <p:sp>
          <p:nvSpPr>
            <p:cNvPr id="2409" name="Google Shape;2409;p134"/>
            <p:cNvSpPr/>
            <p:nvPr/>
          </p:nvSpPr>
          <p:spPr>
            <a:xfrm>
              <a:off x="4850550" y="344125"/>
              <a:ext cx="1559275" cy="1582100"/>
            </a:xfrm>
            <a:custGeom>
              <a:avLst/>
              <a:gdLst/>
              <a:ahLst/>
              <a:cxnLst/>
              <a:rect l="l" t="t" r="r" b="b"/>
              <a:pathLst>
                <a:path w="62371" h="63284" extrusionOk="0">
                  <a:moveTo>
                    <a:pt x="1" y="1"/>
                  </a:moveTo>
                  <a:lnTo>
                    <a:pt x="1" y="1"/>
                  </a:lnTo>
                  <a:cubicBezTo>
                    <a:pt x="653" y="1436"/>
                    <a:pt x="1241" y="2741"/>
                    <a:pt x="1338" y="2871"/>
                  </a:cubicBezTo>
                  <a:cubicBezTo>
                    <a:pt x="9232" y="19507"/>
                    <a:pt x="11026" y="38198"/>
                    <a:pt x="6623" y="55781"/>
                  </a:cubicBezTo>
                  <a:cubicBezTo>
                    <a:pt x="12568" y="54387"/>
                    <a:pt x="18624" y="53692"/>
                    <a:pt x="24673" y="53692"/>
                  </a:cubicBezTo>
                  <a:cubicBezTo>
                    <a:pt x="36612" y="53692"/>
                    <a:pt x="48523" y="56403"/>
                    <a:pt x="59500" y="61815"/>
                  </a:cubicBezTo>
                  <a:cubicBezTo>
                    <a:pt x="59597" y="61848"/>
                    <a:pt x="59630" y="61880"/>
                    <a:pt x="62370" y="63283"/>
                  </a:cubicBezTo>
                  <a:cubicBezTo>
                    <a:pt x="51116" y="34512"/>
                    <a:pt x="28609" y="1167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34"/>
            <p:cNvSpPr/>
            <p:nvPr/>
          </p:nvSpPr>
          <p:spPr>
            <a:xfrm>
              <a:off x="3315800" y="440350"/>
              <a:ext cx="1470350" cy="2356000"/>
            </a:xfrm>
            <a:custGeom>
              <a:avLst/>
              <a:gdLst/>
              <a:ahLst/>
              <a:cxnLst/>
              <a:rect l="l" t="t" r="r" b="b"/>
              <a:pathLst>
                <a:path w="58814" h="94240" extrusionOk="0">
                  <a:moveTo>
                    <a:pt x="48147" y="1"/>
                  </a:moveTo>
                  <a:lnTo>
                    <a:pt x="20159" y="27630"/>
                  </a:lnTo>
                  <a:cubicBezTo>
                    <a:pt x="1860" y="45669"/>
                    <a:pt x="0" y="74080"/>
                    <a:pt x="15038" y="94240"/>
                  </a:cubicBezTo>
                  <a:cubicBezTo>
                    <a:pt x="15071" y="94207"/>
                    <a:pt x="15103" y="94142"/>
                    <a:pt x="15136" y="94109"/>
                  </a:cubicBezTo>
                  <a:cubicBezTo>
                    <a:pt x="17256" y="90032"/>
                    <a:pt x="17256" y="90032"/>
                    <a:pt x="17322" y="89934"/>
                  </a:cubicBezTo>
                  <a:cubicBezTo>
                    <a:pt x="25346" y="75744"/>
                    <a:pt x="37252" y="64621"/>
                    <a:pt x="51866" y="57640"/>
                  </a:cubicBezTo>
                  <a:cubicBezTo>
                    <a:pt x="58814" y="40612"/>
                    <a:pt x="58325" y="21497"/>
                    <a:pt x="50398" y="4861"/>
                  </a:cubicBezTo>
                  <a:cubicBezTo>
                    <a:pt x="50365" y="4796"/>
                    <a:pt x="49680" y="3295"/>
                    <a:pt x="48930" y="1632"/>
                  </a:cubicBezTo>
                  <a:cubicBezTo>
                    <a:pt x="48669" y="1077"/>
                    <a:pt x="48408" y="523"/>
                    <a:pt x="48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34"/>
            <p:cNvSpPr/>
            <p:nvPr/>
          </p:nvSpPr>
          <p:spPr>
            <a:xfrm>
              <a:off x="1184900" y="2367400"/>
              <a:ext cx="3279950" cy="2983900"/>
            </a:xfrm>
            <a:custGeom>
              <a:avLst/>
              <a:gdLst/>
              <a:ahLst/>
              <a:cxnLst/>
              <a:rect l="l" t="t" r="r" b="b"/>
              <a:pathLst>
                <a:path w="131198" h="119356" extrusionOk="0">
                  <a:moveTo>
                    <a:pt x="77154" y="0"/>
                  </a:moveTo>
                  <a:cubicBezTo>
                    <a:pt x="63127" y="0"/>
                    <a:pt x="50559" y="9879"/>
                    <a:pt x="47658" y="24138"/>
                  </a:cubicBezTo>
                  <a:cubicBezTo>
                    <a:pt x="46941" y="27302"/>
                    <a:pt x="49191" y="30662"/>
                    <a:pt x="52356" y="31249"/>
                  </a:cubicBezTo>
                  <a:lnTo>
                    <a:pt x="71764" y="35164"/>
                  </a:lnTo>
                  <a:cubicBezTo>
                    <a:pt x="68894" y="41720"/>
                    <a:pt x="68959" y="48831"/>
                    <a:pt x="69318" y="52844"/>
                  </a:cubicBezTo>
                  <a:lnTo>
                    <a:pt x="47136" y="75025"/>
                  </a:lnTo>
                  <a:cubicBezTo>
                    <a:pt x="45505" y="67392"/>
                    <a:pt x="42211" y="60933"/>
                    <a:pt x="37383" y="55975"/>
                  </a:cubicBezTo>
                  <a:cubicBezTo>
                    <a:pt x="30109" y="48505"/>
                    <a:pt x="19344" y="44493"/>
                    <a:pt x="6329" y="44362"/>
                  </a:cubicBezTo>
                  <a:cubicBezTo>
                    <a:pt x="6289" y="44362"/>
                    <a:pt x="6249" y="44361"/>
                    <a:pt x="6210" y="44361"/>
                  </a:cubicBezTo>
                  <a:cubicBezTo>
                    <a:pt x="2937" y="44361"/>
                    <a:pt x="261" y="47012"/>
                    <a:pt x="229" y="50299"/>
                  </a:cubicBezTo>
                  <a:cubicBezTo>
                    <a:pt x="1" y="72644"/>
                    <a:pt x="10994" y="87551"/>
                    <a:pt x="30207" y="91922"/>
                  </a:cubicBezTo>
                  <a:lnTo>
                    <a:pt x="16539" y="105557"/>
                  </a:lnTo>
                  <a:cubicBezTo>
                    <a:pt x="12269" y="109878"/>
                    <a:pt x="16316" y="115881"/>
                    <a:pt x="20950" y="115881"/>
                  </a:cubicBezTo>
                  <a:cubicBezTo>
                    <a:pt x="22334" y="115881"/>
                    <a:pt x="23770" y="115346"/>
                    <a:pt x="25053" y="114071"/>
                  </a:cubicBezTo>
                  <a:lnTo>
                    <a:pt x="50431" y="88725"/>
                  </a:lnTo>
                  <a:cubicBezTo>
                    <a:pt x="52062" y="96326"/>
                    <a:pt x="55357" y="102785"/>
                    <a:pt x="60184" y="107743"/>
                  </a:cubicBezTo>
                  <a:cubicBezTo>
                    <a:pt x="67459" y="115213"/>
                    <a:pt x="78190" y="119225"/>
                    <a:pt x="91238" y="119356"/>
                  </a:cubicBezTo>
                  <a:lnTo>
                    <a:pt x="91304" y="119356"/>
                  </a:lnTo>
                  <a:cubicBezTo>
                    <a:pt x="94598" y="119356"/>
                    <a:pt x="97306" y="116681"/>
                    <a:pt x="97338" y="113386"/>
                  </a:cubicBezTo>
                  <a:cubicBezTo>
                    <a:pt x="97469" y="100338"/>
                    <a:pt x="93685" y="89508"/>
                    <a:pt x="86411" y="82038"/>
                  </a:cubicBezTo>
                  <a:cubicBezTo>
                    <a:pt x="81518" y="77015"/>
                    <a:pt x="75059" y="73557"/>
                    <a:pt x="67393" y="71796"/>
                  </a:cubicBezTo>
                  <a:lnTo>
                    <a:pt x="77995" y="61227"/>
                  </a:lnTo>
                  <a:cubicBezTo>
                    <a:pt x="79172" y="61296"/>
                    <a:pt x="80347" y="61338"/>
                    <a:pt x="81528" y="61338"/>
                  </a:cubicBezTo>
                  <a:cubicBezTo>
                    <a:pt x="85943" y="61338"/>
                    <a:pt x="90433" y="60742"/>
                    <a:pt x="95349" y="58683"/>
                  </a:cubicBezTo>
                  <a:lnTo>
                    <a:pt x="99393" y="77961"/>
                  </a:lnTo>
                  <a:cubicBezTo>
                    <a:pt x="99991" y="80805"/>
                    <a:pt x="102546" y="82756"/>
                    <a:pt x="105309" y="82756"/>
                  </a:cubicBezTo>
                  <a:cubicBezTo>
                    <a:pt x="105716" y="82756"/>
                    <a:pt x="106127" y="82713"/>
                    <a:pt x="106537" y="82626"/>
                  </a:cubicBezTo>
                  <a:cubicBezTo>
                    <a:pt x="114399" y="80962"/>
                    <a:pt x="121151" y="76330"/>
                    <a:pt x="125555" y="69610"/>
                  </a:cubicBezTo>
                  <a:cubicBezTo>
                    <a:pt x="129599" y="63412"/>
                    <a:pt x="131198" y="56138"/>
                    <a:pt x="130154" y="48897"/>
                  </a:cubicBezTo>
                  <a:cubicBezTo>
                    <a:pt x="120433" y="47266"/>
                    <a:pt x="111267" y="43384"/>
                    <a:pt x="103406" y="37186"/>
                  </a:cubicBezTo>
                  <a:cubicBezTo>
                    <a:pt x="98676" y="33500"/>
                    <a:pt x="94239" y="29162"/>
                    <a:pt x="90619" y="24367"/>
                  </a:cubicBezTo>
                  <a:cubicBezTo>
                    <a:pt x="85171" y="17125"/>
                    <a:pt x="81452" y="8839"/>
                    <a:pt x="79561" y="97"/>
                  </a:cubicBezTo>
                  <a:cubicBezTo>
                    <a:pt x="78754" y="32"/>
                    <a:pt x="77952" y="0"/>
                    <a:pt x="77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34"/>
            <p:cNvSpPr/>
            <p:nvPr/>
          </p:nvSpPr>
          <p:spPr>
            <a:xfrm>
              <a:off x="3942925" y="2027025"/>
              <a:ext cx="2361700" cy="1284250"/>
            </a:xfrm>
            <a:custGeom>
              <a:avLst/>
              <a:gdLst/>
              <a:ahLst/>
              <a:cxnLst/>
              <a:rect l="l" t="t" r="r" b="b"/>
              <a:pathLst>
                <a:path w="94468" h="51370" extrusionOk="0">
                  <a:moveTo>
                    <a:pt x="60942" y="0"/>
                  </a:moveTo>
                  <a:cubicBezTo>
                    <a:pt x="52042" y="0"/>
                    <a:pt x="43127" y="1825"/>
                    <a:pt x="34740" y="5492"/>
                  </a:cubicBezTo>
                  <a:cubicBezTo>
                    <a:pt x="18822" y="12179"/>
                    <a:pt x="7079" y="25423"/>
                    <a:pt x="0" y="40950"/>
                  </a:cubicBezTo>
                  <a:cubicBezTo>
                    <a:pt x="9126" y="47902"/>
                    <a:pt x="19998" y="51369"/>
                    <a:pt x="30855" y="51369"/>
                  </a:cubicBezTo>
                  <a:cubicBezTo>
                    <a:pt x="43787" y="51369"/>
                    <a:pt x="56697" y="46450"/>
                    <a:pt x="66610" y="36644"/>
                  </a:cubicBezTo>
                  <a:lnTo>
                    <a:pt x="94467" y="9146"/>
                  </a:lnTo>
                  <a:cubicBezTo>
                    <a:pt x="92282" y="8004"/>
                    <a:pt x="90096" y="6895"/>
                    <a:pt x="89737" y="6699"/>
                  </a:cubicBezTo>
                  <a:cubicBezTo>
                    <a:pt x="80650" y="2241"/>
                    <a:pt x="70805" y="0"/>
                    <a:pt x="609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3" name="Google Shape;2413;p134"/>
          <p:cNvGrpSpPr/>
          <p:nvPr/>
        </p:nvGrpSpPr>
        <p:grpSpPr>
          <a:xfrm>
            <a:off x="1639576" y="2635780"/>
            <a:ext cx="518788" cy="518788"/>
            <a:chOff x="1190625" y="238125"/>
            <a:chExt cx="5219200" cy="5219200"/>
          </a:xfrm>
        </p:grpSpPr>
        <p:sp>
          <p:nvSpPr>
            <p:cNvPr id="2414" name="Google Shape;2414;p134"/>
            <p:cNvSpPr/>
            <p:nvPr/>
          </p:nvSpPr>
          <p:spPr>
            <a:xfrm>
              <a:off x="1190625" y="238125"/>
              <a:ext cx="5219200" cy="5219200"/>
            </a:xfrm>
            <a:custGeom>
              <a:avLst/>
              <a:gdLst/>
              <a:ahLst/>
              <a:cxnLst/>
              <a:rect l="l" t="t" r="r" b="b"/>
              <a:pathLst>
                <a:path w="208768" h="208768" extrusionOk="0">
                  <a:moveTo>
                    <a:pt x="104384" y="12232"/>
                  </a:moveTo>
                  <a:cubicBezTo>
                    <a:pt x="127609" y="12232"/>
                    <a:pt x="148812" y="20877"/>
                    <a:pt x="165057" y="35066"/>
                  </a:cubicBezTo>
                  <a:lnTo>
                    <a:pt x="35066" y="165057"/>
                  </a:lnTo>
                  <a:cubicBezTo>
                    <a:pt x="20877" y="148812"/>
                    <a:pt x="12232" y="127609"/>
                    <a:pt x="12232" y="104384"/>
                  </a:cubicBezTo>
                  <a:cubicBezTo>
                    <a:pt x="12232" y="53562"/>
                    <a:pt x="53562" y="12232"/>
                    <a:pt x="104384" y="12232"/>
                  </a:cubicBezTo>
                  <a:close/>
                  <a:moveTo>
                    <a:pt x="173701" y="43711"/>
                  </a:moveTo>
                  <a:cubicBezTo>
                    <a:pt x="187890" y="59955"/>
                    <a:pt x="196535" y="81158"/>
                    <a:pt x="196535" y="104384"/>
                  </a:cubicBezTo>
                  <a:cubicBezTo>
                    <a:pt x="196535" y="155205"/>
                    <a:pt x="155205" y="196535"/>
                    <a:pt x="104384" y="196535"/>
                  </a:cubicBezTo>
                  <a:cubicBezTo>
                    <a:pt x="81158" y="196535"/>
                    <a:pt x="59955" y="187890"/>
                    <a:pt x="43711" y="173701"/>
                  </a:cubicBezTo>
                  <a:lnTo>
                    <a:pt x="173701" y="43711"/>
                  </a:lnTo>
                  <a:close/>
                  <a:moveTo>
                    <a:pt x="104384" y="0"/>
                  </a:moveTo>
                  <a:cubicBezTo>
                    <a:pt x="76494" y="0"/>
                    <a:pt x="50300" y="10862"/>
                    <a:pt x="30565" y="30565"/>
                  </a:cubicBezTo>
                  <a:cubicBezTo>
                    <a:pt x="10862" y="50300"/>
                    <a:pt x="0" y="76494"/>
                    <a:pt x="0" y="104384"/>
                  </a:cubicBezTo>
                  <a:cubicBezTo>
                    <a:pt x="0" y="132274"/>
                    <a:pt x="10862" y="158467"/>
                    <a:pt x="30565" y="178202"/>
                  </a:cubicBezTo>
                  <a:cubicBezTo>
                    <a:pt x="50300" y="197905"/>
                    <a:pt x="76494" y="208767"/>
                    <a:pt x="104384" y="208767"/>
                  </a:cubicBezTo>
                  <a:cubicBezTo>
                    <a:pt x="132274" y="208767"/>
                    <a:pt x="158467" y="197905"/>
                    <a:pt x="178202" y="178202"/>
                  </a:cubicBezTo>
                  <a:cubicBezTo>
                    <a:pt x="197905" y="158467"/>
                    <a:pt x="208767" y="132274"/>
                    <a:pt x="208767" y="104384"/>
                  </a:cubicBezTo>
                  <a:cubicBezTo>
                    <a:pt x="208767" y="76494"/>
                    <a:pt x="197905" y="50300"/>
                    <a:pt x="178202" y="30565"/>
                  </a:cubicBezTo>
                  <a:cubicBezTo>
                    <a:pt x="158467" y="10862"/>
                    <a:pt x="132274" y="0"/>
                    <a:pt x="104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34"/>
            <p:cNvSpPr/>
            <p:nvPr/>
          </p:nvSpPr>
          <p:spPr>
            <a:xfrm>
              <a:off x="2705800" y="1392850"/>
              <a:ext cx="407775" cy="407775"/>
            </a:xfrm>
            <a:custGeom>
              <a:avLst/>
              <a:gdLst/>
              <a:ahLst/>
              <a:cxnLst/>
              <a:rect l="l" t="t" r="r" b="b"/>
              <a:pathLst>
                <a:path w="16311" h="16311" extrusionOk="0">
                  <a:moveTo>
                    <a:pt x="8156" y="1"/>
                  </a:moveTo>
                  <a:cubicBezTo>
                    <a:pt x="3654" y="1"/>
                    <a:pt x="1" y="3654"/>
                    <a:pt x="1" y="8156"/>
                  </a:cubicBezTo>
                  <a:cubicBezTo>
                    <a:pt x="1" y="12657"/>
                    <a:pt x="3654" y="16311"/>
                    <a:pt x="8156" y="16311"/>
                  </a:cubicBezTo>
                  <a:cubicBezTo>
                    <a:pt x="12657" y="16311"/>
                    <a:pt x="16311" y="12657"/>
                    <a:pt x="16311" y="8156"/>
                  </a:cubicBezTo>
                  <a:cubicBezTo>
                    <a:pt x="16311" y="3654"/>
                    <a:pt x="12657" y="1"/>
                    <a:pt x="8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34"/>
            <p:cNvSpPr/>
            <p:nvPr/>
          </p:nvSpPr>
          <p:spPr>
            <a:xfrm>
              <a:off x="2228750" y="1911500"/>
              <a:ext cx="407775" cy="407775"/>
            </a:xfrm>
            <a:custGeom>
              <a:avLst/>
              <a:gdLst/>
              <a:ahLst/>
              <a:cxnLst/>
              <a:rect l="l" t="t" r="r" b="b"/>
              <a:pathLst>
                <a:path w="16311" h="16311" extrusionOk="0">
                  <a:moveTo>
                    <a:pt x="8155" y="1"/>
                  </a:moveTo>
                  <a:cubicBezTo>
                    <a:pt x="3654" y="1"/>
                    <a:pt x="0" y="3654"/>
                    <a:pt x="0" y="8156"/>
                  </a:cubicBezTo>
                  <a:cubicBezTo>
                    <a:pt x="0" y="12657"/>
                    <a:pt x="3654" y="16311"/>
                    <a:pt x="8155" y="16311"/>
                  </a:cubicBezTo>
                  <a:cubicBezTo>
                    <a:pt x="12657" y="16311"/>
                    <a:pt x="16310" y="12657"/>
                    <a:pt x="16310" y="8156"/>
                  </a:cubicBezTo>
                  <a:cubicBezTo>
                    <a:pt x="16310" y="3654"/>
                    <a:pt x="12657" y="1"/>
                    <a:pt x="8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34"/>
            <p:cNvSpPr/>
            <p:nvPr/>
          </p:nvSpPr>
          <p:spPr>
            <a:xfrm>
              <a:off x="3370425" y="1139225"/>
              <a:ext cx="407775" cy="407775"/>
            </a:xfrm>
            <a:custGeom>
              <a:avLst/>
              <a:gdLst/>
              <a:ahLst/>
              <a:cxnLst/>
              <a:rect l="l" t="t" r="r" b="b"/>
              <a:pathLst>
                <a:path w="16311" h="16311" extrusionOk="0">
                  <a:moveTo>
                    <a:pt x="8156" y="1"/>
                  </a:moveTo>
                  <a:cubicBezTo>
                    <a:pt x="3654" y="1"/>
                    <a:pt x="1" y="3654"/>
                    <a:pt x="1" y="8156"/>
                  </a:cubicBezTo>
                  <a:cubicBezTo>
                    <a:pt x="1" y="12657"/>
                    <a:pt x="3654" y="16311"/>
                    <a:pt x="8156" y="16311"/>
                  </a:cubicBezTo>
                  <a:cubicBezTo>
                    <a:pt x="12690" y="16311"/>
                    <a:pt x="16311" y="12657"/>
                    <a:pt x="16311" y="8156"/>
                  </a:cubicBezTo>
                  <a:cubicBezTo>
                    <a:pt x="16311" y="3654"/>
                    <a:pt x="12690" y="1"/>
                    <a:pt x="8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34"/>
            <p:cNvSpPr/>
            <p:nvPr/>
          </p:nvSpPr>
          <p:spPr>
            <a:xfrm>
              <a:off x="4140275" y="1076450"/>
              <a:ext cx="407750" cy="407775"/>
            </a:xfrm>
            <a:custGeom>
              <a:avLst/>
              <a:gdLst/>
              <a:ahLst/>
              <a:cxnLst/>
              <a:rect l="l" t="t" r="r" b="b"/>
              <a:pathLst>
                <a:path w="16310" h="16311" extrusionOk="0">
                  <a:moveTo>
                    <a:pt x="8155" y="0"/>
                  </a:moveTo>
                  <a:cubicBezTo>
                    <a:pt x="3653" y="0"/>
                    <a:pt x="0" y="3654"/>
                    <a:pt x="0" y="8155"/>
                  </a:cubicBezTo>
                  <a:cubicBezTo>
                    <a:pt x="0" y="12657"/>
                    <a:pt x="3653" y="16310"/>
                    <a:pt x="8155" y="16310"/>
                  </a:cubicBezTo>
                  <a:cubicBezTo>
                    <a:pt x="12657" y="16310"/>
                    <a:pt x="16310" y="12657"/>
                    <a:pt x="16310" y="8155"/>
                  </a:cubicBezTo>
                  <a:cubicBezTo>
                    <a:pt x="16310" y="3654"/>
                    <a:pt x="12657" y="0"/>
                    <a:pt x="8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34"/>
            <p:cNvSpPr/>
            <p:nvPr/>
          </p:nvSpPr>
          <p:spPr>
            <a:xfrm>
              <a:off x="2664850" y="1834075"/>
              <a:ext cx="1479525" cy="1349625"/>
            </a:xfrm>
            <a:custGeom>
              <a:avLst/>
              <a:gdLst/>
              <a:ahLst/>
              <a:cxnLst/>
              <a:rect l="l" t="t" r="r" b="b"/>
              <a:pathLst>
                <a:path w="59181" h="53985" extrusionOk="0">
                  <a:moveTo>
                    <a:pt x="51166" y="0"/>
                  </a:moveTo>
                  <a:cubicBezTo>
                    <a:pt x="49286" y="0"/>
                    <a:pt x="47550" y="134"/>
                    <a:pt x="46067" y="358"/>
                  </a:cubicBezTo>
                  <a:cubicBezTo>
                    <a:pt x="45882" y="355"/>
                    <a:pt x="45697" y="354"/>
                    <a:pt x="45512" y="354"/>
                  </a:cubicBezTo>
                  <a:cubicBezTo>
                    <a:pt x="24275" y="354"/>
                    <a:pt x="0" y="18821"/>
                    <a:pt x="2878" y="41263"/>
                  </a:cubicBezTo>
                  <a:cubicBezTo>
                    <a:pt x="3204" y="44525"/>
                    <a:pt x="5292" y="50397"/>
                    <a:pt x="6042" y="53985"/>
                  </a:cubicBezTo>
                  <a:lnTo>
                    <a:pt x="59180" y="815"/>
                  </a:lnTo>
                  <a:cubicBezTo>
                    <a:pt x="56424" y="237"/>
                    <a:pt x="53667" y="0"/>
                    <a:pt x="511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34"/>
            <p:cNvSpPr/>
            <p:nvPr/>
          </p:nvSpPr>
          <p:spPr>
            <a:xfrm>
              <a:off x="2918650" y="2707425"/>
              <a:ext cx="1734525" cy="2115325"/>
            </a:xfrm>
            <a:custGeom>
              <a:avLst/>
              <a:gdLst/>
              <a:ahLst/>
              <a:cxnLst/>
              <a:rect l="l" t="t" r="r" b="b"/>
              <a:pathLst>
                <a:path w="69381" h="84613" extrusionOk="0">
                  <a:moveTo>
                    <a:pt x="66839" y="1"/>
                  </a:moveTo>
                  <a:lnTo>
                    <a:pt x="0" y="66839"/>
                  </a:lnTo>
                  <a:cubicBezTo>
                    <a:pt x="6417" y="78721"/>
                    <a:pt x="19490" y="84612"/>
                    <a:pt x="32444" y="84612"/>
                  </a:cubicBezTo>
                  <a:cubicBezTo>
                    <a:pt x="51035" y="84612"/>
                    <a:pt x="69381" y="72479"/>
                    <a:pt x="67458" y="48507"/>
                  </a:cubicBezTo>
                  <a:cubicBezTo>
                    <a:pt x="67197" y="46093"/>
                    <a:pt x="66154" y="24629"/>
                    <a:pt x="66154" y="15919"/>
                  </a:cubicBezTo>
                  <a:cubicBezTo>
                    <a:pt x="66088" y="9754"/>
                    <a:pt x="66480" y="4568"/>
                    <a:pt x="66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1" name="Google Shape;2421;p134"/>
          <p:cNvGrpSpPr/>
          <p:nvPr/>
        </p:nvGrpSpPr>
        <p:grpSpPr>
          <a:xfrm>
            <a:off x="1761005" y="1538302"/>
            <a:ext cx="275932" cy="518788"/>
            <a:chOff x="2412225" y="238125"/>
            <a:chExt cx="2775975" cy="5219200"/>
          </a:xfrm>
        </p:grpSpPr>
        <p:sp>
          <p:nvSpPr>
            <p:cNvPr id="2422" name="Google Shape;2422;p134"/>
            <p:cNvSpPr/>
            <p:nvPr/>
          </p:nvSpPr>
          <p:spPr>
            <a:xfrm>
              <a:off x="3749650" y="238125"/>
              <a:ext cx="1438550" cy="1927850"/>
            </a:xfrm>
            <a:custGeom>
              <a:avLst/>
              <a:gdLst/>
              <a:ahLst/>
              <a:cxnLst/>
              <a:rect l="l" t="t" r="r" b="b"/>
              <a:pathLst>
                <a:path w="57542" h="77114" extrusionOk="0">
                  <a:moveTo>
                    <a:pt x="6100" y="0"/>
                  </a:moveTo>
                  <a:cubicBezTo>
                    <a:pt x="2708" y="0"/>
                    <a:pt x="0" y="2740"/>
                    <a:pt x="0" y="6133"/>
                  </a:cubicBezTo>
                  <a:lnTo>
                    <a:pt x="0" y="77113"/>
                  </a:lnTo>
                  <a:lnTo>
                    <a:pt x="57542" y="77113"/>
                  </a:lnTo>
                  <a:lnTo>
                    <a:pt x="57542" y="6133"/>
                  </a:lnTo>
                  <a:cubicBezTo>
                    <a:pt x="57542" y="2740"/>
                    <a:pt x="54802" y="0"/>
                    <a:pt x="51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34"/>
            <p:cNvSpPr/>
            <p:nvPr/>
          </p:nvSpPr>
          <p:spPr>
            <a:xfrm>
              <a:off x="3749650" y="2471750"/>
              <a:ext cx="1438550" cy="1020225"/>
            </a:xfrm>
            <a:custGeom>
              <a:avLst/>
              <a:gdLst/>
              <a:ahLst/>
              <a:cxnLst/>
              <a:rect l="l" t="t" r="r" b="b"/>
              <a:pathLst>
                <a:path w="57542" h="40809" extrusionOk="0">
                  <a:moveTo>
                    <a:pt x="0" y="1"/>
                  </a:moveTo>
                  <a:lnTo>
                    <a:pt x="0" y="12038"/>
                  </a:lnTo>
                  <a:cubicBezTo>
                    <a:pt x="0" y="27891"/>
                    <a:pt x="12885" y="40808"/>
                    <a:pt x="28771" y="40808"/>
                  </a:cubicBezTo>
                  <a:cubicBezTo>
                    <a:pt x="44624" y="40808"/>
                    <a:pt x="57542" y="27891"/>
                    <a:pt x="57542" y="12038"/>
                  </a:cubicBezTo>
                  <a:lnTo>
                    <a:pt x="575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34"/>
            <p:cNvSpPr/>
            <p:nvPr/>
          </p:nvSpPr>
          <p:spPr>
            <a:xfrm>
              <a:off x="2412225" y="238125"/>
              <a:ext cx="1031625" cy="904400"/>
            </a:xfrm>
            <a:custGeom>
              <a:avLst/>
              <a:gdLst/>
              <a:ahLst/>
              <a:cxnLst/>
              <a:rect l="l" t="t" r="r" b="b"/>
              <a:pathLst>
                <a:path w="41265" h="36176" extrusionOk="0">
                  <a:moveTo>
                    <a:pt x="6133" y="0"/>
                  </a:moveTo>
                  <a:cubicBezTo>
                    <a:pt x="2741" y="0"/>
                    <a:pt x="1" y="2740"/>
                    <a:pt x="1" y="6133"/>
                  </a:cubicBezTo>
                  <a:lnTo>
                    <a:pt x="1" y="36175"/>
                  </a:lnTo>
                  <a:lnTo>
                    <a:pt x="41265" y="36175"/>
                  </a:lnTo>
                  <a:lnTo>
                    <a:pt x="412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34"/>
            <p:cNvSpPr/>
            <p:nvPr/>
          </p:nvSpPr>
          <p:spPr>
            <a:xfrm>
              <a:off x="2412225" y="1448300"/>
              <a:ext cx="1188200" cy="2043475"/>
            </a:xfrm>
            <a:custGeom>
              <a:avLst/>
              <a:gdLst/>
              <a:ahLst/>
              <a:cxnLst/>
              <a:rect l="l" t="t" r="r" b="b"/>
              <a:pathLst>
                <a:path w="47528" h="81739" extrusionOk="0">
                  <a:moveTo>
                    <a:pt x="1" y="1"/>
                  </a:moveTo>
                  <a:lnTo>
                    <a:pt x="1" y="52976"/>
                  </a:lnTo>
                  <a:cubicBezTo>
                    <a:pt x="69" y="70221"/>
                    <a:pt x="14213" y="81738"/>
                    <a:pt x="29006" y="81738"/>
                  </a:cubicBezTo>
                  <a:cubicBezTo>
                    <a:pt x="35423" y="81738"/>
                    <a:pt x="41962" y="79572"/>
                    <a:pt x="47528" y="74766"/>
                  </a:cubicBezTo>
                  <a:cubicBezTo>
                    <a:pt x="43548" y="68437"/>
                    <a:pt x="41265" y="60967"/>
                    <a:pt x="41265" y="52976"/>
                  </a:cubicBezTo>
                  <a:lnTo>
                    <a:pt x="412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34"/>
            <p:cNvSpPr/>
            <p:nvPr/>
          </p:nvSpPr>
          <p:spPr>
            <a:xfrm>
              <a:off x="2656050" y="3797750"/>
              <a:ext cx="950900" cy="1659575"/>
            </a:xfrm>
            <a:custGeom>
              <a:avLst/>
              <a:gdLst/>
              <a:ahLst/>
              <a:cxnLst/>
              <a:rect l="l" t="t" r="r" b="b"/>
              <a:pathLst>
                <a:path w="38036" h="66383" extrusionOk="0">
                  <a:moveTo>
                    <a:pt x="12918" y="1"/>
                  </a:moveTo>
                  <a:lnTo>
                    <a:pt x="12918" y="54150"/>
                  </a:lnTo>
                  <a:lnTo>
                    <a:pt x="6133" y="54150"/>
                  </a:lnTo>
                  <a:cubicBezTo>
                    <a:pt x="2741" y="54150"/>
                    <a:pt x="1" y="56890"/>
                    <a:pt x="1" y="60282"/>
                  </a:cubicBezTo>
                  <a:cubicBezTo>
                    <a:pt x="1" y="63642"/>
                    <a:pt x="2741" y="66382"/>
                    <a:pt x="6133" y="66382"/>
                  </a:cubicBezTo>
                  <a:lnTo>
                    <a:pt x="31936" y="66382"/>
                  </a:lnTo>
                  <a:cubicBezTo>
                    <a:pt x="35328" y="66382"/>
                    <a:pt x="38036" y="63642"/>
                    <a:pt x="38036" y="60282"/>
                  </a:cubicBezTo>
                  <a:cubicBezTo>
                    <a:pt x="38036" y="56890"/>
                    <a:pt x="35328" y="54150"/>
                    <a:pt x="31936" y="54150"/>
                  </a:cubicBezTo>
                  <a:lnTo>
                    <a:pt x="25151" y="54150"/>
                  </a:lnTo>
                  <a:lnTo>
                    <a:pt x="251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34"/>
            <p:cNvSpPr/>
            <p:nvPr/>
          </p:nvSpPr>
          <p:spPr>
            <a:xfrm>
              <a:off x="3993475" y="3797750"/>
              <a:ext cx="950900" cy="1659575"/>
            </a:xfrm>
            <a:custGeom>
              <a:avLst/>
              <a:gdLst/>
              <a:ahLst/>
              <a:cxnLst/>
              <a:rect l="l" t="t" r="r" b="b"/>
              <a:pathLst>
                <a:path w="38036" h="66383" extrusionOk="0">
                  <a:moveTo>
                    <a:pt x="12885" y="1"/>
                  </a:moveTo>
                  <a:lnTo>
                    <a:pt x="12885" y="54150"/>
                  </a:lnTo>
                  <a:lnTo>
                    <a:pt x="6100" y="54150"/>
                  </a:lnTo>
                  <a:cubicBezTo>
                    <a:pt x="2708" y="54150"/>
                    <a:pt x="0" y="56890"/>
                    <a:pt x="0" y="60282"/>
                  </a:cubicBezTo>
                  <a:cubicBezTo>
                    <a:pt x="0" y="63642"/>
                    <a:pt x="2708" y="66382"/>
                    <a:pt x="6100" y="66382"/>
                  </a:cubicBezTo>
                  <a:lnTo>
                    <a:pt x="31903" y="66382"/>
                  </a:lnTo>
                  <a:cubicBezTo>
                    <a:pt x="35295" y="66382"/>
                    <a:pt x="38035" y="63642"/>
                    <a:pt x="38035" y="60282"/>
                  </a:cubicBezTo>
                  <a:cubicBezTo>
                    <a:pt x="38035" y="56890"/>
                    <a:pt x="35295" y="54150"/>
                    <a:pt x="31903" y="54150"/>
                  </a:cubicBezTo>
                  <a:lnTo>
                    <a:pt x="25118" y="54150"/>
                  </a:lnTo>
                  <a:lnTo>
                    <a:pt x="25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8" name="Google Shape;2428;p134"/>
          <p:cNvGrpSpPr/>
          <p:nvPr/>
        </p:nvGrpSpPr>
        <p:grpSpPr>
          <a:xfrm>
            <a:off x="1641441" y="3736236"/>
            <a:ext cx="515058" cy="518793"/>
            <a:chOff x="1209375" y="238125"/>
            <a:chExt cx="5181675" cy="5219250"/>
          </a:xfrm>
        </p:grpSpPr>
        <p:sp>
          <p:nvSpPr>
            <p:cNvPr id="2429" name="Google Shape;2429;p134"/>
            <p:cNvSpPr/>
            <p:nvPr/>
          </p:nvSpPr>
          <p:spPr>
            <a:xfrm>
              <a:off x="2144750" y="1659525"/>
              <a:ext cx="2233675" cy="867700"/>
            </a:xfrm>
            <a:custGeom>
              <a:avLst/>
              <a:gdLst/>
              <a:ahLst/>
              <a:cxnLst/>
              <a:rect l="l" t="t" r="r" b="b"/>
              <a:pathLst>
                <a:path w="89347" h="34708" extrusionOk="0">
                  <a:moveTo>
                    <a:pt x="17354" y="0"/>
                  </a:moveTo>
                  <a:cubicBezTo>
                    <a:pt x="7764" y="0"/>
                    <a:pt x="0" y="7797"/>
                    <a:pt x="0" y="17354"/>
                  </a:cubicBezTo>
                  <a:cubicBezTo>
                    <a:pt x="0" y="26912"/>
                    <a:pt x="7764" y="34708"/>
                    <a:pt x="17354" y="34708"/>
                  </a:cubicBezTo>
                  <a:lnTo>
                    <a:pt x="71992" y="34708"/>
                  </a:lnTo>
                  <a:cubicBezTo>
                    <a:pt x="81583" y="34708"/>
                    <a:pt x="89346" y="26912"/>
                    <a:pt x="89346" y="17354"/>
                  </a:cubicBezTo>
                  <a:cubicBezTo>
                    <a:pt x="89346" y="7797"/>
                    <a:pt x="81583" y="0"/>
                    <a:pt x="719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134"/>
            <p:cNvSpPr/>
            <p:nvPr/>
          </p:nvSpPr>
          <p:spPr>
            <a:xfrm>
              <a:off x="2618550" y="238125"/>
              <a:ext cx="1275450" cy="480350"/>
            </a:xfrm>
            <a:custGeom>
              <a:avLst/>
              <a:gdLst/>
              <a:ahLst/>
              <a:cxnLst/>
              <a:rect l="l" t="t" r="r" b="b"/>
              <a:pathLst>
                <a:path w="51018" h="19214" extrusionOk="0">
                  <a:moveTo>
                    <a:pt x="6296" y="0"/>
                  </a:moveTo>
                  <a:cubicBezTo>
                    <a:pt x="4535" y="0"/>
                    <a:pt x="2871" y="750"/>
                    <a:pt x="1697" y="2088"/>
                  </a:cubicBezTo>
                  <a:cubicBezTo>
                    <a:pt x="522" y="3425"/>
                    <a:pt x="0" y="5154"/>
                    <a:pt x="229" y="6915"/>
                  </a:cubicBezTo>
                  <a:lnTo>
                    <a:pt x="1860" y="19213"/>
                  </a:lnTo>
                  <a:lnTo>
                    <a:pt x="49159" y="19213"/>
                  </a:lnTo>
                  <a:lnTo>
                    <a:pt x="50790" y="6915"/>
                  </a:lnTo>
                  <a:cubicBezTo>
                    <a:pt x="51018" y="5154"/>
                    <a:pt x="50496" y="3425"/>
                    <a:pt x="49322" y="2088"/>
                  </a:cubicBezTo>
                  <a:cubicBezTo>
                    <a:pt x="48180" y="750"/>
                    <a:pt x="46484" y="0"/>
                    <a:pt x="447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134"/>
            <p:cNvSpPr/>
            <p:nvPr/>
          </p:nvSpPr>
          <p:spPr>
            <a:xfrm>
              <a:off x="2415500" y="1024250"/>
              <a:ext cx="1692175" cy="329475"/>
            </a:xfrm>
            <a:custGeom>
              <a:avLst/>
              <a:gdLst/>
              <a:ahLst/>
              <a:cxnLst/>
              <a:rect l="l" t="t" r="r" b="b"/>
              <a:pathLst>
                <a:path w="67687" h="13179" extrusionOk="0">
                  <a:moveTo>
                    <a:pt x="6100" y="1"/>
                  </a:moveTo>
                  <a:cubicBezTo>
                    <a:pt x="2740" y="1"/>
                    <a:pt x="0" y="2741"/>
                    <a:pt x="0" y="6100"/>
                  </a:cubicBezTo>
                  <a:lnTo>
                    <a:pt x="0" y="13179"/>
                  </a:lnTo>
                  <a:lnTo>
                    <a:pt x="67686" y="13179"/>
                  </a:lnTo>
                  <a:lnTo>
                    <a:pt x="67686" y="6100"/>
                  </a:lnTo>
                  <a:cubicBezTo>
                    <a:pt x="67686" y="2741"/>
                    <a:pt x="64946" y="1"/>
                    <a:pt x="615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34"/>
            <p:cNvSpPr/>
            <p:nvPr/>
          </p:nvSpPr>
          <p:spPr>
            <a:xfrm>
              <a:off x="1209375" y="2833025"/>
              <a:ext cx="3026325" cy="2624350"/>
            </a:xfrm>
            <a:custGeom>
              <a:avLst/>
              <a:gdLst/>
              <a:ahLst/>
              <a:cxnLst/>
              <a:rect l="l" t="t" r="r" b="b"/>
              <a:pathLst>
                <a:path w="121053" h="104974" extrusionOk="0">
                  <a:moveTo>
                    <a:pt x="42700" y="16343"/>
                  </a:moveTo>
                  <a:lnTo>
                    <a:pt x="35295" y="63642"/>
                  </a:lnTo>
                  <a:cubicBezTo>
                    <a:pt x="22541" y="63511"/>
                    <a:pt x="12233" y="52975"/>
                    <a:pt x="12233" y="39992"/>
                  </a:cubicBezTo>
                  <a:cubicBezTo>
                    <a:pt x="12233" y="26944"/>
                    <a:pt x="22671" y="16343"/>
                    <a:pt x="35523" y="16343"/>
                  </a:cubicBezTo>
                  <a:close/>
                  <a:moveTo>
                    <a:pt x="45277" y="0"/>
                  </a:moveTo>
                  <a:lnTo>
                    <a:pt x="44624" y="4111"/>
                  </a:lnTo>
                  <a:lnTo>
                    <a:pt x="35523" y="4111"/>
                  </a:lnTo>
                  <a:cubicBezTo>
                    <a:pt x="15951" y="4111"/>
                    <a:pt x="0" y="20225"/>
                    <a:pt x="0" y="39992"/>
                  </a:cubicBezTo>
                  <a:cubicBezTo>
                    <a:pt x="0" y="59075"/>
                    <a:pt x="14777" y="74700"/>
                    <a:pt x="33370" y="75842"/>
                  </a:cubicBezTo>
                  <a:lnTo>
                    <a:pt x="29913" y="97893"/>
                  </a:lnTo>
                  <a:cubicBezTo>
                    <a:pt x="29269" y="101433"/>
                    <a:pt x="32214" y="104973"/>
                    <a:pt x="35801" y="104973"/>
                  </a:cubicBezTo>
                  <a:cubicBezTo>
                    <a:pt x="35850" y="104973"/>
                    <a:pt x="35899" y="104972"/>
                    <a:pt x="35947" y="104971"/>
                  </a:cubicBezTo>
                  <a:lnTo>
                    <a:pt x="104906" y="104971"/>
                  </a:lnTo>
                  <a:lnTo>
                    <a:pt x="104906" y="53236"/>
                  </a:lnTo>
                  <a:cubicBezTo>
                    <a:pt x="104906" y="38459"/>
                    <a:pt x="111104" y="25085"/>
                    <a:pt x="121053" y="15593"/>
                  </a:cubicBezTo>
                  <a:lnTo>
                    <a:pt x="1187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134"/>
            <p:cNvSpPr/>
            <p:nvPr/>
          </p:nvSpPr>
          <p:spPr>
            <a:xfrm>
              <a:off x="4764125" y="1779400"/>
              <a:ext cx="1033250" cy="1083000"/>
            </a:xfrm>
            <a:custGeom>
              <a:avLst/>
              <a:gdLst/>
              <a:ahLst/>
              <a:cxnLst/>
              <a:rect l="l" t="t" r="r" b="b"/>
              <a:pathLst>
                <a:path w="41330" h="43320" extrusionOk="0">
                  <a:moveTo>
                    <a:pt x="9884" y="1"/>
                  </a:moveTo>
                  <a:cubicBezTo>
                    <a:pt x="4241" y="1"/>
                    <a:pt x="0" y="5350"/>
                    <a:pt x="0" y="12429"/>
                  </a:cubicBezTo>
                  <a:lnTo>
                    <a:pt x="0" y="43320"/>
                  </a:lnTo>
                  <a:lnTo>
                    <a:pt x="41330" y="43320"/>
                  </a:lnTo>
                  <a:lnTo>
                    <a:pt x="41330" y="12429"/>
                  </a:lnTo>
                  <a:cubicBezTo>
                    <a:pt x="41330" y="5350"/>
                    <a:pt x="37089" y="1"/>
                    <a:pt x="31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134"/>
            <p:cNvSpPr/>
            <p:nvPr/>
          </p:nvSpPr>
          <p:spPr>
            <a:xfrm>
              <a:off x="4137825" y="3168200"/>
              <a:ext cx="2253225" cy="1343950"/>
            </a:xfrm>
            <a:custGeom>
              <a:avLst/>
              <a:gdLst/>
              <a:ahLst/>
              <a:cxnLst/>
              <a:rect l="l" t="t" r="r" b="b"/>
              <a:pathLst>
                <a:path w="90129" h="53758" extrusionOk="0">
                  <a:moveTo>
                    <a:pt x="39829" y="0"/>
                  </a:moveTo>
                  <a:cubicBezTo>
                    <a:pt x="17876" y="0"/>
                    <a:pt x="0" y="17876"/>
                    <a:pt x="0" y="39829"/>
                  </a:cubicBezTo>
                  <a:lnTo>
                    <a:pt x="0" y="53758"/>
                  </a:lnTo>
                  <a:lnTo>
                    <a:pt x="90129" y="53758"/>
                  </a:lnTo>
                  <a:lnTo>
                    <a:pt x="90129" y="39829"/>
                  </a:lnTo>
                  <a:cubicBezTo>
                    <a:pt x="90129" y="17876"/>
                    <a:pt x="72253" y="0"/>
                    <a:pt x="50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134"/>
            <p:cNvSpPr/>
            <p:nvPr/>
          </p:nvSpPr>
          <p:spPr>
            <a:xfrm>
              <a:off x="4137825" y="4817950"/>
              <a:ext cx="2253225" cy="639375"/>
            </a:xfrm>
            <a:custGeom>
              <a:avLst/>
              <a:gdLst/>
              <a:ahLst/>
              <a:cxnLst/>
              <a:rect l="l" t="t" r="r" b="b"/>
              <a:pathLst>
                <a:path w="90129" h="25575" extrusionOk="0">
                  <a:moveTo>
                    <a:pt x="0" y="0"/>
                  </a:moveTo>
                  <a:lnTo>
                    <a:pt x="0" y="19442"/>
                  </a:lnTo>
                  <a:cubicBezTo>
                    <a:pt x="0" y="22834"/>
                    <a:pt x="2740" y="25574"/>
                    <a:pt x="6100" y="25574"/>
                  </a:cubicBezTo>
                  <a:lnTo>
                    <a:pt x="83996" y="25574"/>
                  </a:lnTo>
                  <a:cubicBezTo>
                    <a:pt x="87389" y="25574"/>
                    <a:pt x="90129" y="22834"/>
                    <a:pt x="90129" y="19442"/>
                  </a:cubicBezTo>
                  <a:lnTo>
                    <a:pt x="90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6" name="Google Shape;2436;p134"/>
          <p:cNvGrpSpPr/>
          <p:nvPr/>
        </p:nvGrpSpPr>
        <p:grpSpPr>
          <a:xfrm>
            <a:off x="6975377" y="3736238"/>
            <a:ext cx="525158" cy="518788"/>
            <a:chOff x="1193875" y="238125"/>
            <a:chExt cx="5283275" cy="5219200"/>
          </a:xfrm>
        </p:grpSpPr>
        <p:sp>
          <p:nvSpPr>
            <p:cNvPr id="2437" name="Google Shape;2437;p134"/>
            <p:cNvSpPr/>
            <p:nvPr/>
          </p:nvSpPr>
          <p:spPr>
            <a:xfrm>
              <a:off x="3636400" y="238125"/>
              <a:ext cx="2840750" cy="3086675"/>
            </a:xfrm>
            <a:custGeom>
              <a:avLst/>
              <a:gdLst/>
              <a:ahLst/>
              <a:cxnLst/>
              <a:rect l="l" t="t" r="r" b="b"/>
              <a:pathLst>
                <a:path w="113630" h="123467" extrusionOk="0">
                  <a:moveTo>
                    <a:pt x="56559" y="0"/>
                  </a:moveTo>
                  <a:cubicBezTo>
                    <a:pt x="53166" y="0"/>
                    <a:pt x="50426" y="2740"/>
                    <a:pt x="50426" y="6133"/>
                  </a:cubicBezTo>
                  <a:lnTo>
                    <a:pt x="50426" y="10210"/>
                  </a:lnTo>
                  <a:lnTo>
                    <a:pt x="49187" y="8970"/>
                  </a:lnTo>
                  <a:cubicBezTo>
                    <a:pt x="48004" y="7788"/>
                    <a:pt x="46452" y="7201"/>
                    <a:pt x="44897" y="7201"/>
                  </a:cubicBezTo>
                  <a:cubicBezTo>
                    <a:pt x="43320" y="7201"/>
                    <a:pt x="41741" y="7804"/>
                    <a:pt x="40542" y="9003"/>
                  </a:cubicBezTo>
                  <a:cubicBezTo>
                    <a:pt x="38161" y="11417"/>
                    <a:pt x="38161" y="15266"/>
                    <a:pt x="40575" y="17647"/>
                  </a:cubicBezTo>
                  <a:lnTo>
                    <a:pt x="50426" y="27466"/>
                  </a:lnTo>
                  <a:lnTo>
                    <a:pt x="50426" y="51050"/>
                  </a:lnTo>
                  <a:lnTo>
                    <a:pt x="30952" y="39437"/>
                  </a:lnTo>
                  <a:lnTo>
                    <a:pt x="27592" y="25933"/>
                  </a:lnTo>
                  <a:cubicBezTo>
                    <a:pt x="26901" y="23165"/>
                    <a:pt x="24401" y="21314"/>
                    <a:pt x="21667" y="21314"/>
                  </a:cubicBezTo>
                  <a:cubicBezTo>
                    <a:pt x="21178" y="21314"/>
                    <a:pt x="20682" y="21373"/>
                    <a:pt x="20188" y="21496"/>
                  </a:cubicBezTo>
                  <a:cubicBezTo>
                    <a:pt x="16893" y="22312"/>
                    <a:pt x="14903" y="25639"/>
                    <a:pt x="15719" y="28901"/>
                  </a:cubicBezTo>
                  <a:lnTo>
                    <a:pt x="16143" y="30597"/>
                  </a:lnTo>
                  <a:lnTo>
                    <a:pt x="11543" y="27857"/>
                  </a:lnTo>
                  <a:cubicBezTo>
                    <a:pt x="10561" y="27272"/>
                    <a:pt x="9480" y="26993"/>
                    <a:pt x="8415" y="26993"/>
                  </a:cubicBezTo>
                  <a:cubicBezTo>
                    <a:pt x="6332" y="26993"/>
                    <a:pt x="4304" y="28057"/>
                    <a:pt x="3160" y="29978"/>
                  </a:cubicBezTo>
                  <a:cubicBezTo>
                    <a:pt x="1431" y="32881"/>
                    <a:pt x="2377" y="36632"/>
                    <a:pt x="5280" y="38361"/>
                  </a:cubicBezTo>
                  <a:lnTo>
                    <a:pt x="9880" y="41134"/>
                  </a:lnTo>
                  <a:cubicBezTo>
                    <a:pt x="1232" y="41992"/>
                    <a:pt x="2011" y="53545"/>
                    <a:pt x="9669" y="53545"/>
                  </a:cubicBezTo>
                  <a:cubicBezTo>
                    <a:pt x="10157" y="53545"/>
                    <a:pt x="10674" y="53498"/>
                    <a:pt x="11217" y="53399"/>
                  </a:cubicBezTo>
                  <a:lnTo>
                    <a:pt x="24689" y="49941"/>
                  </a:lnTo>
                  <a:lnTo>
                    <a:pt x="44620" y="61815"/>
                  </a:lnTo>
                  <a:lnTo>
                    <a:pt x="24983" y="73525"/>
                  </a:lnTo>
                  <a:lnTo>
                    <a:pt x="11511" y="70067"/>
                  </a:lnTo>
                  <a:cubicBezTo>
                    <a:pt x="10996" y="69935"/>
                    <a:pt x="10481" y="69872"/>
                    <a:pt x="9975" y="69872"/>
                  </a:cubicBezTo>
                  <a:cubicBezTo>
                    <a:pt x="7238" y="69872"/>
                    <a:pt x="4757" y="71719"/>
                    <a:pt x="4041" y="74471"/>
                  </a:cubicBezTo>
                  <a:cubicBezTo>
                    <a:pt x="3225" y="77733"/>
                    <a:pt x="5183" y="81093"/>
                    <a:pt x="8445" y="81908"/>
                  </a:cubicBezTo>
                  <a:lnTo>
                    <a:pt x="10173" y="82365"/>
                  </a:lnTo>
                  <a:lnTo>
                    <a:pt x="5280" y="85268"/>
                  </a:lnTo>
                  <a:cubicBezTo>
                    <a:pt x="0" y="88166"/>
                    <a:pt x="2379" y="96657"/>
                    <a:pt x="8182" y="96657"/>
                  </a:cubicBezTo>
                  <a:cubicBezTo>
                    <a:pt x="8258" y="96657"/>
                    <a:pt x="8335" y="96656"/>
                    <a:pt x="8412" y="96653"/>
                  </a:cubicBezTo>
                  <a:cubicBezTo>
                    <a:pt x="9488" y="96653"/>
                    <a:pt x="10565" y="96359"/>
                    <a:pt x="11543" y="95772"/>
                  </a:cubicBezTo>
                  <a:lnTo>
                    <a:pt x="16436" y="92869"/>
                  </a:lnTo>
                  <a:lnTo>
                    <a:pt x="16012" y="94565"/>
                  </a:lnTo>
                  <a:cubicBezTo>
                    <a:pt x="14892" y="99164"/>
                    <a:pt x="18555" y="102080"/>
                    <a:pt x="22148" y="102080"/>
                  </a:cubicBezTo>
                  <a:cubicBezTo>
                    <a:pt x="24621" y="102080"/>
                    <a:pt x="27061" y="100698"/>
                    <a:pt x="27886" y="97533"/>
                  </a:cubicBezTo>
                  <a:lnTo>
                    <a:pt x="31246" y="84029"/>
                  </a:lnTo>
                  <a:lnTo>
                    <a:pt x="50426" y="72579"/>
                  </a:lnTo>
                  <a:lnTo>
                    <a:pt x="50426" y="94435"/>
                  </a:lnTo>
                  <a:lnTo>
                    <a:pt x="40575" y="104220"/>
                  </a:lnTo>
                  <a:cubicBezTo>
                    <a:pt x="36198" y="108597"/>
                    <a:pt x="40298" y="114720"/>
                    <a:pt x="45022" y="114720"/>
                  </a:cubicBezTo>
                  <a:cubicBezTo>
                    <a:pt x="46424" y="114720"/>
                    <a:pt x="47880" y="114181"/>
                    <a:pt x="49187" y="112897"/>
                  </a:cubicBezTo>
                  <a:lnTo>
                    <a:pt x="50426" y="111658"/>
                  </a:lnTo>
                  <a:lnTo>
                    <a:pt x="50426" y="117366"/>
                  </a:lnTo>
                  <a:cubicBezTo>
                    <a:pt x="50426" y="120726"/>
                    <a:pt x="53166" y="123466"/>
                    <a:pt x="56559" y="123466"/>
                  </a:cubicBezTo>
                  <a:cubicBezTo>
                    <a:pt x="59919" y="123466"/>
                    <a:pt x="62659" y="120726"/>
                    <a:pt x="62659" y="117366"/>
                  </a:cubicBezTo>
                  <a:lnTo>
                    <a:pt x="62659" y="111658"/>
                  </a:lnTo>
                  <a:cubicBezTo>
                    <a:pt x="64192" y="113776"/>
                    <a:pt x="66151" y="114646"/>
                    <a:pt x="68028" y="114646"/>
                  </a:cubicBezTo>
                  <a:cubicBezTo>
                    <a:pt x="72739" y="114646"/>
                    <a:pt x="76928" y="109166"/>
                    <a:pt x="72543" y="104220"/>
                  </a:cubicBezTo>
                  <a:lnTo>
                    <a:pt x="62659" y="94435"/>
                  </a:lnTo>
                  <a:lnTo>
                    <a:pt x="62659" y="72579"/>
                  </a:lnTo>
                  <a:lnTo>
                    <a:pt x="81872" y="84029"/>
                  </a:lnTo>
                  <a:lnTo>
                    <a:pt x="85232" y="97533"/>
                  </a:lnTo>
                  <a:cubicBezTo>
                    <a:pt x="85917" y="100306"/>
                    <a:pt x="88428" y="102165"/>
                    <a:pt x="91168" y="102165"/>
                  </a:cubicBezTo>
                  <a:cubicBezTo>
                    <a:pt x="91184" y="102166"/>
                    <a:pt x="91199" y="102166"/>
                    <a:pt x="91214" y="102166"/>
                  </a:cubicBezTo>
                  <a:cubicBezTo>
                    <a:pt x="96012" y="102166"/>
                    <a:pt x="98470" y="97031"/>
                    <a:pt x="96681" y="92869"/>
                  </a:cubicBezTo>
                  <a:lnTo>
                    <a:pt x="96681" y="92869"/>
                  </a:lnTo>
                  <a:lnTo>
                    <a:pt x="101574" y="95772"/>
                  </a:lnTo>
                  <a:cubicBezTo>
                    <a:pt x="102660" y="96418"/>
                    <a:pt x="103731" y="96700"/>
                    <a:pt x="104738" y="96700"/>
                  </a:cubicBezTo>
                  <a:cubicBezTo>
                    <a:pt x="110089" y="96700"/>
                    <a:pt x="113629" y="88755"/>
                    <a:pt x="107837" y="85268"/>
                  </a:cubicBezTo>
                  <a:lnTo>
                    <a:pt x="102944" y="82365"/>
                  </a:lnTo>
                  <a:lnTo>
                    <a:pt x="104640" y="81908"/>
                  </a:lnTo>
                  <a:cubicBezTo>
                    <a:pt x="107935" y="81093"/>
                    <a:pt x="109892" y="77733"/>
                    <a:pt x="109044" y="74471"/>
                  </a:cubicBezTo>
                  <a:cubicBezTo>
                    <a:pt x="108356" y="71719"/>
                    <a:pt x="105856" y="69872"/>
                    <a:pt x="103132" y="69872"/>
                  </a:cubicBezTo>
                  <a:cubicBezTo>
                    <a:pt x="102628" y="69872"/>
                    <a:pt x="102116" y="69935"/>
                    <a:pt x="101607" y="70067"/>
                  </a:cubicBezTo>
                  <a:lnTo>
                    <a:pt x="88135" y="73525"/>
                  </a:lnTo>
                  <a:lnTo>
                    <a:pt x="68498" y="61815"/>
                  </a:lnTo>
                  <a:lnTo>
                    <a:pt x="88396" y="49941"/>
                  </a:lnTo>
                  <a:lnTo>
                    <a:pt x="101868" y="53399"/>
                  </a:lnTo>
                  <a:cubicBezTo>
                    <a:pt x="102413" y="53498"/>
                    <a:pt x="102931" y="53545"/>
                    <a:pt x="103422" y="53545"/>
                  </a:cubicBezTo>
                  <a:cubicBezTo>
                    <a:pt x="111106" y="53545"/>
                    <a:pt x="111883" y="41992"/>
                    <a:pt x="103205" y="41134"/>
                  </a:cubicBezTo>
                  <a:lnTo>
                    <a:pt x="107837" y="38361"/>
                  </a:lnTo>
                  <a:cubicBezTo>
                    <a:pt x="110740" y="36632"/>
                    <a:pt x="111686" y="32881"/>
                    <a:pt x="109958" y="29978"/>
                  </a:cubicBezTo>
                  <a:cubicBezTo>
                    <a:pt x="108814" y="28057"/>
                    <a:pt x="106786" y="26993"/>
                    <a:pt x="104703" y="26993"/>
                  </a:cubicBezTo>
                  <a:cubicBezTo>
                    <a:pt x="103637" y="26993"/>
                    <a:pt x="102557" y="27272"/>
                    <a:pt x="101574" y="27857"/>
                  </a:cubicBezTo>
                  <a:lnTo>
                    <a:pt x="96942" y="30630"/>
                  </a:lnTo>
                  <a:lnTo>
                    <a:pt x="97366" y="28901"/>
                  </a:lnTo>
                  <a:cubicBezTo>
                    <a:pt x="98182" y="25639"/>
                    <a:pt x="96192" y="22312"/>
                    <a:pt x="92930" y="21496"/>
                  </a:cubicBezTo>
                  <a:cubicBezTo>
                    <a:pt x="92430" y="21373"/>
                    <a:pt x="91930" y="21314"/>
                    <a:pt x="91438" y="21314"/>
                  </a:cubicBezTo>
                  <a:cubicBezTo>
                    <a:pt x="88684" y="21314"/>
                    <a:pt x="86184" y="23165"/>
                    <a:pt x="85493" y="25933"/>
                  </a:cubicBezTo>
                  <a:lnTo>
                    <a:pt x="82133" y="39437"/>
                  </a:lnTo>
                  <a:lnTo>
                    <a:pt x="62659" y="51050"/>
                  </a:lnTo>
                  <a:lnTo>
                    <a:pt x="62659" y="27466"/>
                  </a:lnTo>
                  <a:lnTo>
                    <a:pt x="72543" y="17647"/>
                  </a:lnTo>
                  <a:cubicBezTo>
                    <a:pt x="74924" y="15266"/>
                    <a:pt x="74956" y="11417"/>
                    <a:pt x="72575" y="9003"/>
                  </a:cubicBezTo>
                  <a:cubicBezTo>
                    <a:pt x="71376" y="7804"/>
                    <a:pt x="69797" y="7201"/>
                    <a:pt x="68221" y="7201"/>
                  </a:cubicBezTo>
                  <a:cubicBezTo>
                    <a:pt x="66666" y="7201"/>
                    <a:pt x="65113" y="7788"/>
                    <a:pt x="63931" y="8970"/>
                  </a:cubicBezTo>
                  <a:lnTo>
                    <a:pt x="62659" y="10210"/>
                  </a:lnTo>
                  <a:lnTo>
                    <a:pt x="62659" y="6133"/>
                  </a:lnTo>
                  <a:cubicBezTo>
                    <a:pt x="62659" y="2740"/>
                    <a:pt x="59919" y="0"/>
                    <a:pt x="56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134"/>
            <p:cNvSpPr/>
            <p:nvPr/>
          </p:nvSpPr>
          <p:spPr>
            <a:xfrm>
              <a:off x="1193875" y="238125"/>
              <a:ext cx="2449775" cy="5219200"/>
            </a:xfrm>
            <a:custGeom>
              <a:avLst/>
              <a:gdLst/>
              <a:ahLst/>
              <a:cxnLst/>
              <a:rect l="l" t="t" r="r" b="b"/>
              <a:pathLst>
                <a:path w="97991" h="208768" extrusionOk="0">
                  <a:moveTo>
                    <a:pt x="54541" y="105884"/>
                  </a:moveTo>
                  <a:cubicBezTo>
                    <a:pt x="57901" y="105884"/>
                    <a:pt x="60641" y="108624"/>
                    <a:pt x="60641" y="111984"/>
                  </a:cubicBezTo>
                  <a:lnTo>
                    <a:pt x="60641" y="148159"/>
                  </a:lnTo>
                  <a:cubicBezTo>
                    <a:pt x="67850" y="150671"/>
                    <a:pt x="73036" y="157521"/>
                    <a:pt x="73036" y="165546"/>
                  </a:cubicBezTo>
                  <a:cubicBezTo>
                    <a:pt x="73036" y="175691"/>
                    <a:pt x="64751" y="183976"/>
                    <a:pt x="54606" y="183976"/>
                  </a:cubicBezTo>
                  <a:lnTo>
                    <a:pt x="54443" y="183976"/>
                  </a:lnTo>
                  <a:cubicBezTo>
                    <a:pt x="44298" y="183976"/>
                    <a:pt x="36045" y="175691"/>
                    <a:pt x="36045" y="165546"/>
                  </a:cubicBezTo>
                  <a:cubicBezTo>
                    <a:pt x="36045" y="157521"/>
                    <a:pt x="41232" y="150671"/>
                    <a:pt x="48408" y="148159"/>
                  </a:cubicBezTo>
                  <a:lnTo>
                    <a:pt x="48408" y="111984"/>
                  </a:lnTo>
                  <a:cubicBezTo>
                    <a:pt x="48408" y="108624"/>
                    <a:pt x="51148" y="105884"/>
                    <a:pt x="54541" y="105884"/>
                  </a:cubicBezTo>
                  <a:close/>
                  <a:moveTo>
                    <a:pt x="54443" y="0"/>
                  </a:moveTo>
                  <a:cubicBezTo>
                    <a:pt x="37481" y="0"/>
                    <a:pt x="23715" y="13798"/>
                    <a:pt x="23715" y="30728"/>
                  </a:cubicBezTo>
                  <a:lnTo>
                    <a:pt x="23715" y="56726"/>
                  </a:lnTo>
                  <a:lnTo>
                    <a:pt x="6100" y="56726"/>
                  </a:lnTo>
                  <a:cubicBezTo>
                    <a:pt x="2741" y="56726"/>
                    <a:pt x="0" y="59466"/>
                    <a:pt x="0" y="62826"/>
                  </a:cubicBezTo>
                  <a:cubicBezTo>
                    <a:pt x="0" y="66218"/>
                    <a:pt x="2741" y="68958"/>
                    <a:pt x="6100" y="68958"/>
                  </a:cubicBezTo>
                  <a:lnTo>
                    <a:pt x="23715" y="68958"/>
                  </a:lnTo>
                  <a:lnTo>
                    <a:pt x="23715" y="81289"/>
                  </a:lnTo>
                  <a:lnTo>
                    <a:pt x="16310" y="81289"/>
                  </a:lnTo>
                  <a:cubicBezTo>
                    <a:pt x="12918" y="81289"/>
                    <a:pt x="10178" y="84029"/>
                    <a:pt x="10178" y="87421"/>
                  </a:cubicBezTo>
                  <a:cubicBezTo>
                    <a:pt x="10178" y="90781"/>
                    <a:pt x="12918" y="93521"/>
                    <a:pt x="16310" y="93521"/>
                  </a:cubicBezTo>
                  <a:lnTo>
                    <a:pt x="23715" y="93521"/>
                  </a:lnTo>
                  <a:lnTo>
                    <a:pt x="23715" y="105884"/>
                  </a:lnTo>
                  <a:lnTo>
                    <a:pt x="16310" y="105884"/>
                  </a:lnTo>
                  <a:cubicBezTo>
                    <a:pt x="12918" y="105884"/>
                    <a:pt x="10178" y="108624"/>
                    <a:pt x="10178" y="111984"/>
                  </a:cubicBezTo>
                  <a:cubicBezTo>
                    <a:pt x="10178" y="115376"/>
                    <a:pt x="12918" y="118117"/>
                    <a:pt x="16310" y="118117"/>
                  </a:cubicBezTo>
                  <a:lnTo>
                    <a:pt x="23715" y="118117"/>
                  </a:lnTo>
                  <a:lnTo>
                    <a:pt x="23715" y="135111"/>
                  </a:lnTo>
                  <a:cubicBezTo>
                    <a:pt x="15658" y="143169"/>
                    <a:pt x="11091" y="154129"/>
                    <a:pt x="11091" y="165546"/>
                  </a:cubicBezTo>
                  <a:cubicBezTo>
                    <a:pt x="11091" y="189391"/>
                    <a:pt x="30565" y="208767"/>
                    <a:pt x="54541" y="208767"/>
                  </a:cubicBezTo>
                  <a:cubicBezTo>
                    <a:pt x="78484" y="208767"/>
                    <a:pt x="97991" y="189391"/>
                    <a:pt x="97991" y="165546"/>
                  </a:cubicBezTo>
                  <a:cubicBezTo>
                    <a:pt x="97991" y="154129"/>
                    <a:pt x="93424" y="143169"/>
                    <a:pt x="85367" y="135111"/>
                  </a:cubicBezTo>
                  <a:lnTo>
                    <a:pt x="85367" y="30728"/>
                  </a:lnTo>
                  <a:cubicBezTo>
                    <a:pt x="85367" y="13798"/>
                    <a:pt x="71568" y="0"/>
                    <a:pt x="54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34"/>
            <p:cNvSpPr/>
            <p:nvPr/>
          </p:nvSpPr>
          <p:spPr>
            <a:xfrm>
              <a:off x="2402450" y="4227525"/>
              <a:ext cx="305825" cy="305825"/>
            </a:xfrm>
            <a:custGeom>
              <a:avLst/>
              <a:gdLst/>
              <a:ahLst/>
              <a:cxnLst/>
              <a:rect l="l" t="t" r="r" b="b"/>
              <a:pathLst>
                <a:path w="12233" h="12233" extrusionOk="0">
                  <a:moveTo>
                    <a:pt x="6133" y="0"/>
                  </a:moveTo>
                  <a:cubicBezTo>
                    <a:pt x="2740" y="0"/>
                    <a:pt x="0" y="2740"/>
                    <a:pt x="0" y="6100"/>
                  </a:cubicBezTo>
                  <a:cubicBezTo>
                    <a:pt x="0" y="9493"/>
                    <a:pt x="2740" y="12233"/>
                    <a:pt x="6133" y="12233"/>
                  </a:cubicBezTo>
                  <a:cubicBezTo>
                    <a:pt x="9493" y="12233"/>
                    <a:pt x="12233" y="9493"/>
                    <a:pt x="12233" y="6100"/>
                  </a:cubicBezTo>
                  <a:cubicBezTo>
                    <a:pt x="12233" y="2740"/>
                    <a:pt x="9493" y="0"/>
                    <a:pt x="6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0" name="Google Shape;2440;p134"/>
          <p:cNvGrpSpPr/>
          <p:nvPr/>
        </p:nvGrpSpPr>
        <p:grpSpPr>
          <a:xfrm>
            <a:off x="7008472" y="1538312"/>
            <a:ext cx="458967" cy="518769"/>
            <a:chOff x="1491525" y="238325"/>
            <a:chExt cx="4617375" cy="5219000"/>
          </a:xfrm>
        </p:grpSpPr>
        <p:sp>
          <p:nvSpPr>
            <p:cNvPr id="2441" name="Google Shape;2441;p134"/>
            <p:cNvSpPr/>
            <p:nvPr/>
          </p:nvSpPr>
          <p:spPr>
            <a:xfrm>
              <a:off x="1491525" y="3463400"/>
              <a:ext cx="2161100" cy="1993925"/>
            </a:xfrm>
            <a:custGeom>
              <a:avLst/>
              <a:gdLst/>
              <a:ahLst/>
              <a:cxnLst/>
              <a:rect l="l" t="t" r="r" b="b"/>
              <a:pathLst>
                <a:path w="86444" h="79757" extrusionOk="0">
                  <a:moveTo>
                    <a:pt x="1" y="1"/>
                  </a:moveTo>
                  <a:lnTo>
                    <a:pt x="1" y="73656"/>
                  </a:lnTo>
                  <a:cubicBezTo>
                    <a:pt x="1" y="77016"/>
                    <a:pt x="2741" y="79756"/>
                    <a:pt x="6133" y="79756"/>
                  </a:cubicBezTo>
                  <a:lnTo>
                    <a:pt x="86443" y="79756"/>
                  </a:lnTo>
                  <a:lnTo>
                    <a:pt x="86443" y="33273"/>
                  </a:lnTo>
                  <a:cubicBezTo>
                    <a:pt x="81550" y="35393"/>
                    <a:pt x="76135" y="36567"/>
                    <a:pt x="70460" y="36567"/>
                  </a:cubicBezTo>
                  <a:cubicBezTo>
                    <a:pt x="51475" y="36567"/>
                    <a:pt x="35980" y="21073"/>
                    <a:pt x="35980" y="2088"/>
                  </a:cubicBezTo>
                  <a:lnTo>
                    <a:pt x="35980" y="359"/>
                  </a:lnTo>
                  <a:cubicBezTo>
                    <a:pt x="31675" y="2023"/>
                    <a:pt x="26749" y="3132"/>
                    <a:pt x="20943" y="3752"/>
                  </a:cubicBezTo>
                  <a:cubicBezTo>
                    <a:pt x="19842" y="3866"/>
                    <a:pt x="18714" y="3923"/>
                    <a:pt x="17568" y="3923"/>
                  </a:cubicBezTo>
                  <a:cubicBezTo>
                    <a:pt x="11855" y="3923"/>
                    <a:pt x="5679" y="252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34"/>
            <p:cNvSpPr/>
            <p:nvPr/>
          </p:nvSpPr>
          <p:spPr>
            <a:xfrm>
              <a:off x="1491525" y="1687950"/>
              <a:ext cx="2771900" cy="2383825"/>
            </a:xfrm>
            <a:custGeom>
              <a:avLst/>
              <a:gdLst/>
              <a:ahLst/>
              <a:cxnLst/>
              <a:rect l="l" t="t" r="r" b="b"/>
              <a:pathLst>
                <a:path w="110876" h="95353" extrusionOk="0">
                  <a:moveTo>
                    <a:pt x="52393" y="1"/>
                  </a:moveTo>
                  <a:cubicBezTo>
                    <a:pt x="42784" y="1"/>
                    <a:pt x="33217" y="63"/>
                    <a:pt x="24629" y="331"/>
                  </a:cubicBezTo>
                  <a:cubicBezTo>
                    <a:pt x="10733" y="2354"/>
                    <a:pt x="1" y="14358"/>
                    <a:pt x="1" y="28808"/>
                  </a:cubicBezTo>
                  <a:lnTo>
                    <a:pt x="1" y="57123"/>
                  </a:lnTo>
                  <a:cubicBezTo>
                    <a:pt x="5187" y="60570"/>
                    <a:pt x="11943" y="62706"/>
                    <a:pt x="17595" y="62706"/>
                  </a:cubicBezTo>
                  <a:cubicBezTo>
                    <a:pt x="18306" y="62706"/>
                    <a:pt x="19000" y="62672"/>
                    <a:pt x="19671" y="62603"/>
                  </a:cubicBezTo>
                  <a:cubicBezTo>
                    <a:pt x="28054" y="61722"/>
                    <a:pt x="33925" y="59667"/>
                    <a:pt x="38199" y="56111"/>
                  </a:cubicBezTo>
                  <a:cubicBezTo>
                    <a:pt x="39293" y="55140"/>
                    <a:pt x="40616" y="54708"/>
                    <a:pt x="41936" y="54708"/>
                  </a:cubicBezTo>
                  <a:cubicBezTo>
                    <a:pt x="45140" y="54708"/>
                    <a:pt x="48328" y="57251"/>
                    <a:pt x="48213" y="60809"/>
                  </a:cubicBezTo>
                  <a:lnTo>
                    <a:pt x="48213" y="73106"/>
                  </a:lnTo>
                  <a:cubicBezTo>
                    <a:pt x="48213" y="85371"/>
                    <a:pt x="58195" y="95353"/>
                    <a:pt x="70460" y="95353"/>
                  </a:cubicBezTo>
                  <a:cubicBezTo>
                    <a:pt x="76396" y="95353"/>
                    <a:pt x="81909" y="93494"/>
                    <a:pt x="86443" y="90362"/>
                  </a:cubicBezTo>
                  <a:lnTo>
                    <a:pt x="86443" y="62537"/>
                  </a:lnTo>
                  <a:cubicBezTo>
                    <a:pt x="86443" y="46423"/>
                    <a:pt x="96621" y="32625"/>
                    <a:pt x="110876" y="27275"/>
                  </a:cubicBezTo>
                  <a:cubicBezTo>
                    <a:pt x="110060" y="12107"/>
                    <a:pt x="97502" y="38"/>
                    <a:pt x="82138" y="38"/>
                  </a:cubicBezTo>
                  <a:cubicBezTo>
                    <a:pt x="80364" y="44"/>
                    <a:pt x="78551" y="47"/>
                    <a:pt x="76705" y="47"/>
                  </a:cubicBezTo>
                  <a:cubicBezTo>
                    <a:pt x="68967" y="47"/>
                    <a:pt x="60665" y="1"/>
                    <a:pt x="52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34"/>
            <p:cNvSpPr/>
            <p:nvPr/>
          </p:nvSpPr>
          <p:spPr>
            <a:xfrm>
              <a:off x="3970650" y="2615275"/>
              <a:ext cx="2138250" cy="1394675"/>
            </a:xfrm>
            <a:custGeom>
              <a:avLst/>
              <a:gdLst/>
              <a:ahLst/>
              <a:cxnLst/>
              <a:rect l="l" t="t" r="r" b="b"/>
              <a:pathLst>
                <a:path w="85530" h="55787" extrusionOk="0">
                  <a:moveTo>
                    <a:pt x="24954" y="1"/>
                  </a:moveTo>
                  <a:cubicBezTo>
                    <a:pt x="12591" y="1"/>
                    <a:pt x="2284" y="8874"/>
                    <a:pt x="0" y="20551"/>
                  </a:cubicBezTo>
                  <a:cubicBezTo>
                    <a:pt x="6067" y="27108"/>
                    <a:pt x="13766" y="27108"/>
                    <a:pt x="17647" y="27108"/>
                  </a:cubicBezTo>
                  <a:cubicBezTo>
                    <a:pt x="20616" y="27108"/>
                    <a:pt x="23486" y="26260"/>
                    <a:pt x="25933" y="24629"/>
                  </a:cubicBezTo>
                  <a:cubicBezTo>
                    <a:pt x="26930" y="23933"/>
                    <a:pt x="28050" y="23621"/>
                    <a:pt x="29161" y="23621"/>
                  </a:cubicBezTo>
                  <a:cubicBezTo>
                    <a:pt x="32377" y="23621"/>
                    <a:pt x="35522" y="26235"/>
                    <a:pt x="35425" y="29750"/>
                  </a:cubicBezTo>
                  <a:lnTo>
                    <a:pt x="35425" y="51377"/>
                  </a:lnTo>
                  <a:cubicBezTo>
                    <a:pt x="35425" y="53842"/>
                    <a:pt x="37446" y="55787"/>
                    <a:pt x="39856" y="55787"/>
                  </a:cubicBezTo>
                  <a:cubicBezTo>
                    <a:pt x="39934" y="55787"/>
                    <a:pt x="40012" y="55785"/>
                    <a:pt x="40090" y="55781"/>
                  </a:cubicBezTo>
                  <a:cubicBezTo>
                    <a:pt x="44461" y="55781"/>
                    <a:pt x="48017" y="52193"/>
                    <a:pt x="48017" y="47822"/>
                  </a:cubicBezTo>
                  <a:lnTo>
                    <a:pt x="48017" y="39438"/>
                  </a:lnTo>
                  <a:cubicBezTo>
                    <a:pt x="47898" y="35916"/>
                    <a:pt x="51060" y="33331"/>
                    <a:pt x="54275" y="33331"/>
                  </a:cubicBezTo>
                  <a:cubicBezTo>
                    <a:pt x="55466" y="33331"/>
                    <a:pt x="56664" y="33686"/>
                    <a:pt x="57705" y="34480"/>
                  </a:cubicBezTo>
                  <a:cubicBezTo>
                    <a:pt x="60869" y="36731"/>
                    <a:pt x="64587" y="37938"/>
                    <a:pt x="68469" y="37938"/>
                  </a:cubicBezTo>
                  <a:cubicBezTo>
                    <a:pt x="75743" y="37938"/>
                    <a:pt x="82691" y="35883"/>
                    <a:pt x="85529" y="32882"/>
                  </a:cubicBezTo>
                  <a:lnTo>
                    <a:pt x="85529" y="25444"/>
                  </a:lnTo>
                  <a:cubicBezTo>
                    <a:pt x="85529" y="11679"/>
                    <a:pt x="74569" y="458"/>
                    <a:pt x="60901" y="34"/>
                  </a:cubicBezTo>
                  <a:lnTo>
                    <a:pt x="24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34"/>
            <p:cNvSpPr/>
            <p:nvPr/>
          </p:nvSpPr>
          <p:spPr>
            <a:xfrm>
              <a:off x="3958400" y="3500100"/>
              <a:ext cx="2150500" cy="1957225"/>
            </a:xfrm>
            <a:custGeom>
              <a:avLst/>
              <a:gdLst/>
              <a:ahLst/>
              <a:cxnLst/>
              <a:rect l="l" t="t" r="r" b="b"/>
              <a:pathLst>
                <a:path w="86020" h="78289" extrusionOk="0">
                  <a:moveTo>
                    <a:pt x="1" y="0"/>
                  </a:moveTo>
                  <a:lnTo>
                    <a:pt x="1" y="72188"/>
                  </a:lnTo>
                  <a:cubicBezTo>
                    <a:pt x="1" y="75548"/>
                    <a:pt x="2741" y="78288"/>
                    <a:pt x="6133" y="78288"/>
                  </a:cubicBezTo>
                  <a:lnTo>
                    <a:pt x="79887" y="78288"/>
                  </a:lnTo>
                  <a:cubicBezTo>
                    <a:pt x="83279" y="78288"/>
                    <a:pt x="86019" y="75548"/>
                    <a:pt x="86019" y="72188"/>
                  </a:cubicBezTo>
                  <a:lnTo>
                    <a:pt x="86019" y="11711"/>
                  </a:lnTo>
                  <a:cubicBezTo>
                    <a:pt x="79137" y="14451"/>
                    <a:pt x="71797" y="14777"/>
                    <a:pt x="68959" y="14777"/>
                  </a:cubicBezTo>
                  <a:cubicBezTo>
                    <a:pt x="66121" y="14777"/>
                    <a:pt x="63381" y="14386"/>
                    <a:pt x="60706" y="13636"/>
                  </a:cubicBezTo>
                  <a:cubicBezTo>
                    <a:pt x="60087" y="24204"/>
                    <a:pt x="51279" y="32620"/>
                    <a:pt x="40580" y="32620"/>
                  </a:cubicBezTo>
                  <a:lnTo>
                    <a:pt x="40286" y="32620"/>
                  </a:lnTo>
                  <a:cubicBezTo>
                    <a:pt x="31120" y="32620"/>
                    <a:pt x="23683" y="25150"/>
                    <a:pt x="23683" y="15984"/>
                  </a:cubicBezTo>
                  <a:lnTo>
                    <a:pt x="23683" y="3393"/>
                  </a:lnTo>
                  <a:cubicBezTo>
                    <a:pt x="21856" y="3752"/>
                    <a:pt x="20029" y="3947"/>
                    <a:pt x="18137" y="3947"/>
                  </a:cubicBezTo>
                  <a:cubicBezTo>
                    <a:pt x="15006" y="3947"/>
                    <a:pt x="7569" y="3947"/>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34"/>
            <p:cNvSpPr/>
            <p:nvPr/>
          </p:nvSpPr>
          <p:spPr>
            <a:xfrm>
              <a:off x="4550450" y="1358800"/>
              <a:ext cx="926425" cy="950700"/>
            </a:xfrm>
            <a:custGeom>
              <a:avLst/>
              <a:gdLst/>
              <a:ahLst/>
              <a:cxnLst/>
              <a:rect l="l" t="t" r="r" b="b"/>
              <a:pathLst>
                <a:path w="37057" h="38028" extrusionOk="0">
                  <a:moveTo>
                    <a:pt x="18529" y="1"/>
                  </a:moveTo>
                  <a:cubicBezTo>
                    <a:pt x="16963" y="1"/>
                    <a:pt x="15397" y="596"/>
                    <a:pt x="14190" y="1787"/>
                  </a:cubicBezTo>
                  <a:lnTo>
                    <a:pt x="13505" y="2472"/>
                  </a:lnTo>
                  <a:cubicBezTo>
                    <a:pt x="4535" y="11475"/>
                    <a:pt x="1" y="21065"/>
                    <a:pt x="1" y="31047"/>
                  </a:cubicBezTo>
                  <a:cubicBezTo>
                    <a:pt x="1" y="33395"/>
                    <a:pt x="262" y="35744"/>
                    <a:pt x="751" y="38027"/>
                  </a:cubicBezTo>
                  <a:lnTo>
                    <a:pt x="36307" y="38027"/>
                  </a:lnTo>
                  <a:cubicBezTo>
                    <a:pt x="36796" y="35744"/>
                    <a:pt x="37057" y="33395"/>
                    <a:pt x="37057" y="31047"/>
                  </a:cubicBezTo>
                  <a:cubicBezTo>
                    <a:pt x="37057" y="21065"/>
                    <a:pt x="32523" y="11475"/>
                    <a:pt x="23552" y="2472"/>
                  </a:cubicBezTo>
                  <a:lnTo>
                    <a:pt x="22867" y="1787"/>
                  </a:lnTo>
                  <a:cubicBezTo>
                    <a:pt x="21660" y="596"/>
                    <a:pt x="20095" y="1"/>
                    <a:pt x="185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34"/>
            <p:cNvSpPr/>
            <p:nvPr/>
          </p:nvSpPr>
          <p:spPr>
            <a:xfrm>
              <a:off x="2458700" y="238325"/>
              <a:ext cx="986775" cy="1144775"/>
            </a:xfrm>
            <a:custGeom>
              <a:avLst/>
              <a:gdLst/>
              <a:ahLst/>
              <a:cxnLst/>
              <a:rect l="l" t="t" r="r" b="b"/>
              <a:pathLst>
                <a:path w="39471" h="45791" extrusionOk="0">
                  <a:moveTo>
                    <a:pt x="18594" y="0"/>
                  </a:moveTo>
                  <a:cubicBezTo>
                    <a:pt x="17028" y="0"/>
                    <a:pt x="15463" y="595"/>
                    <a:pt x="14256" y="1786"/>
                  </a:cubicBezTo>
                  <a:lnTo>
                    <a:pt x="13473" y="2602"/>
                  </a:lnTo>
                  <a:cubicBezTo>
                    <a:pt x="4763" y="11278"/>
                    <a:pt x="1" y="22826"/>
                    <a:pt x="1" y="35124"/>
                  </a:cubicBezTo>
                  <a:cubicBezTo>
                    <a:pt x="1" y="38744"/>
                    <a:pt x="425" y="42333"/>
                    <a:pt x="1240" y="45790"/>
                  </a:cubicBezTo>
                  <a:lnTo>
                    <a:pt x="35915" y="45790"/>
                  </a:lnTo>
                  <a:cubicBezTo>
                    <a:pt x="39471" y="30753"/>
                    <a:pt x="35426" y="14280"/>
                    <a:pt x="23716" y="2602"/>
                  </a:cubicBezTo>
                  <a:lnTo>
                    <a:pt x="22933" y="1786"/>
                  </a:lnTo>
                  <a:cubicBezTo>
                    <a:pt x="21726" y="595"/>
                    <a:pt x="20160" y="0"/>
                    <a:pt x="18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7" name="Google Shape;2447;p134"/>
          <p:cNvGrpSpPr/>
          <p:nvPr/>
        </p:nvGrpSpPr>
        <p:grpSpPr>
          <a:xfrm>
            <a:off x="6976899" y="2686076"/>
            <a:ext cx="522113" cy="418196"/>
            <a:chOff x="1175925" y="744150"/>
            <a:chExt cx="5252650" cy="4207200"/>
          </a:xfrm>
        </p:grpSpPr>
        <p:sp>
          <p:nvSpPr>
            <p:cNvPr id="2448" name="Google Shape;2448;p134"/>
            <p:cNvSpPr/>
            <p:nvPr/>
          </p:nvSpPr>
          <p:spPr>
            <a:xfrm>
              <a:off x="1479975" y="4151675"/>
              <a:ext cx="859700" cy="799675"/>
            </a:xfrm>
            <a:custGeom>
              <a:avLst/>
              <a:gdLst/>
              <a:ahLst/>
              <a:cxnLst/>
              <a:rect l="l" t="t" r="r" b="b"/>
              <a:pathLst>
                <a:path w="34388" h="31987" extrusionOk="0">
                  <a:moveTo>
                    <a:pt x="25743" y="1"/>
                  </a:moveTo>
                  <a:lnTo>
                    <a:pt x="4344" y="21497"/>
                  </a:lnTo>
                  <a:cubicBezTo>
                    <a:pt x="1" y="25891"/>
                    <a:pt x="4122" y="31986"/>
                    <a:pt x="8824" y="31986"/>
                  </a:cubicBezTo>
                  <a:cubicBezTo>
                    <a:pt x="10231" y="31986"/>
                    <a:pt x="11689" y="31441"/>
                    <a:pt x="12989" y="30141"/>
                  </a:cubicBezTo>
                  <a:lnTo>
                    <a:pt x="34387" y="8678"/>
                  </a:lnTo>
                  <a:lnTo>
                    <a:pt x="25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34"/>
            <p:cNvSpPr/>
            <p:nvPr/>
          </p:nvSpPr>
          <p:spPr>
            <a:xfrm>
              <a:off x="5022625" y="4587150"/>
              <a:ext cx="307475" cy="363750"/>
            </a:xfrm>
            <a:custGeom>
              <a:avLst/>
              <a:gdLst/>
              <a:ahLst/>
              <a:cxnLst/>
              <a:rect l="l" t="t" r="r" b="b"/>
              <a:pathLst>
                <a:path w="12299" h="14550" extrusionOk="0">
                  <a:moveTo>
                    <a:pt x="99" y="1"/>
                  </a:moveTo>
                  <a:lnTo>
                    <a:pt x="33" y="8384"/>
                  </a:lnTo>
                  <a:cubicBezTo>
                    <a:pt x="1" y="11777"/>
                    <a:pt x="2708" y="14517"/>
                    <a:pt x="6101" y="14549"/>
                  </a:cubicBezTo>
                  <a:lnTo>
                    <a:pt x="6133" y="14549"/>
                  </a:lnTo>
                  <a:cubicBezTo>
                    <a:pt x="9493" y="14549"/>
                    <a:pt x="12233" y="11842"/>
                    <a:pt x="12266" y="8482"/>
                  </a:cubicBezTo>
                  <a:lnTo>
                    <a:pt x="12298" y="4046"/>
                  </a:lnTo>
                  <a:lnTo>
                    <a:pt x="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34"/>
            <p:cNvSpPr/>
            <p:nvPr/>
          </p:nvSpPr>
          <p:spPr>
            <a:xfrm>
              <a:off x="1623650" y="2334750"/>
              <a:ext cx="1138450" cy="1106650"/>
            </a:xfrm>
            <a:custGeom>
              <a:avLst/>
              <a:gdLst/>
              <a:ahLst/>
              <a:cxnLst/>
              <a:rect l="l" t="t" r="r" b="b"/>
              <a:pathLst>
                <a:path w="45538" h="44266" extrusionOk="0">
                  <a:moveTo>
                    <a:pt x="6752" y="1"/>
                  </a:moveTo>
                  <a:cubicBezTo>
                    <a:pt x="4502" y="1"/>
                    <a:pt x="2218" y="294"/>
                    <a:pt x="0" y="849"/>
                  </a:cubicBezTo>
                  <a:cubicBezTo>
                    <a:pt x="620" y="1338"/>
                    <a:pt x="43482" y="44266"/>
                    <a:pt x="43482" y="44266"/>
                  </a:cubicBezTo>
                  <a:cubicBezTo>
                    <a:pt x="45537" y="35817"/>
                    <a:pt x="43613" y="26912"/>
                    <a:pt x="37480" y="20714"/>
                  </a:cubicBezTo>
                  <a:lnTo>
                    <a:pt x="23976" y="7014"/>
                  </a:lnTo>
                  <a:cubicBezTo>
                    <a:pt x="19507" y="2512"/>
                    <a:pt x="13440" y="33"/>
                    <a:pt x="68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34"/>
            <p:cNvSpPr/>
            <p:nvPr/>
          </p:nvSpPr>
          <p:spPr>
            <a:xfrm>
              <a:off x="2664225" y="744150"/>
              <a:ext cx="2630000" cy="2079925"/>
            </a:xfrm>
            <a:custGeom>
              <a:avLst/>
              <a:gdLst/>
              <a:ahLst/>
              <a:cxnLst/>
              <a:rect l="l" t="t" r="r" b="b"/>
              <a:pathLst>
                <a:path w="105200" h="83197" extrusionOk="0">
                  <a:moveTo>
                    <a:pt x="39183" y="0"/>
                  </a:moveTo>
                  <a:cubicBezTo>
                    <a:pt x="36256" y="0"/>
                    <a:pt x="33299" y="493"/>
                    <a:pt x="30434" y="1516"/>
                  </a:cubicBezTo>
                  <a:cubicBezTo>
                    <a:pt x="16897" y="6377"/>
                    <a:pt x="9753" y="21317"/>
                    <a:pt x="14516" y="34919"/>
                  </a:cubicBezTo>
                  <a:cubicBezTo>
                    <a:pt x="4599" y="41411"/>
                    <a:pt x="0" y="54067"/>
                    <a:pt x="4143" y="65745"/>
                  </a:cubicBezTo>
                  <a:cubicBezTo>
                    <a:pt x="6491" y="72367"/>
                    <a:pt x="11254" y="77651"/>
                    <a:pt x="17615" y="80652"/>
                  </a:cubicBezTo>
                  <a:cubicBezTo>
                    <a:pt x="21170" y="82348"/>
                    <a:pt x="24954" y="83197"/>
                    <a:pt x="28771" y="83197"/>
                  </a:cubicBezTo>
                  <a:cubicBezTo>
                    <a:pt x="31739" y="83197"/>
                    <a:pt x="34708" y="82707"/>
                    <a:pt x="37578" y="81663"/>
                  </a:cubicBezTo>
                  <a:cubicBezTo>
                    <a:pt x="41493" y="80261"/>
                    <a:pt x="44950" y="78010"/>
                    <a:pt x="47723" y="75107"/>
                  </a:cubicBezTo>
                  <a:cubicBezTo>
                    <a:pt x="50920" y="77716"/>
                    <a:pt x="54606" y="79739"/>
                    <a:pt x="58553" y="80978"/>
                  </a:cubicBezTo>
                  <a:cubicBezTo>
                    <a:pt x="61782" y="81993"/>
                    <a:pt x="65084" y="82501"/>
                    <a:pt x="68380" y="82501"/>
                  </a:cubicBezTo>
                  <a:cubicBezTo>
                    <a:pt x="72075" y="82501"/>
                    <a:pt x="75763" y="81863"/>
                    <a:pt x="79332" y="80587"/>
                  </a:cubicBezTo>
                  <a:cubicBezTo>
                    <a:pt x="96294" y="74520"/>
                    <a:pt x="105199" y="55763"/>
                    <a:pt x="99164" y="38736"/>
                  </a:cubicBezTo>
                  <a:cubicBezTo>
                    <a:pt x="96848" y="32212"/>
                    <a:pt x="92575" y="26634"/>
                    <a:pt x="86965" y="22752"/>
                  </a:cubicBezTo>
                  <a:cubicBezTo>
                    <a:pt x="85562" y="11955"/>
                    <a:pt x="76298" y="3604"/>
                    <a:pt x="65142" y="3604"/>
                  </a:cubicBezTo>
                  <a:cubicBezTo>
                    <a:pt x="61815" y="3604"/>
                    <a:pt x="58553" y="4354"/>
                    <a:pt x="55617" y="5790"/>
                  </a:cubicBezTo>
                  <a:cubicBezTo>
                    <a:pt x="50941" y="2031"/>
                    <a:pt x="45123" y="0"/>
                    <a:pt x="39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34"/>
            <p:cNvSpPr/>
            <p:nvPr/>
          </p:nvSpPr>
          <p:spPr>
            <a:xfrm>
              <a:off x="1175925" y="2566550"/>
              <a:ext cx="5252650" cy="2377000"/>
            </a:xfrm>
            <a:custGeom>
              <a:avLst/>
              <a:gdLst/>
              <a:ahLst/>
              <a:cxnLst/>
              <a:rect l="l" t="t" r="r" b="b"/>
              <a:pathLst>
                <a:path w="210106" h="95080" extrusionOk="0">
                  <a:moveTo>
                    <a:pt x="6704" y="1"/>
                  </a:moveTo>
                  <a:cubicBezTo>
                    <a:pt x="5138" y="1"/>
                    <a:pt x="3573" y="596"/>
                    <a:pt x="2382" y="1787"/>
                  </a:cubicBezTo>
                  <a:cubicBezTo>
                    <a:pt x="1" y="4168"/>
                    <a:pt x="1" y="8050"/>
                    <a:pt x="2382" y="10431"/>
                  </a:cubicBezTo>
                  <a:lnTo>
                    <a:pt x="74668" y="82978"/>
                  </a:lnTo>
                  <a:cubicBezTo>
                    <a:pt x="75847" y="84157"/>
                    <a:pt x="77416" y="84767"/>
                    <a:pt x="78998" y="84767"/>
                  </a:cubicBezTo>
                  <a:cubicBezTo>
                    <a:pt x="80043" y="84767"/>
                    <a:pt x="81093" y="84501"/>
                    <a:pt x="82040" y="83956"/>
                  </a:cubicBezTo>
                  <a:lnTo>
                    <a:pt x="105265" y="72670"/>
                  </a:lnTo>
                  <a:lnTo>
                    <a:pt x="105265" y="88980"/>
                  </a:lnTo>
                  <a:cubicBezTo>
                    <a:pt x="105265" y="92340"/>
                    <a:pt x="108005" y="95080"/>
                    <a:pt x="111365" y="95080"/>
                  </a:cubicBezTo>
                  <a:cubicBezTo>
                    <a:pt x="114758" y="95080"/>
                    <a:pt x="117498" y="92340"/>
                    <a:pt x="117498" y="88980"/>
                  </a:cubicBezTo>
                  <a:lnTo>
                    <a:pt x="117498" y="66700"/>
                  </a:lnTo>
                  <a:lnTo>
                    <a:pt x="126011" y="62558"/>
                  </a:lnTo>
                  <a:lnTo>
                    <a:pt x="201298" y="83663"/>
                  </a:lnTo>
                  <a:cubicBezTo>
                    <a:pt x="201942" y="83877"/>
                    <a:pt x="202596" y="83979"/>
                    <a:pt x="203237" y="83979"/>
                  </a:cubicBezTo>
                  <a:cubicBezTo>
                    <a:pt x="205811" y="83979"/>
                    <a:pt x="208193" y="82340"/>
                    <a:pt x="209029" y="79781"/>
                  </a:cubicBezTo>
                  <a:cubicBezTo>
                    <a:pt x="210105" y="76584"/>
                    <a:pt x="208377" y="73126"/>
                    <a:pt x="205180" y="72050"/>
                  </a:cubicBezTo>
                  <a:lnTo>
                    <a:pt x="127284" y="50097"/>
                  </a:lnTo>
                  <a:cubicBezTo>
                    <a:pt x="126641" y="49883"/>
                    <a:pt x="125974" y="49775"/>
                    <a:pt x="125310" y="49775"/>
                  </a:cubicBezTo>
                  <a:cubicBezTo>
                    <a:pt x="124257" y="49775"/>
                    <a:pt x="123213" y="50046"/>
                    <a:pt x="122293" y="50586"/>
                  </a:cubicBezTo>
                  <a:lnTo>
                    <a:pt x="117498" y="52902"/>
                  </a:lnTo>
                  <a:lnTo>
                    <a:pt x="117498" y="40246"/>
                  </a:lnTo>
                  <a:lnTo>
                    <a:pt x="128719" y="33754"/>
                  </a:lnTo>
                  <a:cubicBezTo>
                    <a:pt x="131655" y="32058"/>
                    <a:pt x="132666" y="28307"/>
                    <a:pt x="130970" y="25404"/>
                  </a:cubicBezTo>
                  <a:cubicBezTo>
                    <a:pt x="129831" y="23433"/>
                    <a:pt x="127782" y="22330"/>
                    <a:pt x="125670" y="22330"/>
                  </a:cubicBezTo>
                  <a:cubicBezTo>
                    <a:pt x="124635" y="22330"/>
                    <a:pt x="123584" y="22595"/>
                    <a:pt x="122619" y="23153"/>
                  </a:cubicBezTo>
                  <a:lnTo>
                    <a:pt x="117498" y="26121"/>
                  </a:lnTo>
                  <a:lnTo>
                    <a:pt x="117498" y="20608"/>
                  </a:lnTo>
                  <a:cubicBezTo>
                    <a:pt x="116454" y="20348"/>
                    <a:pt x="115410" y="20087"/>
                    <a:pt x="114399" y="19760"/>
                  </a:cubicBezTo>
                  <a:cubicBezTo>
                    <a:pt x="112181" y="19043"/>
                    <a:pt x="110028" y="18162"/>
                    <a:pt x="107940" y="17151"/>
                  </a:cubicBezTo>
                  <a:cubicBezTo>
                    <a:pt x="107059" y="17673"/>
                    <a:pt x="106179" y="18129"/>
                    <a:pt x="105265" y="18586"/>
                  </a:cubicBezTo>
                  <a:lnTo>
                    <a:pt x="105265" y="34015"/>
                  </a:lnTo>
                  <a:lnTo>
                    <a:pt x="95773" y="24523"/>
                  </a:lnTo>
                  <a:cubicBezTo>
                    <a:pt x="94582" y="23332"/>
                    <a:pt x="93016" y="22737"/>
                    <a:pt x="91451" y="22737"/>
                  </a:cubicBezTo>
                  <a:cubicBezTo>
                    <a:pt x="89885" y="22737"/>
                    <a:pt x="88319" y="23332"/>
                    <a:pt x="87129" y="24523"/>
                  </a:cubicBezTo>
                  <a:cubicBezTo>
                    <a:pt x="84747" y="26904"/>
                    <a:pt x="84747" y="30786"/>
                    <a:pt x="87129" y="33167"/>
                  </a:cubicBezTo>
                  <a:lnTo>
                    <a:pt x="105265" y="51304"/>
                  </a:lnTo>
                  <a:lnTo>
                    <a:pt x="105265" y="58806"/>
                  </a:lnTo>
                  <a:lnTo>
                    <a:pt x="80017" y="71006"/>
                  </a:lnTo>
                  <a:lnTo>
                    <a:pt x="11026" y="1787"/>
                  </a:lnTo>
                  <a:cubicBezTo>
                    <a:pt x="9836" y="596"/>
                    <a:pt x="8270" y="1"/>
                    <a:pt x="6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3" name="Google Shape;2453;p134"/>
          <p:cNvGrpSpPr/>
          <p:nvPr/>
        </p:nvGrpSpPr>
        <p:grpSpPr>
          <a:xfrm>
            <a:off x="7869908" y="2680910"/>
            <a:ext cx="522678" cy="428528"/>
            <a:chOff x="1171050" y="691925"/>
            <a:chExt cx="5258325" cy="4311150"/>
          </a:xfrm>
        </p:grpSpPr>
        <p:sp>
          <p:nvSpPr>
            <p:cNvPr id="2454" name="Google Shape;2454;p134"/>
            <p:cNvSpPr/>
            <p:nvPr/>
          </p:nvSpPr>
          <p:spPr>
            <a:xfrm>
              <a:off x="2165950" y="691925"/>
              <a:ext cx="589625" cy="690350"/>
            </a:xfrm>
            <a:custGeom>
              <a:avLst/>
              <a:gdLst/>
              <a:ahLst/>
              <a:cxnLst/>
              <a:rect l="l" t="t" r="r" b="b"/>
              <a:pathLst>
                <a:path w="23585" h="27614" extrusionOk="0">
                  <a:moveTo>
                    <a:pt x="6964" y="0"/>
                  </a:moveTo>
                  <a:cubicBezTo>
                    <a:pt x="5861" y="0"/>
                    <a:pt x="4748" y="301"/>
                    <a:pt x="3752" y="931"/>
                  </a:cubicBezTo>
                  <a:cubicBezTo>
                    <a:pt x="881" y="2725"/>
                    <a:pt x="0" y="6509"/>
                    <a:pt x="1794" y="9347"/>
                  </a:cubicBezTo>
                  <a:lnTo>
                    <a:pt x="11417" y="24743"/>
                  </a:lnTo>
                  <a:cubicBezTo>
                    <a:pt x="12559" y="26602"/>
                    <a:pt x="14549" y="27614"/>
                    <a:pt x="16604" y="27614"/>
                  </a:cubicBezTo>
                  <a:cubicBezTo>
                    <a:pt x="17713" y="27614"/>
                    <a:pt x="18822" y="27320"/>
                    <a:pt x="19833" y="26668"/>
                  </a:cubicBezTo>
                  <a:cubicBezTo>
                    <a:pt x="22704" y="24874"/>
                    <a:pt x="23585" y="21122"/>
                    <a:pt x="21790" y="18252"/>
                  </a:cubicBezTo>
                  <a:lnTo>
                    <a:pt x="12168" y="2888"/>
                  </a:lnTo>
                  <a:cubicBezTo>
                    <a:pt x="11003" y="1025"/>
                    <a:pt x="9002" y="0"/>
                    <a:pt x="69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34"/>
            <p:cNvSpPr/>
            <p:nvPr/>
          </p:nvSpPr>
          <p:spPr>
            <a:xfrm>
              <a:off x="1171050" y="1129000"/>
              <a:ext cx="1017750" cy="821675"/>
            </a:xfrm>
            <a:custGeom>
              <a:avLst/>
              <a:gdLst/>
              <a:ahLst/>
              <a:cxnLst/>
              <a:rect l="l" t="t" r="r" b="b"/>
              <a:pathLst>
                <a:path w="40710" h="32867" extrusionOk="0">
                  <a:moveTo>
                    <a:pt x="6931" y="1"/>
                  </a:moveTo>
                  <a:cubicBezTo>
                    <a:pt x="5088" y="1"/>
                    <a:pt x="3262" y="829"/>
                    <a:pt x="2055" y="2400"/>
                  </a:cubicBezTo>
                  <a:cubicBezTo>
                    <a:pt x="0" y="5075"/>
                    <a:pt x="489" y="8891"/>
                    <a:pt x="3164" y="10979"/>
                  </a:cubicBezTo>
                  <a:lnTo>
                    <a:pt x="30076" y="31595"/>
                  </a:lnTo>
                  <a:cubicBezTo>
                    <a:pt x="31185" y="32475"/>
                    <a:pt x="32490" y="32867"/>
                    <a:pt x="33794" y="32867"/>
                  </a:cubicBezTo>
                  <a:cubicBezTo>
                    <a:pt x="35621" y="32867"/>
                    <a:pt x="37448" y="32051"/>
                    <a:pt x="38655" y="30485"/>
                  </a:cubicBezTo>
                  <a:cubicBezTo>
                    <a:pt x="40710" y="27811"/>
                    <a:pt x="40188" y="23961"/>
                    <a:pt x="37513" y="21906"/>
                  </a:cubicBezTo>
                  <a:lnTo>
                    <a:pt x="10634" y="1258"/>
                  </a:lnTo>
                  <a:cubicBezTo>
                    <a:pt x="9530" y="410"/>
                    <a:pt x="8226" y="1"/>
                    <a:pt x="6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34"/>
            <p:cNvSpPr/>
            <p:nvPr/>
          </p:nvSpPr>
          <p:spPr>
            <a:xfrm>
              <a:off x="4844850" y="691925"/>
              <a:ext cx="589625" cy="690350"/>
            </a:xfrm>
            <a:custGeom>
              <a:avLst/>
              <a:gdLst/>
              <a:ahLst/>
              <a:cxnLst/>
              <a:rect l="l" t="t" r="r" b="b"/>
              <a:pathLst>
                <a:path w="23585" h="27614" extrusionOk="0">
                  <a:moveTo>
                    <a:pt x="16621" y="0"/>
                  </a:moveTo>
                  <a:cubicBezTo>
                    <a:pt x="14583" y="0"/>
                    <a:pt x="12582" y="1025"/>
                    <a:pt x="11418" y="2888"/>
                  </a:cubicBezTo>
                  <a:lnTo>
                    <a:pt x="1795" y="18252"/>
                  </a:lnTo>
                  <a:cubicBezTo>
                    <a:pt x="1" y="21122"/>
                    <a:pt x="881" y="24874"/>
                    <a:pt x="3752" y="26668"/>
                  </a:cubicBezTo>
                  <a:cubicBezTo>
                    <a:pt x="4763" y="27320"/>
                    <a:pt x="5872" y="27614"/>
                    <a:pt x="6981" y="27614"/>
                  </a:cubicBezTo>
                  <a:cubicBezTo>
                    <a:pt x="9036" y="27614"/>
                    <a:pt x="11026" y="26602"/>
                    <a:pt x="12168" y="24743"/>
                  </a:cubicBezTo>
                  <a:lnTo>
                    <a:pt x="21791" y="9347"/>
                  </a:lnTo>
                  <a:cubicBezTo>
                    <a:pt x="23585" y="6509"/>
                    <a:pt x="22704" y="2725"/>
                    <a:pt x="19833" y="931"/>
                  </a:cubicBezTo>
                  <a:cubicBezTo>
                    <a:pt x="18837" y="301"/>
                    <a:pt x="17724" y="0"/>
                    <a:pt x="166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34"/>
            <p:cNvSpPr/>
            <p:nvPr/>
          </p:nvSpPr>
          <p:spPr>
            <a:xfrm>
              <a:off x="5411625" y="1128750"/>
              <a:ext cx="1017750" cy="821925"/>
            </a:xfrm>
            <a:custGeom>
              <a:avLst/>
              <a:gdLst/>
              <a:ahLst/>
              <a:cxnLst/>
              <a:rect l="l" t="t" r="r" b="b"/>
              <a:pathLst>
                <a:path w="40710" h="32877" extrusionOk="0">
                  <a:moveTo>
                    <a:pt x="33800" y="1"/>
                  </a:moveTo>
                  <a:cubicBezTo>
                    <a:pt x="32498" y="1"/>
                    <a:pt x="31186" y="415"/>
                    <a:pt x="30076" y="1268"/>
                  </a:cubicBezTo>
                  <a:lnTo>
                    <a:pt x="3197" y="21916"/>
                  </a:lnTo>
                  <a:cubicBezTo>
                    <a:pt x="522" y="23971"/>
                    <a:pt x="0" y="27821"/>
                    <a:pt x="2055" y="30495"/>
                  </a:cubicBezTo>
                  <a:cubicBezTo>
                    <a:pt x="3262" y="32061"/>
                    <a:pt x="5089" y="32877"/>
                    <a:pt x="6916" y="32877"/>
                  </a:cubicBezTo>
                  <a:cubicBezTo>
                    <a:pt x="8221" y="32877"/>
                    <a:pt x="9525" y="32485"/>
                    <a:pt x="10634" y="31605"/>
                  </a:cubicBezTo>
                  <a:lnTo>
                    <a:pt x="37546" y="10989"/>
                  </a:lnTo>
                  <a:cubicBezTo>
                    <a:pt x="40221" y="8901"/>
                    <a:pt x="40710" y="5085"/>
                    <a:pt x="38655" y="2410"/>
                  </a:cubicBezTo>
                  <a:cubicBezTo>
                    <a:pt x="37453" y="826"/>
                    <a:pt x="35636" y="1"/>
                    <a:pt x="338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34"/>
            <p:cNvSpPr/>
            <p:nvPr/>
          </p:nvSpPr>
          <p:spPr>
            <a:xfrm>
              <a:off x="1190625" y="4375125"/>
              <a:ext cx="5219200" cy="627950"/>
            </a:xfrm>
            <a:custGeom>
              <a:avLst/>
              <a:gdLst/>
              <a:ahLst/>
              <a:cxnLst/>
              <a:rect l="l" t="t" r="r" b="b"/>
              <a:pathLst>
                <a:path w="208768" h="25118" extrusionOk="0">
                  <a:moveTo>
                    <a:pt x="4893" y="1"/>
                  </a:moveTo>
                  <a:cubicBezTo>
                    <a:pt x="2186" y="1"/>
                    <a:pt x="0" y="2186"/>
                    <a:pt x="0" y="4894"/>
                  </a:cubicBezTo>
                  <a:lnTo>
                    <a:pt x="0" y="19018"/>
                  </a:lnTo>
                  <a:cubicBezTo>
                    <a:pt x="0" y="22410"/>
                    <a:pt x="2740" y="25118"/>
                    <a:pt x="6100" y="25118"/>
                  </a:cubicBezTo>
                  <a:lnTo>
                    <a:pt x="202635" y="25118"/>
                  </a:lnTo>
                  <a:cubicBezTo>
                    <a:pt x="206027" y="25118"/>
                    <a:pt x="208767" y="22410"/>
                    <a:pt x="208767" y="19018"/>
                  </a:cubicBezTo>
                  <a:lnTo>
                    <a:pt x="208767" y="4894"/>
                  </a:lnTo>
                  <a:cubicBezTo>
                    <a:pt x="208767" y="2186"/>
                    <a:pt x="206582" y="1"/>
                    <a:pt x="2038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34"/>
            <p:cNvSpPr/>
            <p:nvPr/>
          </p:nvSpPr>
          <p:spPr>
            <a:xfrm>
              <a:off x="1685625" y="1967775"/>
              <a:ext cx="4229175" cy="2101575"/>
            </a:xfrm>
            <a:custGeom>
              <a:avLst/>
              <a:gdLst/>
              <a:ahLst/>
              <a:cxnLst/>
              <a:rect l="l" t="t" r="r" b="b"/>
              <a:pathLst>
                <a:path w="169167" h="84063" extrusionOk="0">
                  <a:moveTo>
                    <a:pt x="53301" y="1"/>
                  </a:moveTo>
                  <a:cubicBezTo>
                    <a:pt x="25476" y="1"/>
                    <a:pt x="15593" y="21334"/>
                    <a:pt x="10569" y="37383"/>
                  </a:cubicBezTo>
                  <a:cubicBezTo>
                    <a:pt x="10210" y="38133"/>
                    <a:pt x="8449" y="39830"/>
                    <a:pt x="7307" y="40939"/>
                  </a:cubicBezTo>
                  <a:cubicBezTo>
                    <a:pt x="4045" y="44103"/>
                    <a:pt x="0" y="48017"/>
                    <a:pt x="0" y="53334"/>
                  </a:cubicBezTo>
                  <a:lnTo>
                    <a:pt x="0" y="65697"/>
                  </a:lnTo>
                  <a:cubicBezTo>
                    <a:pt x="0" y="69090"/>
                    <a:pt x="2740" y="71830"/>
                    <a:pt x="6100" y="71830"/>
                  </a:cubicBezTo>
                  <a:lnTo>
                    <a:pt x="78451" y="71830"/>
                  </a:lnTo>
                  <a:lnTo>
                    <a:pt x="78451" y="84062"/>
                  </a:lnTo>
                  <a:lnTo>
                    <a:pt x="90683" y="84062"/>
                  </a:lnTo>
                  <a:lnTo>
                    <a:pt x="90683" y="71830"/>
                  </a:lnTo>
                  <a:lnTo>
                    <a:pt x="163067" y="71830"/>
                  </a:lnTo>
                  <a:cubicBezTo>
                    <a:pt x="166427" y="71830"/>
                    <a:pt x="169167" y="69090"/>
                    <a:pt x="169167" y="65697"/>
                  </a:cubicBezTo>
                  <a:lnTo>
                    <a:pt x="169167" y="53334"/>
                  </a:lnTo>
                  <a:cubicBezTo>
                    <a:pt x="169167" y="48017"/>
                    <a:pt x="165122" y="44103"/>
                    <a:pt x="161860" y="40939"/>
                  </a:cubicBezTo>
                  <a:cubicBezTo>
                    <a:pt x="160718" y="39830"/>
                    <a:pt x="158957" y="38133"/>
                    <a:pt x="158598" y="37383"/>
                  </a:cubicBezTo>
                  <a:cubicBezTo>
                    <a:pt x="153575" y="21334"/>
                    <a:pt x="143691" y="1"/>
                    <a:pt x="1158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34"/>
            <p:cNvSpPr/>
            <p:nvPr/>
          </p:nvSpPr>
          <p:spPr>
            <a:xfrm>
              <a:off x="3354950" y="1018550"/>
              <a:ext cx="917450" cy="643450"/>
            </a:xfrm>
            <a:custGeom>
              <a:avLst/>
              <a:gdLst/>
              <a:ahLst/>
              <a:cxnLst/>
              <a:rect l="l" t="t" r="r" b="b"/>
              <a:pathLst>
                <a:path w="36698" h="25738" extrusionOk="0">
                  <a:moveTo>
                    <a:pt x="14875" y="0"/>
                  </a:moveTo>
                  <a:cubicBezTo>
                    <a:pt x="6687" y="0"/>
                    <a:pt x="0" y="6655"/>
                    <a:pt x="0" y="14842"/>
                  </a:cubicBezTo>
                  <a:lnTo>
                    <a:pt x="0" y="25737"/>
                  </a:lnTo>
                  <a:lnTo>
                    <a:pt x="36697" y="25737"/>
                  </a:lnTo>
                  <a:lnTo>
                    <a:pt x="36697" y="14842"/>
                  </a:lnTo>
                  <a:cubicBezTo>
                    <a:pt x="36697" y="6655"/>
                    <a:pt x="30043" y="0"/>
                    <a:pt x="218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1" name="Google Shape;2461;p134"/>
          <p:cNvGrpSpPr/>
          <p:nvPr/>
        </p:nvGrpSpPr>
        <p:grpSpPr>
          <a:xfrm>
            <a:off x="7896454" y="1538302"/>
            <a:ext cx="469585" cy="518788"/>
            <a:chOff x="1438525" y="238125"/>
            <a:chExt cx="4724200" cy="5219200"/>
          </a:xfrm>
        </p:grpSpPr>
        <p:sp>
          <p:nvSpPr>
            <p:cNvPr id="2462" name="Google Shape;2462;p134"/>
            <p:cNvSpPr/>
            <p:nvPr/>
          </p:nvSpPr>
          <p:spPr>
            <a:xfrm>
              <a:off x="1547800" y="4828550"/>
              <a:ext cx="4509725" cy="628775"/>
            </a:xfrm>
            <a:custGeom>
              <a:avLst/>
              <a:gdLst/>
              <a:ahLst/>
              <a:cxnLst/>
              <a:rect l="l" t="t" r="r" b="b"/>
              <a:pathLst>
                <a:path w="180389" h="25151" extrusionOk="0">
                  <a:moveTo>
                    <a:pt x="1" y="0"/>
                  </a:moveTo>
                  <a:cubicBezTo>
                    <a:pt x="2610" y="5937"/>
                    <a:pt x="6394" y="10863"/>
                    <a:pt x="11352" y="14777"/>
                  </a:cubicBezTo>
                  <a:cubicBezTo>
                    <a:pt x="20062" y="21660"/>
                    <a:pt x="32229" y="25150"/>
                    <a:pt x="47528" y="25150"/>
                  </a:cubicBezTo>
                  <a:lnTo>
                    <a:pt x="132665" y="25150"/>
                  </a:lnTo>
                  <a:cubicBezTo>
                    <a:pt x="150215" y="25150"/>
                    <a:pt x="163622" y="20616"/>
                    <a:pt x="172494" y="11646"/>
                  </a:cubicBezTo>
                  <a:cubicBezTo>
                    <a:pt x="175822" y="8318"/>
                    <a:pt x="178431" y="4437"/>
                    <a:pt x="1803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34"/>
            <p:cNvSpPr/>
            <p:nvPr/>
          </p:nvSpPr>
          <p:spPr>
            <a:xfrm>
              <a:off x="2643000" y="238125"/>
              <a:ext cx="2834700" cy="2114600"/>
            </a:xfrm>
            <a:custGeom>
              <a:avLst/>
              <a:gdLst/>
              <a:ahLst/>
              <a:cxnLst/>
              <a:rect l="l" t="t" r="r" b="b"/>
              <a:pathLst>
                <a:path w="113388" h="84584" extrusionOk="0">
                  <a:moveTo>
                    <a:pt x="46289" y="0"/>
                  </a:moveTo>
                  <a:cubicBezTo>
                    <a:pt x="42896" y="0"/>
                    <a:pt x="40156" y="2740"/>
                    <a:pt x="40156" y="6133"/>
                  </a:cubicBezTo>
                  <a:lnTo>
                    <a:pt x="40156" y="74732"/>
                  </a:lnTo>
                  <a:lnTo>
                    <a:pt x="12299" y="26422"/>
                  </a:lnTo>
                  <a:cubicBezTo>
                    <a:pt x="11162" y="24476"/>
                    <a:pt x="9101" y="23380"/>
                    <a:pt x="6991" y="23380"/>
                  </a:cubicBezTo>
                  <a:cubicBezTo>
                    <a:pt x="5954" y="23380"/>
                    <a:pt x="4905" y="23645"/>
                    <a:pt x="3948" y="24204"/>
                  </a:cubicBezTo>
                  <a:cubicBezTo>
                    <a:pt x="1012" y="25900"/>
                    <a:pt x="1" y="29619"/>
                    <a:pt x="1697" y="32555"/>
                  </a:cubicBezTo>
                  <a:lnTo>
                    <a:pt x="31740" y="84583"/>
                  </a:lnTo>
                  <a:lnTo>
                    <a:pt x="62566" y="84583"/>
                  </a:lnTo>
                  <a:lnTo>
                    <a:pt x="111430" y="14777"/>
                  </a:lnTo>
                  <a:cubicBezTo>
                    <a:pt x="113388" y="12037"/>
                    <a:pt x="112703" y="8220"/>
                    <a:pt x="109930" y="6263"/>
                  </a:cubicBezTo>
                  <a:cubicBezTo>
                    <a:pt x="108870" y="5519"/>
                    <a:pt x="107650" y="5160"/>
                    <a:pt x="106438" y="5160"/>
                  </a:cubicBezTo>
                  <a:cubicBezTo>
                    <a:pt x="104516" y="5160"/>
                    <a:pt x="102617" y="6063"/>
                    <a:pt x="101416" y="7764"/>
                  </a:cubicBezTo>
                  <a:lnTo>
                    <a:pt x="52388" y="77766"/>
                  </a:lnTo>
                  <a:lnTo>
                    <a:pt x="52388" y="6133"/>
                  </a:lnTo>
                  <a:cubicBezTo>
                    <a:pt x="52388" y="2740"/>
                    <a:pt x="49681" y="0"/>
                    <a:pt x="46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34"/>
            <p:cNvSpPr/>
            <p:nvPr/>
          </p:nvSpPr>
          <p:spPr>
            <a:xfrm>
              <a:off x="1438525" y="2658500"/>
              <a:ext cx="4724200" cy="1864250"/>
            </a:xfrm>
            <a:custGeom>
              <a:avLst/>
              <a:gdLst/>
              <a:ahLst/>
              <a:cxnLst/>
              <a:rect l="l" t="t" r="r" b="b"/>
              <a:pathLst>
                <a:path w="188968" h="74570" extrusionOk="0">
                  <a:moveTo>
                    <a:pt x="71764" y="1"/>
                  </a:moveTo>
                  <a:cubicBezTo>
                    <a:pt x="69318" y="1"/>
                    <a:pt x="67067" y="1469"/>
                    <a:pt x="66121" y="3752"/>
                  </a:cubicBezTo>
                  <a:lnTo>
                    <a:pt x="63348" y="10439"/>
                  </a:lnTo>
                  <a:cubicBezTo>
                    <a:pt x="62859" y="11189"/>
                    <a:pt x="59891" y="15136"/>
                    <a:pt x="42015" y="29098"/>
                  </a:cubicBezTo>
                  <a:cubicBezTo>
                    <a:pt x="30761" y="37872"/>
                    <a:pt x="17941" y="47267"/>
                    <a:pt x="8579" y="54150"/>
                  </a:cubicBezTo>
                  <a:cubicBezTo>
                    <a:pt x="6263" y="55846"/>
                    <a:pt x="4208" y="57346"/>
                    <a:pt x="2480" y="58619"/>
                  </a:cubicBezTo>
                  <a:cubicBezTo>
                    <a:pt x="914" y="59760"/>
                    <a:pt x="0" y="61587"/>
                    <a:pt x="0" y="63544"/>
                  </a:cubicBezTo>
                  <a:cubicBezTo>
                    <a:pt x="0" y="67426"/>
                    <a:pt x="261" y="71112"/>
                    <a:pt x="849" y="74570"/>
                  </a:cubicBezTo>
                  <a:lnTo>
                    <a:pt x="188217" y="74570"/>
                  </a:lnTo>
                  <a:cubicBezTo>
                    <a:pt x="188739" y="71210"/>
                    <a:pt x="188967" y="67687"/>
                    <a:pt x="188935" y="63936"/>
                  </a:cubicBezTo>
                  <a:cubicBezTo>
                    <a:pt x="188935" y="62011"/>
                    <a:pt x="188021" y="60250"/>
                    <a:pt x="186521" y="59108"/>
                  </a:cubicBezTo>
                  <a:cubicBezTo>
                    <a:pt x="183487" y="56825"/>
                    <a:pt x="179801" y="54084"/>
                    <a:pt x="175952" y="51214"/>
                  </a:cubicBezTo>
                  <a:cubicBezTo>
                    <a:pt x="166166" y="43907"/>
                    <a:pt x="153966" y="34839"/>
                    <a:pt x="143985" y="26912"/>
                  </a:cubicBezTo>
                  <a:cubicBezTo>
                    <a:pt x="128914" y="14941"/>
                    <a:pt x="126109" y="11320"/>
                    <a:pt x="125620" y="10439"/>
                  </a:cubicBezTo>
                  <a:lnTo>
                    <a:pt x="122814" y="3752"/>
                  </a:lnTo>
                  <a:cubicBezTo>
                    <a:pt x="121868" y="1469"/>
                    <a:pt x="119617" y="1"/>
                    <a:pt x="117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5" name="Google Shape;2465;p134"/>
          <p:cNvGrpSpPr/>
          <p:nvPr/>
        </p:nvGrpSpPr>
        <p:grpSpPr>
          <a:xfrm>
            <a:off x="7975691" y="3736238"/>
            <a:ext cx="311112" cy="518788"/>
            <a:chOff x="2235275" y="238125"/>
            <a:chExt cx="3129900" cy="5219200"/>
          </a:xfrm>
        </p:grpSpPr>
        <p:sp>
          <p:nvSpPr>
            <p:cNvPr id="2466" name="Google Shape;2466;p134"/>
            <p:cNvSpPr/>
            <p:nvPr/>
          </p:nvSpPr>
          <p:spPr>
            <a:xfrm>
              <a:off x="2236900" y="1568175"/>
              <a:ext cx="3128275" cy="3889150"/>
            </a:xfrm>
            <a:custGeom>
              <a:avLst/>
              <a:gdLst/>
              <a:ahLst/>
              <a:cxnLst/>
              <a:rect l="l" t="t" r="r" b="b"/>
              <a:pathLst>
                <a:path w="125131" h="155566" extrusionOk="0">
                  <a:moveTo>
                    <a:pt x="66577" y="55748"/>
                  </a:moveTo>
                  <a:cubicBezTo>
                    <a:pt x="78843" y="55748"/>
                    <a:pt x="90423" y="60119"/>
                    <a:pt x="99197" y="68079"/>
                  </a:cubicBezTo>
                  <a:cubicBezTo>
                    <a:pt x="108037" y="76071"/>
                    <a:pt x="112898" y="86868"/>
                    <a:pt x="112898" y="98480"/>
                  </a:cubicBezTo>
                  <a:cubicBezTo>
                    <a:pt x="112898" y="109865"/>
                    <a:pt x="108266" y="121347"/>
                    <a:pt x="100209" y="129959"/>
                  </a:cubicBezTo>
                  <a:cubicBezTo>
                    <a:pt x="92217" y="138440"/>
                    <a:pt x="81648" y="143333"/>
                    <a:pt x="71177" y="143333"/>
                  </a:cubicBezTo>
                  <a:cubicBezTo>
                    <a:pt x="59336" y="143333"/>
                    <a:pt x="49778" y="139255"/>
                    <a:pt x="43580" y="131590"/>
                  </a:cubicBezTo>
                  <a:cubicBezTo>
                    <a:pt x="37839" y="124446"/>
                    <a:pt x="35295" y="114366"/>
                    <a:pt x="37122" y="105885"/>
                  </a:cubicBezTo>
                  <a:cubicBezTo>
                    <a:pt x="41493" y="85563"/>
                    <a:pt x="60510" y="80964"/>
                    <a:pt x="66806" y="80964"/>
                  </a:cubicBezTo>
                  <a:lnTo>
                    <a:pt x="66838" y="80964"/>
                  </a:lnTo>
                  <a:cubicBezTo>
                    <a:pt x="72677" y="80964"/>
                    <a:pt x="77962" y="83019"/>
                    <a:pt x="81746" y="86705"/>
                  </a:cubicBezTo>
                  <a:cubicBezTo>
                    <a:pt x="85269" y="90195"/>
                    <a:pt x="87226" y="94762"/>
                    <a:pt x="87226" y="99622"/>
                  </a:cubicBezTo>
                  <a:cubicBezTo>
                    <a:pt x="87226" y="101905"/>
                    <a:pt x="86476" y="106929"/>
                    <a:pt x="83638" y="111137"/>
                  </a:cubicBezTo>
                  <a:cubicBezTo>
                    <a:pt x="80408" y="115932"/>
                    <a:pt x="75548" y="118281"/>
                    <a:pt x="68730" y="118313"/>
                  </a:cubicBezTo>
                  <a:cubicBezTo>
                    <a:pt x="64000" y="117954"/>
                    <a:pt x="62304" y="114464"/>
                    <a:pt x="62304" y="111561"/>
                  </a:cubicBezTo>
                  <a:cubicBezTo>
                    <a:pt x="62272" y="106309"/>
                    <a:pt x="66904" y="105592"/>
                    <a:pt x="68339" y="105526"/>
                  </a:cubicBezTo>
                  <a:cubicBezTo>
                    <a:pt x="71699" y="105298"/>
                    <a:pt x="74276" y="102395"/>
                    <a:pt x="74047" y="99035"/>
                  </a:cubicBezTo>
                  <a:cubicBezTo>
                    <a:pt x="73827" y="95765"/>
                    <a:pt x="71122" y="93283"/>
                    <a:pt x="67919" y="93283"/>
                  </a:cubicBezTo>
                  <a:cubicBezTo>
                    <a:pt x="67798" y="93283"/>
                    <a:pt x="67678" y="93287"/>
                    <a:pt x="67556" y="93294"/>
                  </a:cubicBezTo>
                  <a:cubicBezTo>
                    <a:pt x="62206" y="93653"/>
                    <a:pt x="57672" y="95773"/>
                    <a:pt x="54475" y="99459"/>
                  </a:cubicBezTo>
                  <a:cubicBezTo>
                    <a:pt x="51605" y="102754"/>
                    <a:pt x="50039" y="107059"/>
                    <a:pt x="50072" y="111594"/>
                  </a:cubicBezTo>
                  <a:cubicBezTo>
                    <a:pt x="50072" y="120466"/>
                    <a:pt x="56302" y="129828"/>
                    <a:pt x="68143" y="130546"/>
                  </a:cubicBezTo>
                  <a:lnTo>
                    <a:pt x="68535" y="130546"/>
                  </a:lnTo>
                  <a:cubicBezTo>
                    <a:pt x="82398" y="130546"/>
                    <a:pt x="89933" y="123696"/>
                    <a:pt x="93782" y="117987"/>
                  </a:cubicBezTo>
                  <a:cubicBezTo>
                    <a:pt x="97958" y="111757"/>
                    <a:pt x="99458" y="104417"/>
                    <a:pt x="99458" y="99622"/>
                  </a:cubicBezTo>
                  <a:cubicBezTo>
                    <a:pt x="99458" y="91467"/>
                    <a:pt x="96196" y="83769"/>
                    <a:pt x="90292" y="77995"/>
                  </a:cubicBezTo>
                  <a:cubicBezTo>
                    <a:pt x="84225" y="72026"/>
                    <a:pt x="75874" y="68731"/>
                    <a:pt x="66838" y="68731"/>
                  </a:cubicBezTo>
                  <a:lnTo>
                    <a:pt x="66806" y="68731"/>
                  </a:lnTo>
                  <a:cubicBezTo>
                    <a:pt x="61391" y="68731"/>
                    <a:pt x="52681" y="70558"/>
                    <a:pt x="44461" y="75646"/>
                  </a:cubicBezTo>
                  <a:cubicBezTo>
                    <a:pt x="34382" y="81909"/>
                    <a:pt x="27727" y="91467"/>
                    <a:pt x="25150" y="103308"/>
                  </a:cubicBezTo>
                  <a:cubicBezTo>
                    <a:pt x="24857" y="104678"/>
                    <a:pt x="24661" y="106048"/>
                    <a:pt x="24498" y="107418"/>
                  </a:cubicBezTo>
                  <a:lnTo>
                    <a:pt x="18594" y="107418"/>
                  </a:lnTo>
                  <a:cubicBezTo>
                    <a:pt x="14908" y="107418"/>
                    <a:pt x="12037" y="104189"/>
                    <a:pt x="12526" y="100568"/>
                  </a:cubicBezTo>
                  <a:cubicBezTo>
                    <a:pt x="13929" y="89706"/>
                    <a:pt x="19213" y="81355"/>
                    <a:pt x="24041" y="75777"/>
                  </a:cubicBezTo>
                  <a:cubicBezTo>
                    <a:pt x="34806" y="63414"/>
                    <a:pt x="51116" y="55748"/>
                    <a:pt x="66577" y="55748"/>
                  </a:cubicBezTo>
                  <a:close/>
                  <a:moveTo>
                    <a:pt x="62533" y="1"/>
                  </a:moveTo>
                  <a:cubicBezTo>
                    <a:pt x="36828" y="1"/>
                    <a:pt x="10667" y="23259"/>
                    <a:pt x="0" y="40874"/>
                  </a:cubicBezTo>
                  <a:cubicBezTo>
                    <a:pt x="66" y="70362"/>
                    <a:pt x="490" y="103602"/>
                    <a:pt x="490" y="106244"/>
                  </a:cubicBezTo>
                  <a:cubicBezTo>
                    <a:pt x="490" y="116062"/>
                    <a:pt x="9069" y="119651"/>
                    <a:pt x="14712" y="119651"/>
                  </a:cubicBezTo>
                  <a:lnTo>
                    <a:pt x="25052" y="119651"/>
                  </a:lnTo>
                  <a:cubicBezTo>
                    <a:pt x="26422" y="126729"/>
                    <a:pt x="29489" y="133612"/>
                    <a:pt x="34055" y="139255"/>
                  </a:cubicBezTo>
                  <a:cubicBezTo>
                    <a:pt x="40057" y="146693"/>
                    <a:pt x="51377" y="155565"/>
                    <a:pt x="71177" y="155565"/>
                  </a:cubicBezTo>
                  <a:cubicBezTo>
                    <a:pt x="85008" y="155565"/>
                    <a:pt x="98838" y="149269"/>
                    <a:pt x="109114" y="138309"/>
                  </a:cubicBezTo>
                  <a:cubicBezTo>
                    <a:pt x="119291" y="127447"/>
                    <a:pt x="125130" y="112931"/>
                    <a:pt x="125130" y="98480"/>
                  </a:cubicBezTo>
                  <a:cubicBezTo>
                    <a:pt x="125130" y="97795"/>
                    <a:pt x="125065" y="65078"/>
                    <a:pt x="125065" y="40874"/>
                  </a:cubicBezTo>
                  <a:cubicBezTo>
                    <a:pt x="114920" y="23977"/>
                    <a:pt x="88400" y="1"/>
                    <a:pt x="625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34"/>
            <p:cNvSpPr/>
            <p:nvPr/>
          </p:nvSpPr>
          <p:spPr>
            <a:xfrm>
              <a:off x="2235275" y="238125"/>
              <a:ext cx="3129075" cy="1838150"/>
            </a:xfrm>
            <a:custGeom>
              <a:avLst/>
              <a:gdLst/>
              <a:ahLst/>
              <a:cxnLst/>
              <a:rect l="l" t="t" r="r" b="b"/>
              <a:pathLst>
                <a:path w="125163" h="73526" extrusionOk="0">
                  <a:moveTo>
                    <a:pt x="62598" y="0"/>
                  </a:moveTo>
                  <a:cubicBezTo>
                    <a:pt x="28086" y="0"/>
                    <a:pt x="0" y="28281"/>
                    <a:pt x="0" y="63054"/>
                  </a:cubicBezTo>
                  <a:cubicBezTo>
                    <a:pt x="0" y="63054"/>
                    <a:pt x="0" y="71470"/>
                    <a:pt x="0" y="73525"/>
                  </a:cubicBezTo>
                  <a:cubicBezTo>
                    <a:pt x="14255" y="58161"/>
                    <a:pt x="37121" y="40188"/>
                    <a:pt x="62695" y="40188"/>
                  </a:cubicBezTo>
                  <a:cubicBezTo>
                    <a:pt x="88269" y="40188"/>
                    <a:pt x="110908" y="58161"/>
                    <a:pt x="125162" y="73525"/>
                  </a:cubicBezTo>
                  <a:cubicBezTo>
                    <a:pt x="125162" y="71470"/>
                    <a:pt x="125162" y="63054"/>
                    <a:pt x="125162" y="63054"/>
                  </a:cubicBezTo>
                  <a:cubicBezTo>
                    <a:pt x="125162" y="28281"/>
                    <a:pt x="97077" y="0"/>
                    <a:pt x="62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93"/>
                                        </p:tgtEl>
                                        <p:attrNameLst>
                                          <p:attrName>style.visibility</p:attrName>
                                        </p:attrNameLst>
                                      </p:cBhvr>
                                      <p:to>
                                        <p:strVal val="visible"/>
                                      </p:to>
                                    </p:set>
                                    <p:animEffect transition="in" filter="fade">
                                      <p:cBhvr>
                                        <p:cTn id="7" dur="1000"/>
                                        <p:tgtEl>
                                          <p:spTgt spid="229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294"/>
                                        </p:tgtEl>
                                        <p:attrNameLst>
                                          <p:attrName>style.visibility</p:attrName>
                                        </p:attrNameLst>
                                      </p:cBhvr>
                                      <p:to>
                                        <p:strVal val="visible"/>
                                      </p:to>
                                    </p:set>
                                    <p:animEffect transition="in" filter="fade">
                                      <p:cBhvr>
                                        <p:cTn id="11" dur="1000"/>
                                        <p:tgtEl>
                                          <p:spTgt spid="2294"/>
                                        </p:tgtEl>
                                      </p:cBhvr>
                                    </p:animEffect>
                                  </p:childTnLst>
                                </p:cTn>
                              </p:par>
                              <p:par>
                                <p:cTn id="12" presetID="10" presetClass="entr" presetSubtype="0" fill="hold" nodeType="withEffect">
                                  <p:stCondLst>
                                    <p:cond delay="0"/>
                                  </p:stCondLst>
                                  <p:childTnLst>
                                    <p:set>
                                      <p:cBhvr>
                                        <p:cTn id="13" dur="1" fill="hold">
                                          <p:stCondLst>
                                            <p:cond delay="0"/>
                                          </p:stCondLst>
                                        </p:cTn>
                                        <p:tgtEl>
                                          <p:spTgt spid="2300"/>
                                        </p:tgtEl>
                                        <p:attrNameLst>
                                          <p:attrName>style.visibility</p:attrName>
                                        </p:attrNameLst>
                                      </p:cBhvr>
                                      <p:to>
                                        <p:strVal val="visible"/>
                                      </p:to>
                                    </p:set>
                                    <p:animEffect transition="in" filter="fade">
                                      <p:cBhvr>
                                        <p:cTn id="14" dur="1000"/>
                                        <p:tgtEl>
                                          <p:spTgt spid="2300"/>
                                        </p:tgtEl>
                                      </p:cBhvr>
                                    </p:animEffect>
                                  </p:childTnLst>
                                </p:cTn>
                              </p:par>
                              <p:par>
                                <p:cTn id="15" presetID="10" presetClass="entr" presetSubtype="0" fill="hold" nodeType="withEffect">
                                  <p:stCondLst>
                                    <p:cond delay="0"/>
                                  </p:stCondLst>
                                  <p:childTnLst>
                                    <p:set>
                                      <p:cBhvr>
                                        <p:cTn id="16" dur="1" fill="hold">
                                          <p:stCondLst>
                                            <p:cond delay="0"/>
                                          </p:stCondLst>
                                        </p:cTn>
                                        <p:tgtEl>
                                          <p:spTgt spid="2301"/>
                                        </p:tgtEl>
                                        <p:attrNameLst>
                                          <p:attrName>style.visibility</p:attrName>
                                        </p:attrNameLst>
                                      </p:cBhvr>
                                      <p:to>
                                        <p:strVal val="visible"/>
                                      </p:to>
                                    </p:set>
                                    <p:animEffect transition="in" filter="fade">
                                      <p:cBhvr>
                                        <p:cTn id="17" dur="1000"/>
                                        <p:tgtEl>
                                          <p:spTgt spid="2301"/>
                                        </p:tgtEl>
                                      </p:cBhvr>
                                    </p:animEffect>
                                  </p:childTnLst>
                                </p:cTn>
                              </p:par>
                              <p:par>
                                <p:cTn id="18" presetID="10" presetClass="entr" presetSubtype="0" fill="hold" nodeType="withEffect">
                                  <p:stCondLst>
                                    <p:cond delay="0"/>
                                  </p:stCondLst>
                                  <p:childTnLst>
                                    <p:set>
                                      <p:cBhvr>
                                        <p:cTn id="19" dur="1" fill="hold">
                                          <p:stCondLst>
                                            <p:cond delay="0"/>
                                          </p:stCondLst>
                                        </p:cTn>
                                        <p:tgtEl>
                                          <p:spTgt spid="2306"/>
                                        </p:tgtEl>
                                        <p:attrNameLst>
                                          <p:attrName>style.visibility</p:attrName>
                                        </p:attrNameLst>
                                      </p:cBhvr>
                                      <p:to>
                                        <p:strVal val="visible"/>
                                      </p:to>
                                    </p:set>
                                    <p:animEffect transition="in" filter="fade">
                                      <p:cBhvr>
                                        <p:cTn id="20" dur="1000"/>
                                        <p:tgtEl>
                                          <p:spTgt spid="2306"/>
                                        </p:tgtEl>
                                      </p:cBhvr>
                                    </p:animEffect>
                                  </p:childTnLst>
                                </p:cTn>
                              </p:par>
                              <p:par>
                                <p:cTn id="21" presetID="10" presetClass="entr" presetSubtype="0" fill="hold" nodeType="withEffect">
                                  <p:stCondLst>
                                    <p:cond delay="0"/>
                                  </p:stCondLst>
                                  <p:childTnLst>
                                    <p:set>
                                      <p:cBhvr>
                                        <p:cTn id="22" dur="1" fill="hold">
                                          <p:stCondLst>
                                            <p:cond delay="0"/>
                                          </p:stCondLst>
                                        </p:cTn>
                                        <p:tgtEl>
                                          <p:spTgt spid="2310"/>
                                        </p:tgtEl>
                                        <p:attrNameLst>
                                          <p:attrName>style.visibility</p:attrName>
                                        </p:attrNameLst>
                                      </p:cBhvr>
                                      <p:to>
                                        <p:strVal val="visible"/>
                                      </p:to>
                                    </p:set>
                                    <p:animEffect transition="in" filter="fade">
                                      <p:cBhvr>
                                        <p:cTn id="23" dur="1000"/>
                                        <p:tgtEl>
                                          <p:spTgt spid="2310"/>
                                        </p:tgtEl>
                                      </p:cBhvr>
                                    </p:animEffect>
                                  </p:childTnLst>
                                </p:cTn>
                              </p:par>
                              <p:par>
                                <p:cTn id="24" presetID="10" presetClass="entr" presetSubtype="0" fill="hold" nodeType="withEffect">
                                  <p:stCondLst>
                                    <p:cond delay="0"/>
                                  </p:stCondLst>
                                  <p:childTnLst>
                                    <p:set>
                                      <p:cBhvr>
                                        <p:cTn id="25" dur="1" fill="hold">
                                          <p:stCondLst>
                                            <p:cond delay="0"/>
                                          </p:stCondLst>
                                        </p:cTn>
                                        <p:tgtEl>
                                          <p:spTgt spid="2317"/>
                                        </p:tgtEl>
                                        <p:attrNameLst>
                                          <p:attrName>style.visibility</p:attrName>
                                        </p:attrNameLst>
                                      </p:cBhvr>
                                      <p:to>
                                        <p:strVal val="visible"/>
                                      </p:to>
                                    </p:set>
                                    <p:animEffect transition="in" filter="fade">
                                      <p:cBhvr>
                                        <p:cTn id="26" dur="1000"/>
                                        <p:tgtEl>
                                          <p:spTgt spid="2317"/>
                                        </p:tgtEl>
                                      </p:cBhvr>
                                    </p:animEffect>
                                  </p:childTnLst>
                                </p:cTn>
                              </p:par>
                              <p:par>
                                <p:cTn id="27" presetID="10" presetClass="entr" presetSubtype="0" fill="hold" nodeType="withEffect">
                                  <p:stCondLst>
                                    <p:cond delay="0"/>
                                  </p:stCondLst>
                                  <p:childTnLst>
                                    <p:set>
                                      <p:cBhvr>
                                        <p:cTn id="28" dur="1" fill="hold">
                                          <p:stCondLst>
                                            <p:cond delay="0"/>
                                          </p:stCondLst>
                                        </p:cTn>
                                        <p:tgtEl>
                                          <p:spTgt spid="2328"/>
                                        </p:tgtEl>
                                        <p:attrNameLst>
                                          <p:attrName>style.visibility</p:attrName>
                                        </p:attrNameLst>
                                      </p:cBhvr>
                                      <p:to>
                                        <p:strVal val="visible"/>
                                      </p:to>
                                    </p:set>
                                    <p:animEffect transition="in" filter="fade">
                                      <p:cBhvr>
                                        <p:cTn id="29" dur="1000"/>
                                        <p:tgtEl>
                                          <p:spTgt spid="2328"/>
                                        </p:tgtEl>
                                      </p:cBhvr>
                                    </p:animEffect>
                                  </p:childTnLst>
                                </p:cTn>
                              </p:par>
                              <p:par>
                                <p:cTn id="30" presetID="10" presetClass="entr" presetSubtype="0" fill="hold" nodeType="withEffect">
                                  <p:stCondLst>
                                    <p:cond delay="0"/>
                                  </p:stCondLst>
                                  <p:childTnLst>
                                    <p:set>
                                      <p:cBhvr>
                                        <p:cTn id="31" dur="1" fill="hold">
                                          <p:stCondLst>
                                            <p:cond delay="0"/>
                                          </p:stCondLst>
                                        </p:cTn>
                                        <p:tgtEl>
                                          <p:spTgt spid="2336"/>
                                        </p:tgtEl>
                                        <p:attrNameLst>
                                          <p:attrName>style.visibility</p:attrName>
                                        </p:attrNameLst>
                                      </p:cBhvr>
                                      <p:to>
                                        <p:strVal val="visible"/>
                                      </p:to>
                                    </p:set>
                                    <p:animEffect transition="in" filter="fade">
                                      <p:cBhvr>
                                        <p:cTn id="32" dur="1000"/>
                                        <p:tgtEl>
                                          <p:spTgt spid="2336"/>
                                        </p:tgtEl>
                                      </p:cBhvr>
                                    </p:animEffect>
                                  </p:childTnLst>
                                </p:cTn>
                              </p:par>
                              <p:par>
                                <p:cTn id="33" presetID="10" presetClass="entr" presetSubtype="0" fill="hold" nodeType="withEffect">
                                  <p:stCondLst>
                                    <p:cond delay="0"/>
                                  </p:stCondLst>
                                  <p:childTnLst>
                                    <p:set>
                                      <p:cBhvr>
                                        <p:cTn id="34" dur="1" fill="hold">
                                          <p:stCondLst>
                                            <p:cond delay="0"/>
                                          </p:stCondLst>
                                        </p:cTn>
                                        <p:tgtEl>
                                          <p:spTgt spid="2343"/>
                                        </p:tgtEl>
                                        <p:attrNameLst>
                                          <p:attrName>style.visibility</p:attrName>
                                        </p:attrNameLst>
                                      </p:cBhvr>
                                      <p:to>
                                        <p:strVal val="visible"/>
                                      </p:to>
                                    </p:set>
                                    <p:animEffect transition="in" filter="fade">
                                      <p:cBhvr>
                                        <p:cTn id="35" dur="1000"/>
                                        <p:tgtEl>
                                          <p:spTgt spid="2343"/>
                                        </p:tgtEl>
                                      </p:cBhvr>
                                    </p:animEffect>
                                  </p:childTnLst>
                                </p:cTn>
                              </p:par>
                              <p:par>
                                <p:cTn id="36" presetID="10" presetClass="entr" presetSubtype="0" fill="hold" nodeType="withEffect">
                                  <p:stCondLst>
                                    <p:cond delay="0"/>
                                  </p:stCondLst>
                                  <p:childTnLst>
                                    <p:set>
                                      <p:cBhvr>
                                        <p:cTn id="37" dur="1" fill="hold">
                                          <p:stCondLst>
                                            <p:cond delay="0"/>
                                          </p:stCondLst>
                                        </p:cTn>
                                        <p:tgtEl>
                                          <p:spTgt spid="2349"/>
                                        </p:tgtEl>
                                        <p:attrNameLst>
                                          <p:attrName>style.visibility</p:attrName>
                                        </p:attrNameLst>
                                      </p:cBhvr>
                                      <p:to>
                                        <p:strVal val="visible"/>
                                      </p:to>
                                    </p:set>
                                    <p:animEffect transition="in" filter="fade">
                                      <p:cBhvr>
                                        <p:cTn id="38" dur="1000"/>
                                        <p:tgtEl>
                                          <p:spTgt spid="2349"/>
                                        </p:tgtEl>
                                      </p:cBhvr>
                                    </p:animEffect>
                                  </p:childTnLst>
                                </p:cTn>
                              </p:par>
                              <p:par>
                                <p:cTn id="39" presetID="10" presetClass="entr" presetSubtype="0" fill="hold" nodeType="withEffect">
                                  <p:stCondLst>
                                    <p:cond delay="0"/>
                                  </p:stCondLst>
                                  <p:childTnLst>
                                    <p:set>
                                      <p:cBhvr>
                                        <p:cTn id="40" dur="1" fill="hold">
                                          <p:stCondLst>
                                            <p:cond delay="0"/>
                                          </p:stCondLst>
                                        </p:cTn>
                                        <p:tgtEl>
                                          <p:spTgt spid="2356"/>
                                        </p:tgtEl>
                                        <p:attrNameLst>
                                          <p:attrName>style.visibility</p:attrName>
                                        </p:attrNameLst>
                                      </p:cBhvr>
                                      <p:to>
                                        <p:strVal val="visible"/>
                                      </p:to>
                                    </p:set>
                                    <p:animEffect transition="in" filter="fade">
                                      <p:cBhvr>
                                        <p:cTn id="41" dur="1000"/>
                                        <p:tgtEl>
                                          <p:spTgt spid="2356"/>
                                        </p:tgtEl>
                                      </p:cBhvr>
                                    </p:animEffect>
                                  </p:childTnLst>
                                </p:cTn>
                              </p:par>
                              <p:par>
                                <p:cTn id="42" presetID="10" presetClass="entr" presetSubtype="0" fill="hold" nodeType="withEffect">
                                  <p:stCondLst>
                                    <p:cond delay="0"/>
                                  </p:stCondLst>
                                  <p:childTnLst>
                                    <p:set>
                                      <p:cBhvr>
                                        <p:cTn id="43" dur="1" fill="hold">
                                          <p:stCondLst>
                                            <p:cond delay="0"/>
                                          </p:stCondLst>
                                        </p:cTn>
                                        <p:tgtEl>
                                          <p:spTgt spid="2361"/>
                                        </p:tgtEl>
                                        <p:attrNameLst>
                                          <p:attrName>style.visibility</p:attrName>
                                        </p:attrNameLst>
                                      </p:cBhvr>
                                      <p:to>
                                        <p:strVal val="visible"/>
                                      </p:to>
                                    </p:set>
                                    <p:animEffect transition="in" filter="fade">
                                      <p:cBhvr>
                                        <p:cTn id="44" dur="1000"/>
                                        <p:tgtEl>
                                          <p:spTgt spid="2361"/>
                                        </p:tgtEl>
                                      </p:cBhvr>
                                    </p:animEffect>
                                  </p:childTnLst>
                                </p:cTn>
                              </p:par>
                              <p:par>
                                <p:cTn id="45" presetID="10" presetClass="entr" presetSubtype="0" fill="hold" nodeType="withEffect">
                                  <p:stCondLst>
                                    <p:cond delay="0"/>
                                  </p:stCondLst>
                                  <p:childTnLst>
                                    <p:set>
                                      <p:cBhvr>
                                        <p:cTn id="46" dur="1" fill="hold">
                                          <p:stCondLst>
                                            <p:cond delay="0"/>
                                          </p:stCondLst>
                                        </p:cTn>
                                        <p:tgtEl>
                                          <p:spTgt spid="2367"/>
                                        </p:tgtEl>
                                        <p:attrNameLst>
                                          <p:attrName>style.visibility</p:attrName>
                                        </p:attrNameLst>
                                      </p:cBhvr>
                                      <p:to>
                                        <p:strVal val="visible"/>
                                      </p:to>
                                    </p:set>
                                    <p:animEffect transition="in" filter="fade">
                                      <p:cBhvr>
                                        <p:cTn id="47" dur="1000"/>
                                        <p:tgtEl>
                                          <p:spTgt spid="2367"/>
                                        </p:tgtEl>
                                      </p:cBhvr>
                                    </p:animEffect>
                                  </p:childTnLst>
                                </p:cTn>
                              </p:par>
                              <p:par>
                                <p:cTn id="48" presetID="10" presetClass="entr" presetSubtype="0" fill="hold" nodeType="withEffect">
                                  <p:stCondLst>
                                    <p:cond delay="0"/>
                                  </p:stCondLst>
                                  <p:childTnLst>
                                    <p:set>
                                      <p:cBhvr>
                                        <p:cTn id="49" dur="1" fill="hold">
                                          <p:stCondLst>
                                            <p:cond delay="0"/>
                                          </p:stCondLst>
                                        </p:cTn>
                                        <p:tgtEl>
                                          <p:spTgt spid="2379"/>
                                        </p:tgtEl>
                                        <p:attrNameLst>
                                          <p:attrName>style.visibility</p:attrName>
                                        </p:attrNameLst>
                                      </p:cBhvr>
                                      <p:to>
                                        <p:strVal val="visible"/>
                                      </p:to>
                                    </p:set>
                                    <p:animEffect transition="in" filter="fade">
                                      <p:cBhvr>
                                        <p:cTn id="50" dur="1000"/>
                                        <p:tgtEl>
                                          <p:spTgt spid="2379"/>
                                        </p:tgtEl>
                                      </p:cBhvr>
                                    </p:animEffect>
                                  </p:childTnLst>
                                </p:cTn>
                              </p:par>
                              <p:par>
                                <p:cTn id="51" presetID="10" presetClass="entr" presetSubtype="0" fill="hold" nodeType="withEffect">
                                  <p:stCondLst>
                                    <p:cond delay="0"/>
                                  </p:stCondLst>
                                  <p:childTnLst>
                                    <p:set>
                                      <p:cBhvr>
                                        <p:cTn id="52" dur="1" fill="hold">
                                          <p:stCondLst>
                                            <p:cond delay="0"/>
                                          </p:stCondLst>
                                        </p:cTn>
                                        <p:tgtEl>
                                          <p:spTgt spid="2388"/>
                                        </p:tgtEl>
                                        <p:attrNameLst>
                                          <p:attrName>style.visibility</p:attrName>
                                        </p:attrNameLst>
                                      </p:cBhvr>
                                      <p:to>
                                        <p:strVal val="visible"/>
                                      </p:to>
                                    </p:set>
                                    <p:animEffect transition="in" filter="fade">
                                      <p:cBhvr>
                                        <p:cTn id="53" dur="1000"/>
                                        <p:tgtEl>
                                          <p:spTgt spid="2388"/>
                                        </p:tgtEl>
                                      </p:cBhvr>
                                    </p:animEffect>
                                  </p:childTnLst>
                                </p:cTn>
                              </p:par>
                              <p:par>
                                <p:cTn id="54" presetID="10" presetClass="entr" presetSubtype="0" fill="hold" nodeType="withEffect">
                                  <p:stCondLst>
                                    <p:cond delay="0"/>
                                  </p:stCondLst>
                                  <p:childTnLst>
                                    <p:set>
                                      <p:cBhvr>
                                        <p:cTn id="55" dur="1" fill="hold">
                                          <p:stCondLst>
                                            <p:cond delay="0"/>
                                          </p:stCondLst>
                                        </p:cTn>
                                        <p:tgtEl>
                                          <p:spTgt spid="2394"/>
                                        </p:tgtEl>
                                        <p:attrNameLst>
                                          <p:attrName>style.visibility</p:attrName>
                                        </p:attrNameLst>
                                      </p:cBhvr>
                                      <p:to>
                                        <p:strVal val="visible"/>
                                      </p:to>
                                    </p:set>
                                    <p:animEffect transition="in" filter="fade">
                                      <p:cBhvr>
                                        <p:cTn id="56" dur="1000"/>
                                        <p:tgtEl>
                                          <p:spTgt spid="2394"/>
                                        </p:tgtEl>
                                      </p:cBhvr>
                                    </p:animEffect>
                                  </p:childTnLst>
                                </p:cTn>
                              </p:par>
                              <p:par>
                                <p:cTn id="57" presetID="10" presetClass="entr" presetSubtype="0" fill="hold" nodeType="withEffect">
                                  <p:stCondLst>
                                    <p:cond delay="0"/>
                                  </p:stCondLst>
                                  <p:childTnLst>
                                    <p:set>
                                      <p:cBhvr>
                                        <p:cTn id="58" dur="1" fill="hold">
                                          <p:stCondLst>
                                            <p:cond delay="0"/>
                                          </p:stCondLst>
                                        </p:cTn>
                                        <p:tgtEl>
                                          <p:spTgt spid="2400"/>
                                        </p:tgtEl>
                                        <p:attrNameLst>
                                          <p:attrName>style.visibility</p:attrName>
                                        </p:attrNameLst>
                                      </p:cBhvr>
                                      <p:to>
                                        <p:strVal val="visible"/>
                                      </p:to>
                                    </p:set>
                                    <p:animEffect transition="in" filter="fade">
                                      <p:cBhvr>
                                        <p:cTn id="59" dur="1000"/>
                                        <p:tgtEl>
                                          <p:spTgt spid="2400"/>
                                        </p:tgtEl>
                                      </p:cBhvr>
                                    </p:animEffect>
                                  </p:childTnLst>
                                </p:cTn>
                              </p:par>
                              <p:par>
                                <p:cTn id="60" presetID="10" presetClass="entr" presetSubtype="0" fill="hold" nodeType="withEffect">
                                  <p:stCondLst>
                                    <p:cond delay="0"/>
                                  </p:stCondLst>
                                  <p:childTnLst>
                                    <p:set>
                                      <p:cBhvr>
                                        <p:cTn id="61" dur="1" fill="hold">
                                          <p:stCondLst>
                                            <p:cond delay="0"/>
                                          </p:stCondLst>
                                        </p:cTn>
                                        <p:tgtEl>
                                          <p:spTgt spid="2408"/>
                                        </p:tgtEl>
                                        <p:attrNameLst>
                                          <p:attrName>style.visibility</p:attrName>
                                        </p:attrNameLst>
                                      </p:cBhvr>
                                      <p:to>
                                        <p:strVal val="visible"/>
                                      </p:to>
                                    </p:set>
                                    <p:animEffect transition="in" filter="fade">
                                      <p:cBhvr>
                                        <p:cTn id="62" dur="1000"/>
                                        <p:tgtEl>
                                          <p:spTgt spid="2408"/>
                                        </p:tgtEl>
                                      </p:cBhvr>
                                    </p:animEffect>
                                  </p:childTnLst>
                                </p:cTn>
                              </p:par>
                              <p:par>
                                <p:cTn id="63" presetID="10" presetClass="entr" presetSubtype="0" fill="hold" nodeType="withEffect">
                                  <p:stCondLst>
                                    <p:cond delay="0"/>
                                  </p:stCondLst>
                                  <p:childTnLst>
                                    <p:set>
                                      <p:cBhvr>
                                        <p:cTn id="64" dur="1" fill="hold">
                                          <p:stCondLst>
                                            <p:cond delay="0"/>
                                          </p:stCondLst>
                                        </p:cTn>
                                        <p:tgtEl>
                                          <p:spTgt spid="2413"/>
                                        </p:tgtEl>
                                        <p:attrNameLst>
                                          <p:attrName>style.visibility</p:attrName>
                                        </p:attrNameLst>
                                      </p:cBhvr>
                                      <p:to>
                                        <p:strVal val="visible"/>
                                      </p:to>
                                    </p:set>
                                    <p:animEffect transition="in" filter="fade">
                                      <p:cBhvr>
                                        <p:cTn id="65" dur="1000"/>
                                        <p:tgtEl>
                                          <p:spTgt spid="2413"/>
                                        </p:tgtEl>
                                      </p:cBhvr>
                                    </p:animEffect>
                                  </p:childTnLst>
                                </p:cTn>
                              </p:par>
                              <p:par>
                                <p:cTn id="66" presetID="10" presetClass="entr" presetSubtype="0" fill="hold" nodeType="withEffect">
                                  <p:stCondLst>
                                    <p:cond delay="0"/>
                                  </p:stCondLst>
                                  <p:childTnLst>
                                    <p:set>
                                      <p:cBhvr>
                                        <p:cTn id="67" dur="1" fill="hold">
                                          <p:stCondLst>
                                            <p:cond delay="0"/>
                                          </p:stCondLst>
                                        </p:cTn>
                                        <p:tgtEl>
                                          <p:spTgt spid="2421"/>
                                        </p:tgtEl>
                                        <p:attrNameLst>
                                          <p:attrName>style.visibility</p:attrName>
                                        </p:attrNameLst>
                                      </p:cBhvr>
                                      <p:to>
                                        <p:strVal val="visible"/>
                                      </p:to>
                                    </p:set>
                                    <p:animEffect transition="in" filter="fade">
                                      <p:cBhvr>
                                        <p:cTn id="68" dur="1000"/>
                                        <p:tgtEl>
                                          <p:spTgt spid="2421"/>
                                        </p:tgtEl>
                                      </p:cBhvr>
                                    </p:animEffect>
                                  </p:childTnLst>
                                </p:cTn>
                              </p:par>
                              <p:par>
                                <p:cTn id="69" presetID="10" presetClass="entr" presetSubtype="0" fill="hold" nodeType="withEffect">
                                  <p:stCondLst>
                                    <p:cond delay="0"/>
                                  </p:stCondLst>
                                  <p:childTnLst>
                                    <p:set>
                                      <p:cBhvr>
                                        <p:cTn id="70" dur="1" fill="hold">
                                          <p:stCondLst>
                                            <p:cond delay="0"/>
                                          </p:stCondLst>
                                        </p:cTn>
                                        <p:tgtEl>
                                          <p:spTgt spid="2428"/>
                                        </p:tgtEl>
                                        <p:attrNameLst>
                                          <p:attrName>style.visibility</p:attrName>
                                        </p:attrNameLst>
                                      </p:cBhvr>
                                      <p:to>
                                        <p:strVal val="visible"/>
                                      </p:to>
                                    </p:set>
                                    <p:animEffect transition="in" filter="fade">
                                      <p:cBhvr>
                                        <p:cTn id="71" dur="1000"/>
                                        <p:tgtEl>
                                          <p:spTgt spid="2428"/>
                                        </p:tgtEl>
                                      </p:cBhvr>
                                    </p:animEffect>
                                  </p:childTnLst>
                                </p:cTn>
                              </p:par>
                              <p:par>
                                <p:cTn id="72" presetID="10" presetClass="entr" presetSubtype="0" fill="hold" nodeType="withEffect">
                                  <p:stCondLst>
                                    <p:cond delay="0"/>
                                  </p:stCondLst>
                                  <p:childTnLst>
                                    <p:set>
                                      <p:cBhvr>
                                        <p:cTn id="73" dur="1" fill="hold">
                                          <p:stCondLst>
                                            <p:cond delay="0"/>
                                          </p:stCondLst>
                                        </p:cTn>
                                        <p:tgtEl>
                                          <p:spTgt spid="2436"/>
                                        </p:tgtEl>
                                        <p:attrNameLst>
                                          <p:attrName>style.visibility</p:attrName>
                                        </p:attrNameLst>
                                      </p:cBhvr>
                                      <p:to>
                                        <p:strVal val="visible"/>
                                      </p:to>
                                    </p:set>
                                    <p:animEffect transition="in" filter="fade">
                                      <p:cBhvr>
                                        <p:cTn id="74" dur="1000"/>
                                        <p:tgtEl>
                                          <p:spTgt spid="2436"/>
                                        </p:tgtEl>
                                      </p:cBhvr>
                                    </p:animEffect>
                                  </p:childTnLst>
                                </p:cTn>
                              </p:par>
                              <p:par>
                                <p:cTn id="75" presetID="10" presetClass="entr" presetSubtype="0" fill="hold" nodeType="withEffect">
                                  <p:stCondLst>
                                    <p:cond delay="0"/>
                                  </p:stCondLst>
                                  <p:childTnLst>
                                    <p:set>
                                      <p:cBhvr>
                                        <p:cTn id="76" dur="1" fill="hold">
                                          <p:stCondLst>
                                            <p:cond delay="0"/>
                                          </p:stCondLst>
                                        </p:cTn>
                                        <p:tgtEl>
                                          <p:spTgt spid="2440"/>
                                        </p:tgtEl>
                                        <p:attrNameLst>
                                          <p:attrName>style.visibility</p:attrName>
                                        </p:attrNameLst>
                                      </p:cBhvr>
                                      <p:to>
                                        <p:strVal val="visible"/>
                                      </p:to>
                                    </p:set>
                                    <p:animEffect transition="in" filter="fade">
                                      <p:cBhvr>
                                        <p:cTn id="77" dur="1000"/>
                                        <p:tgtEl>
                                          <p:spTgt spid="2440"/>
                                        </p:tgtEl>
                                      </p:cBhvr>
                                    </p:animEffect>
                                  </p:childTnLst>
                                </p:cTn>
                              </p:par>
                              <p:par>
                                <p:cTn id="78" presetID="10" presetClass="entr" presetSubtype="0" fill="hold" nodeType="withEffect">
                                  <p:stCondLst>
                                    <p:cond delay="0"/>
                                  </p:stCondLst>
                                  <p:childTnLst>
                                    <p:set>
                                      <p:cBhvr>
                                        <p:cTn id="79" dur="1" fill="hold">
                                          <p:stCondLst>
                                            <p:cond delay="0"/>
                                          </p:stCondLst>
                                        </p:cTn>
                                        <p:tgtEl>
                                          <p:spTgt spid="2447"/>
                                        </p:tgtEl>
                                        <p:attrNameLst>
                                          <p:attrName>style.visibility</p:attrName>
                                        </p:attrNameLst>
                                      </p:cBhvr>
                                      <p:to>
                                        <p:strVal val="visible"/>
                                      </p:to>
                                    </p:set>
                                    <p:animEffect transition="in" filter="fade">
                                      <p:cBhvr>
                                        <p:cTn id="80" dur="1000"/>
                                        <p:tgtEl>
                                          <p:spTgt spid="2447"/>
                                        </p:tgtEl>
                                      </p:cBhvr>
                                    </p:animEffect>
                                  </p:childTnLst>
                                </p:cTn>
                              </p:par>
                              <p:par>
                                <p:cTn id="81" presetID="10" presetClass="entr" presetSubtype="0" fill="hold" nodeType="withEffect">
                                  <p:stCondLst>
                                    <p:cond delay="0"/>
                                  </p:stCondLst>
                                  <p:childTnLst>
                                    <p:set>
                                      <p:cBhvr>
                                        <p:cTn id="82" dur="1" fill="hold">
                                          <p:stCondLst>
                                            <p:cond delay="0"/>
                                          </p:stCondLst>
                                        </p:cTn>
                                        <p:tgtEl>
                                          <p:spTgt spid="2453"/>
                                        </p:tgtEl>
                                        <p:attrNameLst>
                                          <p:attrName>style.visibility</p:attrName>
                                        </p:attrNameLst>
                                      </p:cBhvr>
                                      <p:to>
                                        <p:strVal val="visible"/>
                                      </p:to>
                                    </p:set>
                                    <p:animEffect transition="in" filter="fade">
                                      <p:cBhvr>
                                        <p:cTn id="83" dur="1000"/>
                                        <p:tgtEl>
                                          <p:spTgt spid="2453"/>
                                        </p:tgtEl>
                                      </p:cBhvr>
                                    </p:animEffect>
                                  </p:childTnLst>
                                </p:cTn>
                              </p:par>
                              <p:par>
                                <p:cTn id="84" presetID="10" presetClass="entr" presetSubtype="0" fill="hold" nodeType="withEffect">
                                  <p:stCondLst>
                                    <p:cond delay="0"/>
                                  </p:stCondLst>
                                  <p:childTnLst>
                                    <p:set>
                                      <p:cBhvr>
                                        <p:cTn id="85" dur="1" fill="hold">
                                          <p:stCondLst>
                                            <p:cond delay="0"/>
                                          </p:stCondLst>
                                        </p:cTn>
                                        <p:tgtEl>
                                          <p:spTgt spid="2461"/>
                                        </p:tgtEl>
                                        <p:attrNameLst>
                                          <p:attrName>style.visibility</p:attrName>
                                        </p:attrNameLst>
                                      </p:cBhvr>
                                      <p:to>
                                        <p:strVal val="visible"/>
                                      </p:to>
                                    </p:set>
                                    <p:animEffect transition="in" filter="fade">
                                      <p:cBhvr>
                                        <p:cTn id="86" dur="1000"/>
                                        <p:tgtEl>
                                          <p:spTgt spid="2461"/>
                                        </p:tgtEl>
                                      </p:cBhvr>
                                    </p:animEffect>
                                  </p:childTnLst>
                                </p:cTn>
                              </p:par>
                              <p:par>
                                <p:cTn id="87" presetID="10" presetClass="entr" presetSubtype="0" fill="hold" nodeType="withEffect">
                                  <p:stCondLst>
                                    <p:cond delay="0"/>
                                  </p:stCondLst>
                                  <p:childTnLst>
                                    <p:set>
                                      <p:cBhvr>
                                        <p:cTn id="88" dur="1" fill="hold">
                                          <p:stCondLst>
                                            <p:cond delay="0"/>
                                          </p:stCondLst>
                                        </p:cTn>
                                        <p:tgtEl>
                                          <p:spTgt spid="2465"/>
                                        </p:tgtEl>
                                        <p:attrNameLst>
                                          <p:attrName>style.visibility</p:attrName>
                                        </p:attrNameLst>
                                      </p:cBhvr>
                                      <p:to>
                                        <p:strVal val="visible"/>
                                      </p:to>
                                    </p:set>
                                    <p:animEffect transition="in" filter="fade">
                                      <p:cBhvr>
                                        <p:cTn id="89" dur="1000"/>
                                        <p:tgtEl>
                                          <p:spTgt spid="24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471"/>
        <p:cNvGrpSpPr/>
        <p:nvPr/>
      </p:nvGrpSpPr>
      <p:grpSpPr>
        <a:xfrm>
          <a:off x="0" y="0"/>
          <a:ext cx="0" cy="0"/>
          <a:chOff x="0" y="0"/>
          <a:chExt cx="0" cy="0"/>
        </a:xfrm>
      </p:grpSpPr>
      <p:sp>
        <p:nvSpPr>
          <p:cNvPr id="2472" name="Google Shape;2472;p135"/>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2473" name="Google Shape;2473;p135"/>
          <p:cNvSpPr/>
          <p:nvPr/>
        </p:nvSpPr>
        <p:spPr>
          <a:xfrm>
            <a:off x="4432950" y="2916238"/>
            <a:ext cx="2450531" cy="1610175"/>
          </a:xfrm>
          <a:custGeom>
            <a:avLst/>
            <a:gdLst/>
            <a:ahLst/>
            <a:cxnLst/>
            <a:rect l="l" t="t" r="r" b="b"/>
            <a:pathLst>
              <a:path w="103529" h="68026" extrusionOk="0">
                <a:moveTo>
                  <a:pt x="15325" y="9145"/>
                </a:moveTo>
                <a:lnTo>
                  <a:pt x="15325" y="10453"/>
                </a:lnTo>
                <a:cubicBezTo>
                  <a:pt x="15325" y="10168"/>
                  <a:pt x="15334" y="9889"/>
                  <a:pt x="15352" y="9616"/>
                </a:cubicBezTo>
                <a:lnTo>
                  <a:pt x="15352" y="9616"/>
                </a:lnTo>
                <a:cubicBezTo>
                  <a:pt x="15344" y="9459"/>
                  <a:pt x="15335" y="9301"/>
                  <a:pt x="15325" y="9145"/>
                </a:cubicBezTo>
                <a:close/>
                <a:moveTo>
                  <a:pt x="25933" y="1"/>
                </a:moveTo>
                <a:cubicBezTo>
                  <a:pt x="20655" y="1"/>
                  <a:pt x="15752" y="3338"/>
                  <a:pt x="15352" y="9616"/>
                </a:cubicBezTo>
                <a:lnTo>
                  <a:pt x="15352" y="9616"/>
                </a:lnTo>
                <a:cubicBezTo>
                  <a:pt x="16370" y="30287"/>
                  <a:pt x="1" y="55899"/>
                  <a:pt x="30238" y="62980"/>
                </a:cubicBezTo>
                <a:cubicBezTo>
                  <a:pt x="39958" y="65087"/>
                  <a:pt x="55725" y="68025"/>
                  <a:pt x="69660" y="68025"/>
                </a:cubicBezTo>
                <a:cubicBezTo>
                  <a:pt x="77121" y="68025"/>
                  <a:pt x="84057" y="67183"/>
                  <a:pt x="89258" y="64918"/>
                </a:cubicBezTo>
                <a:cubicBezTo>
                  <a:pt x="97689" y="61684"/>
                  <a:pt x="103528" y="52598"/>
                  <a:pt x="98986" y="42870"/>
                </a:cubicBezTo>
                <a:cubicBezTo>
                  <a:pt x="96753" y="38405"/>
                  <a:pt x="94734" y="37161"/>
                  <a:pt x="92433" y="37161"/>
                </a:cubicBezTo>
                <a:cubicBezTo>
                  <a:pt x="89538" y="37161"/>
                  <a:pt x="86196" y="39129"/>
                  <a:pt x="81420" y="39129"/>
                </a:cubicBezTo>
                <a:cubicBezTo>
                  <a:pt x="81174" y="39129"/>
                  <a:pt x="80925" y="39124"/>
                  <a:pt x="80672" y="39113"/>
                </a:cubicBezTo>
                <a:cubicBezTo>
                  <a:pt x="68423" y="38601"/>
                  <a:pt x="73691" y="32501"/>
                  <a:pt x="67852" y="25365"/>
                </a:cubicBezTo>
                <a:cubicBezTo>
                  <a:pt x="65767" y="22577"/>
                  <a:pt x="63263" y="21867"/>
                  <a:pt x="60522" y="21867"/>
                </a:cubicBezTo>
                <a:cubicBezTo>
                  <a:pt x="57678" y="21867"/>
                  <a:pt x="54577" y="22632"/>
                  <a:pt x="51420" y="22632"/>
                </a:cubicBezTo>
                <a:cubicBezTo>
                  <a:pt x="49120" y="22632"/>
                  <a:pt x="46790" y="22226"/>
                  <a:pt x="44508" y="20823"/>
                </a:cubicBezTo>
                <a:cubicBezTo>
                  <a:pt x="37373" y="16292"/>
                  <a:pt x="39965" y="6552"/>
                  <a:pt x="32842" y="2021"/>
                </a:cubicBezTo>
                <a:cubicBezTo>
                  <a:pt x="30708" y="662"/>
                  <a:pt x="28283" y="1"/>
                  <a:pt x="259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35"/>
          <p:cNvSpPr/>
          <p:nvPr/>
        </p:nvSpPr>
        <p:spPr>
          <a:xfrm>
            <a:off x="4432951" y="1492713"/>
            <a:ext cx="1903789" cy="1328627"/>
          </a:xfrm>
          <a:custGeom>
            <a:avLst/>
            <a:gdLst/>
            <a:ahLst/>
            <a:cxnLst/>
            <a:rect l="l" t="t" r="r" b="b"/>
            <a:pathLst>
              <a:path w="92518" h="64567" extrusionOk="0">
                <a:moveTo>
                  <a:pt x="54320" y="0"/>
                </a:moveTo>
                <a:cubicBezTo>
                  <a:pt x="39902" y="0"/>
                  <a:pt x="22075" y="3338"/>
                  <a:pt x="11355" y="11067"/>
                </a:cubicBezTo>
                <a:cubicBezTo>
                  <a:pt x="4541" y="15253"/>
                  <a:pt x="521" y="17334"/>
                  <a:pt x="224" y="25373"/>
                </a:cubicBezTo>
                <a:cubicBezTo>
                  <a:pt x="0" y="34543"/>
                  <a:pt x="5908" y="37467"/>
                  <a:pt x="12899" y="37467"/>
                </a:cubicBezTo>
                <a:cubicBezTo>
                  <a:pt x="15201" y="37467"/>
                  <a:pt x="17620" y="37150"/>
                  <a:pt x="19977" y="36635"/>
                </a:cubicBezTo>
                <a:cubicBezTo>
                  <a:pt x="23430" y="35867"/>
                  <a:pt x="29606" y="33367"/>
                  <a:pt x="34672" y="33367"/>
                </a:cubicBezTo>
                <a:cubicBezTo>
                  <a:pt x="37457" y="33367"/>
                  <a:pt x="39906" y="34123"/>
                  <a:pt x="41382" y="36337"/>
                </a:cubicBezTo>
                <a:cubicBezTo>
                  <a:pt x="43761" y="40202"/>
                  <a:pt x="40193" y="43770"/>
                  <a:pt x="39301" y="47635"/>
                </a:cubicBezTo>
                <a:cubicBezTo>
                  <a:pt x="38409" y="51797"/>
                  <a:pt x="39051" y="56506"/>
                  <a:pt x="43166" y="58040"/>
                </a:cubicBezTo>
                <a:cubicBezTo>
                  <a:pt x="44436" y="58514"/>
                  <a:pt x="45554" y="58715"/>
                  <a:pt x="46562" y="58715"/>
                </a:cubicBezTo>
                <a:cubicBezTo>
                  <a:pt x="52115" y="58715"/>
                  <a:pt x="54325" y="52598"/>
                  <a:pt x="60112" y="52094"/>
                </a:cubicBezTo>
                <a:cubicBezTo>
                  <a:pt x="60299" y="52085"/>
                  <a:pt x="60479" y="52081"/>
                  <a:pt x="60653" y="52081"/>
                </a:cubicBezTo>
                <a:cubicBezTo>
                  <a:pt x="66270" y="52081"/>
                  <a:pt x="64940" y="56661"/>
                  <a:pt x="67247" y="60121"/>
                </a:cubicBezTo>
                <a:cubicBezTo>
                  <a:pt x="69103" y="63157"/>
                  <a:pt x="72393" y="64567"/>
                  <a:pt x="75761" y="64567"/>
                </a:cubicBezTo>
                <a:cubicBezTo>
                  <a:pt x="78331" y="64567"/>
                  <a:pt x="80946" y="63746"/>
                  <a:pt x="83004" y="62203"/>
                </a:cubicBezTo>
                <a:cubicBezTo>
                  <a:pt x="92518" y="55067"/>
                  <a:pt x="90437" y="32770"/>
                  <a:pt x="88058" y="22662"/>
                </a:cubicBezTo>
                <a:cubicBezTo>
                  <a:pt x="85085" y="10175"/>
                  <a:pt x="74680" y="1850"/>
                  <a:pt x="62193" y="364"/>
                </a:cubicBezTo>
                <a:cubicBezTo>
                  <a:pt x="59745" y="124"/>
                  <a:pt x="57096" y="0"/>
                  <a:pt x="54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35"/>
          <p:cNvSpPr/>
          <p:nvPr/>
        </p:nvSpPr>
        <p:spPr>
          <a:xfrm rot="4207798">
            <a:off x="7076584" y="2968235"/>
            <a:ext cx="1438102" cy="1328698"/>
          </a:xfrm>
          <a:custGeom>
            <a:avLst/>
            <a:gdLst/>
            <a:ahLst/>
            <a:cxnLst/>
            <a:rect l="l" t="t" r="r" b="b"/>
            <a:pathLst>
              <a:path w="57522" h="53146" extrusionOk="0">
                <a:moveTo>
                  <a:pt x="38824" y="0"/>
                </a:moveTo>
                <a:cubicBezTo>
                  <a:pt x="36106" y="0"/>
                  <a:pt x="34222" y="1704"/>
                  <a:pt x="30325" y="3209"/>
                </a:cubicBezTo>
                <a:cubicBezTo>
                  <a:pt x="28876" y="3933"/>
                  <a:pt x="27395" y="4167"/>
                  <a:pt x="25907" y="4167"/>
                </a:cubicBezTo>
                <a:cubicBezTo>
                  <a:pt x="23199" y="4167"/>
                  <a:pt x="20471" y="3393"/>
                  <a:pt x="17884" y="3393"/>
                </a:cubicBezTo>
                <a:cubicBezTo>
                  <a:pt x="16641" y="3393"/>
                  <a:pt x="15430" y="3571"/>
                  <a:pt x="14270" y="4101"/>
                </a:cubicBezTo>
                <a:cubicBezTo>
                  <a:pt x="0" y="10344"/>
                  <a:pt x="24973" y="34425"/>
                  <a:pt x="8467" y="44676"/>
                </a:cubicBezTo>
                <a:lnTo>
                  <a:pt x="8919" y="45128"/>
                </a:lnTo>
                <a:cubicBezTo>
                  <a:pt x="8467" y="50920"/>
                  <a:pt x="14710" y="51812"/>
                  <a:pt x="19170" y="52704"/>
                </a:cubicBezTo>
                <a:cubicBezTo>
                  <a:pt x="21169" y="52998"/>
                  <a:pt x="23137" y="53146"/>
                  <a:pt x="25060" y="53146"/>
                </a:cubicBezTo>
                <a:cubicBezTo>
                  <a:pt x="37720" y="53146"/>
                  <a:pt x="48416" y="46755"/>
                  <a:pt x="53062" y="33974"/>
                </a:cubicBezTo>
                <a:cubicBezTo>
                  <a:pt x="57522" y="22831"/>
                  <a:pt x="55738" y="7668"/>
                  <a:pt x="43703" y="1425"/>
                </a:cubicBezTo>
                <a:cubicBezTo>
                  <a:pt x="41662" y="402"/>
                  <a:pt x="40144" y="0"/>
                  <a:pt x="38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35"/>
          <p:cNvSpPr/>
          <p:nvPr/>
        </p:nvSpPr>
        <p:spPr>
          <a:xfrm>
            <a:off x="6695425" y="1558250"/>
            <a:ext cx="1596875" cy="978525"/>
          </a:xfrm>
          <a:custGeom>
            <a:avLst/>
            <a:gdLst/>
            <a:ahLst/>
            <a:cxnLst/>
            <a:rect l="l" t="t" r="r" b="b"/>
            <a:pathLst>
              <a:path w="63875" h="39141" extrusionOk="0">
                <a:moveTo>
                  <a:pt x="33386" y="1"/>
                </a:moveTo>
                <a:cubicBezTo>
                  <a:pt x="16712" y="1"/>
                  <a:pt x="1" y="9111"/>
                  <a:pt x="3416" y="25597"/>
                </a:cubicBezTo>
                <a:lnTo>
                  <a:pt x="3416" y="25609"/>
                </a:lnTo>
                <a:cubicBezTo>
                  <a:pt x="4486" y="30972"/>
                  <a:pt x="10932" y="38500"/>
                  <a:pt x="16307" y="39035"/>
                </a:cubicBezTo>
                <a:cubicBezTo>
                  <a:pt x="16913" y="39106"/>
                  <a:pt x="17460" y="39140"/>
                  <a:pt x="17955" y="39140"/>
                </a:cubicBezTo>
                <a:cubicBezTo>
                  <a:pt x="24926" y="39140"/>
                  <a:pt x="21539" y="32411"/>
                  <a:pt x="27058" y="29902"/>
                </a:cubicBezTo>
                <a:cubicBezTo>
                  <a:pt x="28422" y="29106"/>
                  <a:pt x="29811" y="28779"/>
                  <a:pt x="31202" y="28779"/>
                </a:cubicBezTo>
                <a:cubicBezTo>
                  <a:pt x="36383" y="28779"/>
                  <a:pt x="41610" y="33304"/>
                  <a:pt x="45847" y="34991"/>
                </a:cubicBezTo>
                <a:cubicBezTo>
                  <a:pt x="48304" y="35775"/>
                  <a:pt x="50521" y="36142"/>
                  <a:pt x="52490" y="36142"/>
                </a:cubicBezTo>
                <a:cubicBezTo>
                  <a:pt x="59992" y="36142"/>
                  <a:pt x="63875" y="30813"/>
                  <a:pt x="63602" y="22909"/>
                </a:cubicBezTo>
                <a:cubicBezTo>
                  <a:pt x="63058" y="7228"/>
                  <a:pt x="48237" y="1"/>
                  <a:pt x="333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35"/>
          <p:cNvSpPr/>
          <p:nvPr/>
        </p:nvSpPr>
        <p:spPr>
          <a:xfrm>
            <a:off x="3166700" y="2734850"/>
            <a:ext cx="1106843" cy="1694032"/>
          </a:xfrm>
          <a:custGeom>
            <a:avLst/>
            <a:gdLst/>
            <a:ahLst/>
            <a:cxnLst/>
            <a:rect l="l" t="t" r="r" b="b"/>
            <a:pathLst>
              <a:path w="55880" h="101348" extrusionOk="0">
                <a:moveTo>
                  <a:pt x="25848" y="1"/>
                </a:moveTo>
                <a:cubicBezTo>
                  <a:pt x="24778" y="2044"/>
                  <a:pt x="24016" y="4233"/>
                  <a:pt x="23594" y="6503"/>
                </a:cubicBezTo>
                <a:cubicBezTo>
                  <a:pt x="22102" y="14870"/>
                  <a:pt x="26140" y="23238"/>
                  <a:pt x="26205" y="31718"/>
                </a:cubicBezTo>
                <a:cubicBezTo>
                  <a:pt x="26221" y="34507"/>
                  <a:pt x="25799" y="37378"/>
                  <a:pt x="24437" y="39875"/>
                </a:cubicBezTo>
                <a:cubicBezTo>
                  <a:pt x="22037" y="44318"/>
                  <a:pt x="17059" y="47058"/>
                  <a:pt x="11968" y="48534"/>
                </a:cubicBezTo>
                <a:cubicBezTo>
                  <a:pt x="9097" y="49377"/>
                  <a:pt x="5984" y="49961"/>
                  <a:pt x="3746" y="51826"/>
                </a:cubicBezTo>
                <a:cubicBezTo>
                  <a:pt x="0" y="54971"/>
                  <a:pt x="130" y="60663"/>
                  <a:pt x="2173" y="64976"/>
                </a:cubicBezTo>
                <a:cubicBezTo>
                  <a:pt x="4622" y="70165"/>
                  <a:pt x="9308" y="74300"/>
                  <a:pt x="14740" y="76862"/>
                </a:cubicBezTo>
                <a:cubicBezTo>
                  <a:pt x="20156" y="79424"/>
                  <a:pt x="26286" y="80478"/>
                  <a:pt x="32367" y="80576"/>
                </a:cubicBezTo>
                <a:cubicBezTo>
                  <a:pt x="34572" y="80608"/>
                  <a:pt x="36891" y="80559"/>
                  <a:pt x="38804" y="81565"/>
                </a:cubicBezTo>
                <a:cubicBezTo>
                  <a:pt x="40701" y="82586"/>
                  <a:pt x="41837" y="84483"/>
                  <a:pt x="42745" y="86364"/>
                </a:cubicBezTo>
                <a:cubicBezTo>
                  <a:pt x="45015" y="91051"/>
                  <a:pt x="46361" y="96142"/>
                  <a:pt x="46734" y="101348"/>
                </a:cubicBezTo>
                <a:lnTo>
                  <a:pt x="55879" y="101348"/>
                </a:lnTo>
                <a:lnTo>
                  <a:pt x="558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35"/>
          <p:cNvSpPr/>
          <p:nvPr/>
        </p:nvSpPr>
        <p:spPr>
          <a:xfrm>
            <a:off x="883400" y="829125"/>
            <a:ext cx="1316725" cy="2533700"/>
          </a:xfrm>
          <a:custGeom>
            <a:avLst/>
            <a:gdLst/>
            <a:ahLst/>
            <a:cxnLst/>
            <a:rect l="l" t="t" r="r" b="b"/>
            <a:pathLst>
              <a:path w="52669" h="101348" extrusionOk="0">
                <a:moveTo>
                  <a:pt x="0" y="1"/>
                </a:moveTo>
                <a:lnTo>
                  <a:pt x="0" y="101348"/>
                </a:lnTo>
                <a:lnTo>
                  <a:pt x="4232" y="101348"/>
                </a:lnTo>
                <a:cubicBezTo>
                  <a:pt x="5157" y="99969"/>
                  <a:pt x="6162" y="98640"/>
                  <a:pt x="7265" y="97375"/>
                </a:cubicBezTo>
                <a:cubicBezTo>
                  <a:pt x="17902" y="85294"/>
                  <a:pt x="34296" y="83673"/>
                  <a:pt x="45225" y="72014"/>
                </a:cubicBezTo>
                <a:cubicBezTo>
                  <a:pt x="47820" y="69225"/>
                  <a:pt x="50106" y="65803"/>
                  <a:pt x="51030" y="61717"/>
                </a:cubicBezTo>
                <a:cubicBezTo>
                  <a:pt x="52668" y="54371"/>
                  <a:pt x="49620" y="46702"/>
                  <a:pt x="45971" y="40540"/>
                </a:cubicBezTo>
                <a:cubicBezTo>
                  <a:pt x="42323" y="34378"/>
                  <a:pt x="37912" y="28573"/>
                  <a:pt x="36242" y="21227"/>
                </a:cubicBezTo>
                <a:cubicBezTo>
                  <a:pt x="34604" y="13979"/>
                  <a:pt x="36080" y="5806"/>
                  <a:pt x="399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35"/>
          <p:cNvSpPr/>
          <p:nvPr/>
        </p:nvSpPr>
        <p:spPr>
          <a:xfrm>
            <a:off x="2782275" y="1558250"/>
            <a:ext cx="1417835" cy="752777"/>
          </a:xfrm>
          <a:custGeom>
            <a:avLst/>
            <a:gdLst/>
            <a:ahLst/>
            <a:cxnLst/>
            <a:rect l="l" t="t" r="r" b="b"/>
            <a:pathLst>
              <a:path w="95445" h="50675" extrusionOk="0">
                <a:moveTo>
                  <a:pt x="19568" y="0"/>
                </a:moveTo>
                <a:cubicBezTo>
                  <a:pt x="17923" y="0"/>
                  <a:pt x="16272" y="114"/>
                  <a:pt x="14659" y="293"/>
                </a:cubicBezTo>
                <a:cubicBezTo>
                  <a:pt x="9778" y="844"/>
                  <a:pt x="4914" y="1931"/>
                  <a:pt x="0" y="2028"/>
                </a:cubicBezTo>
                <a:lnTo>
                  <a:pt x="0" y="50674"/>
                </a:lnTo>
                <a:lnTo>
                  <a:pt x="95445" y="50674"/>
                </a:lnTo>
                <a:lnTo>
                  <a:pt x="95429" y="50658"/>
                </a:lnTo>
                <a:cubicBezTo>
                  <a:pt x="83478" y="37086"/>
                  <a:pt x="64797" y="30227"/>
                  <a:pt x="46328" y="27438"/>
                </a:cubicBezTo>
                <a:cubicBezTo>
                  <a:pt x="41707" y="26740"/>
                  <a:pt x="36453" y="25913"/>
                  <a:pt x="33939" y="22200"/>
                </a:cubicBezTo>
                <a:cubicBezTo>
                  <a:pt x="31199" y="18162"/>
                  <a:pt x="33145" y="12925"/>
                  <a:pt x="33664" y="8157"/>
                </a:cubicBezTo>
                <a:cubicBezTo>
                  <a:pt x="33777" y="7217"/>
                  <a:pt x="33810" y="6228"/>
                  <a:pt x="33469" y="5336"/>
                </a:cubicBezTo>
                <a:cubicBezTo>
                  <a:pt x="33015" y="4201"/>
                  <a:pt x="31977" y="3358"/>
                  <a:pt x="30891" y="2709"/>
                </a:cubicBezTo>
                <a:cubicBezTo>
                  <a:pt x="27556" y="674"/>
                  <a:pt x="23578" y="0"/>
                  <a:pt x="195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35"/>
          <p:cNvSpPr/>
          <p:nvPr/>
        </p:nvSpPr>
        <p:spPr>
          <a:xfrm rot="10800000">
            <a:off x="1268850" y="3574476"/>
            <a:ext cx="1738459" cy="1076925"/>
          </a:xfrm>
          <a:custGeom>
            <a:avLst/>
            <a:gdLst/>
            <a:ahLst/>
            <a:cxnLst/>
            <a:rect l="l" t="t" r="r" b="b"/>
            <a:pathLst>
              <a:path w="88992" h="55128" extrusionOk="0">
                <a:moveTo>
                  <a:pt x="11465" y="1"/>
                </a:moveTo>
                <a:cubicBezTo>
                  <a:pt x="13702" y="4055"/>
                  <a:pt x="15227" y="8514"/>
                  <a:pt x="15178" y="13119"/>
                </a:cubicBezTo>
                <a:cubicBezTo>
                  <a:pt x="15178" y="14546"/>
                  <a:pt x="14919" y="15957"/>
                  <a:pt x="14416" y="17287"/>
                </a:cubicBezTo>
                <a:cubicBezTo>
                  <a:pt x="13897" y="18600"/>
                  <a:pt x="13070" y="19719"/>
                  <a:pt x="11870" y="20400"/>
                </a:cubicBezTo>
                <a:cubicBezTo>
                  <a:pt x="10654" y="21081"/>
                  <a:pt x="9308" y="21211"/>
                  <a:pt x="7913" y="21340"/>
                </a:cubicBezTo>
                <a:cubicBezTo>
                  <a:pt x="6535" y="21486"/>
                  <a:pt x="5141" y="21584"/>
                  <a:pt x="3908" y="22184"/>
                </a:cubicBezTo>
                <a:cubicBezTo>
                  <a:pt x="16" y="24081"/>
                  <a:pt x="0" y="30178"/>
                  <a:pt x="3033" y="33275"/>
                </a:cubicBezTo>
                <a:cubicBezTo>
                  <a:pt x="4541" y="34832"/>
                  <a:pt x="6486" y="35772"/>
                  <a:pt x="8562" y="36291"/>
                </a:cubicBezTo>
                <a:cubicBezTo>
                  <a:pt x="10385" y="36591"/>
                  <a:pt x="12287" y="36754"/>
                  <a:pt x="14208" y="36754"/>
                </a:cubicBezTo>
                <a:cubicBezTo>
                  <a:pt x="21311" y="36754"/>
                  <a:pt x="28661" y="34527"/>
                  <a:pt x="33129" y="28783"/>
                </a:cubicBezTo>
                <a:cubicBezTo>
                  <a:pt x="36582" y="24729"/>
                  <a:pt x="36988" y="19265"/>
                  <a:pt x="40636" y="15211"/>
                </a:cubicBezTo>
                <a:cubicBezTo>
                  <a:pt x="42878" y="12970"/>
                  <a:pt x="45999" y="11993"/>
                  <a:pt x="49138" y="11993"/>
                </a:cubicBezTo>
                <a:cubicBezTo>
                  <a:pt x="49973" y="11993"/>
                  <a:pt x="50809" y="12062"/>
                  <a:pt x="51630" y="12195"/>
                </a:cubicBezTo>
                <a:cubicBezTo>
                  <a:pt x="52895" y="12373"/>
                  <a:pt x="54128" y="12681"/>
                  <a:pt x="55328" y="13087"/>
                </a:cubicBezTo>
                <a:cubicBezTo>
                  <a:pt x="58927" y="14335"/>
                  <a:pt x="62171" y="16622"/>
                  <a:pt x="64246" y="19800"/>
                </a:cubicBezTo>
                <a:cubicBezTo>
                  <a:pt x="65284" y="21405"/>
                  <a:pt x="65997" y="23189"/>
                  <a:pt x="66338" y="25070"/>
                </a:cubicBezTo>
                <a:cubicBezTo>
                  <a:pt x="67992" y="30599"/>
                  <a:pt x="64133" y="34653"/>
                  <a:pt x="62106" y="39323"/>
                </a:cubicBezTo>
                <a:cubicBezTo>
                  <a:pt x="60890" y="42567"/>
                  <a:pt x="62316" y="45810"/>
                  <a:pt x="64749" y="48242"/>
                </a:cubicBezTo>
                <a:cubicBezTo>
                  <a:pt x="70285" y="53599"/>
                  <a:pt x="77889" y="55127"/>
                  <a:pt x="85232" y="55127"/>
                </a:cubicBezTo>
                <a:cubicBezTo>
                  <a:pt x="86491" y="55127"/>
                  <a:pt x="87743" y="55082"/>
                  <a:pt x="88975" y="55004"/>
                </a:cubicBezTo>
                <a:lnTo>
                  <a:pt x="88991" y="55004"/>
                </a:lnTo>
                <a:lnTo>
                  <a:pt x="889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35"/>
          <p:cNvSpPr/>
          <p:nvPr/>
        </p:nvSpPr>
        <p:spPr>
          <a:xfrm>
            <a:off x="2009800" y="2933300"/>
            <a:ext cx="934025" cy="689175"/>
          </a:xfrm>
          <a:custGeom>
            <a:avLst/>
            <a:gdLst/>
            <a:ahLst/>
            <a:cxnLst/>
            <a:rect l="l" t="t" r="r" b="b"/>
            <a:pathLst>
              <a:path w="37361" h="27567" extrusionOk="0">
                <a:moveTo>
                  <a:pt x="0" y="0"/>
                </a:moveTo>
                <a:lnTo>
                  <a:pt x="0" y="27566"/>
                </a:lnTo>
                <a:cubicBezTo>
                  <a:pt x="5854" y="26999"/>
                  <a:pt x="11140" y="23772"/>
                  <a:pt x="14302" y="18794"/>
                </a:cubicBezTo>
                <a:cubicBezTo>
                  <a:pt x="15194" y="17399"/>
                  <a:pt x="15940" y="15859"/>
                  <a:pt x="17108" y="14740"/>
                </a:cubicBezTo>
                <a:cubicBezTo>
                  <a:pt x="19686" y="12275"/>
                  <a:pt x="23480" y="12535"/>
                  <a:pt x="26772" y="11627"/>
                </a:cubicBezTo>
                <a:cubicBezTo>
                  <a:pt x="31604" y="10297"/>
                  <a:pt x="35674" y="6032"/>
                  <a:pt x="37166" y="778"/>
                </a:cubicBezTo>
                <a:cubicBezTo>
                  <a:pt x="37231" y="519"/>
                  <a:pt x="37296" y="260"/>
                  <a:pt x="373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72"/>
                                        </p:tgtEl>
                                        <p:attrNameLst>
                                          <p:attrName>style.visibility</p:attrName>
                                        </p:attrNameLst>
                                      </p:cBhvr>
                                      <p:to>
                                        <p:strVal val="visible"/>
                                      </p:to>
                                    </p:set>
                                    <p:animEffect transition="in" filter="fade">
                                      <p:cBhvr>
                                        <p:cTn id="7" dur="1000"/>
                                        <p:tgtEl>
                                          <p:spTgt spid="247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473"/>
                                        </p:tgtEl>
                                        <p:attrNameLst>
                                          <p:attrName>style.visibility</p:attrName>
                                        </p:attrNameLst>
                                      </p:cBhvr>
                                      <p:to>
                                        <p:strVal val="visible"/>
                                      </p:to>
                                    </p:set>
                                    <p:animEffect transition="in" filter="fade">
                                      <p:cBhvr>
                                        <p:cTn id="11" dur="1000"/>
                                        <p:tgtEl>
                                          <p:spTgt spid="2473"/>
                                        </p:tgtEl>
                                      </p:cBhvr>
                                    </p:animEffect>
                                  </p:childTnLst>
                                </p:cTn>
                              </p:par>
                              <p:par>
                                <p:cTn id="12" presetID="10" presetClass="entr" presetSubtype="0" fill="hold" nodeType="withEffect">
                                  <p:stCondLst>
                                    <p:cond delay="0"/>
                                  </p:stCondLst>
                                  <p:childTnLst>
                                    <p:set>
                                      <p:cBhvr>
                                        <p:cTn id="13" dur="1" fill="hold">
                                          <p:stCondLst>
                                            <p:cond delay="0"/>
                                          </p:stCondLst>
                                        </p:cTn>
                                        <p:tgtEl>
                                          <p:spTgt spid="2474"/>
                                        </p:tgtEl>
                                        <p:attrNameLst>
                                          <p:attrName>style.visibility</p:attrName>
                                        </p:attrNameLst>
                                      </p:cBhvr>
                                      <p:to>
                                        <p:strVal val="visible"/>
                                      </p:to>
                                    </p:set>
                                    <p:animEffect transition="in" filter="fade">
                                      <p:cBhvr>
                                        <p:cTn id="14" dur="1000"/>
                                        <p:tgtEl>
                                          <p:spTgt spid="2474"/>
                                        </p:tgtEl>
                                      </p:cBhvr>
                                    </p:animEffect>
                                  </p:childTnLst>
                                </p:cTn>
                              </p:par>
                              <p:par>
                                <p:cTn id="15" presetID="10" presetClass="entr" presetSubtype="0" fill="hold" nodeType="withEffect">
                                  <p:stCondLst>
                                    <p:cond delay="0"/>
                                  </p:stCondLst>
                                  <p:childTnLst>
                                    <p:set>
                                      <p:cBhvr>
                                        <p:cTn id="16" dur="1" fill="hold">
                                          <p:stCondLst>
                                            <p:cond delay="0"/>
                                          </p:stCondLst>
                                        </p:cTn>
                                        <p:tgtEl>
                                          <p:spTgt spid="2475"/>
                                        </p:tgtEl>
                                        <p:attrNameLst>
                                          <p:attrName>style.visibility</p:attrName>
                                        </p:attrNameLst>
                                      </p:cBhvr>
                                      <p:to>
                                        <p:strVal val="visible"/>
                                      </p:to>
                                    </p:set>
                                    <p:animEffect transition="in" filter="fade">
                                      <p:cBhvr>
                                        <p:cTn id="17" dur="1000"/>
                                        <p:tgtEl>
                                          <p:spTgt spid="2475"/>
                                        </p:tgtEl>
                                      </p:cBhvr>
                                    </p:animEffect>
                                  </p:childTnLst>
                                </p:cTn>
                              </p:par>
                              <p:par>
                                <p:cTn id="18" presetID="10" presetClass="entr" presetSubtype="0" fill="hold" nodeType="withEffect">
                                  <p:stCondLst>
                                    <p:cond delay="0"/>
                                  </p:stCondLst>
                                  <p:childTnLst>
                                    <p:set>
                                      <p:cBhvr>
                                        <p:cTn id="19" dur="1" fill="hold">
                                          <p:stCondLst>
                                            <p:cond delay="0"/>
                                          </p:stCondLst>
                                        </p:cTn>
                                        <p:tgtEl>
                                          <p:spTgt spid="2476"/>
                                        </p:tgtEl>
                                        <p:attrNameLst>
                                          <p:attrName>style.visibility</p:attrName>
                                        </p:attrNameLst>
                                      </p:cBhvr>
                                      <p:to>
                                        <p:strVal val="visible"/>
                                      </p:to>
                                    </p:set>
                                    <p:animEffect transition="in" filter="fade">
                                      <p:cBhvr>
                                        <p:cTn id="20" dur="1000"/>
                                        <p:tgtEl>
                                          <p:spTgt spid="2476"/>
                                        </p:tgtEl>
                                      </p:cBhvr>
                                    </p:animEffect>
                                  </p:childTnLst>
                                </p:cTn>
                              </p:par>
                              <p:par>
                                <p:cTn id="21" presetID="10" presetClass="entr" presetSubtype="0" fill="hold" nodeType="withEffect">
                                  <p:stCondLst>
                                    <p:cond delay="0"/>
                                  </p:stCondLst>
                                  <p:childTnLst>
                                    <p:set>
                                      <p:cBhvr>
                                        <p:cTn id="22" dur="1" fill="hold">
                                          <p:stCondLst>
                                            <p:cond delay="0"/>
                                          </p:stCondLst>
                                        </p:cTn>
                                        <p:tgtEl>
                                          <p:spTgt spid="2477"/>
                                        </p:tgtEl>
                                        <p:attrNameLst>
                                          <p:attrName>style.visibility</p:attrName>
                                        </p:attrNameLst>
                                      </p:cBhvr>
                                      <p:to>
                                        <p:strVal val="visible"/>
                                      </p:to>
                                    </p:set>
                                    <p:animEffect transition="in" filter="fade">
                                      <p:cBhvr>
                                        <p:cTn id="23" dur="1000"/>
                                        <p:tgtEl>
                                          <p:spTgt spid="2477"/>
                                        </p:tgtEl>
                                      </p:cBhvr>
                                    </p:animEffect>
                                  </p:childTnLst>
                                </p:cTn>
                              </p:par>
                              <p:par>
                                <p:cTn id="24" presetID="10" presetClass="entr" presetSubtype="0" fill="hold" nodeType="withEffect">
                                  <p:stCondLst>
                                    <p:cond delay="0"/>
                                  </p:stCondLst>
                                  <p:childTnLst>
                                    <p:set>
                                      <p:cBhvr>
                                        <p:cTn id="25" dur="1" fill="hold">
                                          <p:stCondLst>
                                            <p:cond delay="0"/>
                                          </p:stCondLst>
                                        </p:cTn>
                                        <p:tgtEl>
                                          <p:spTgt spid="2478"/>
                                        </p:tgtEl>
                                        <p:attrNameLst>
                                          <p:attrName>style.visibility</p:attrName>
                                        </p:attrNameLst>
                                      </p:cBhvr>
                                      <p:to>
                                        <p:strVal val="visible"/>
                                      </p:to>
                                    </p:set>
                                    <p:animEffect transition="in" filter="fade">
                                      <p:cBhvr>
                                        <p:cTn id="26" dur="1000"/>
                                        <p:tgtEl>
                                          <p:spTgt spid="2478"/>
                                        </p:tgtEl>
                                      </p:cBhvr>
                                    </p:animEffect>
                                  </p:childTnLst>
                                </p:cTn>
                              </p:par>
                              <p:par>
                                <p:cTn id="27" presetID="10" presetClass="entr" presetSubtype="0" fill="hold" nodeType="withEffect">
                                  <p:stCondLst>
                                    <p:cond delay="0"/>
                                  </p:stCondLst>
                                  <p:childTnLst>
                                    <p:set>
                                      <p:cBhvr>
                                        <p:cTn id="28" dur="1" fill="hold">
                                          <p:stCondLst>
                                            <p:cond delay="0"/>
                                          </p:stCondLst>
                                        </p:cTn>
                                        <p:tgtEl>
                                          <p:spTgt spid="2479"/>
                                        </p:tgtEl>
                                        <p:attrNameLst>
                                          <p:attrName>style.visibility</p:attrName>
                                        </p:attrNameLst>
                                      </p:cBhvr>
                                      <p:to>
                                        <p:strVal val="visible"/>
                                      </p:to>
                                    </p:set>
                                    <p:animEffect transition="in" filter="fade">
                                      <p:cBhvr>
                                        <p:cTn id="29" dur="1000"/>
                                        <p:tgtEl>
                                          <p:spTgt spid="2479"/>
                                        </p:tgtEl>
                                      </p:cBhvr>
                                    </p:animEffect>
                                  </p:childTnLst>
                                </p:cTn>
                              </p:par>
                              <p:par>
                                <p:cTn id="30" presetID="10" presetClass="entr" presetSubtype="0" fill="hold" nodeType="withEffect">
                                  <p:stCondLst>
                                    <p:cond delay="0"/>
                                  </p:stCondLst>
                                  <p:childTnLst>
                                    <p:set>
                                      <p:cBhvr>
                                        <p:cTn id="31" dur="1" fill="hold">
                                          <p:stCondLst>
                                            <p:cond delay="0"/>
                                          </p:stCondLst>
                                        </p:cTn>
                                        <p:tgtEl>
                                          <p:spTgt spid="2480"/>
                                        </p:tgtEl>
                                        <p:attrNameLst>
                                          <p:attrName>style.visibility</p:attrName>
                                        </p:attrNameLst>
                                      </p:cBhvr>
                                      <p:to>
                                        <p:strVal val="visible"/>
                                      </p:to>
                                    </p:set>
                                    <p:animEffect transition="in" filter="fade">
                                      <p:cBhvr>
                                        <p:cTn id="32" dur="1000"/>
                                        <p:tgtEl>
                                          <p:spTgt spid="2480"/>
                                        </p:tgtEl>
                                      </p:cBhvr>
                                    </p:animEffect>
                                  </p:childTnLst>
                                </p:cTn>
                              </p:par>
                              <p:par>
                                <p:cTn id="33" presetID="10" presetClass="entr" presetSubtype="0" fill="hold" nodeType="withEffect">
                                  <p:stCondLst>
                                    <p:cond delay="0"/>
                                  </p:stCondLst>
                                  <p:childTnLst>
                                    <p:set>
                                      <p:cBhvr>
                                        <p:cTn id="34" dur="1" fill="hold">
                                          <p:stCondLst>
                                            <p:cond delay="0"/>
                                          </p:stCondLst>
                                        </p:cTn>
                                        <p:tgtEl>
                                          <p:spTgt spid="2481"/>
                                        </p:tgtEl>
                                        <p:attrNameLst>
                                          <p:attrName>style.visibility</p:attrName>
                                        </p:attrNameLst>
                                      </p:cBhvr>
                                      <p:to>
                                        <p:strVal val="visible"/>
                                      </p:to>
                                    </p:set>
                                    <p:animEffect transition="in" filter="fade">
                                      <p:cBhvr>
                                        <p:cTn id="35" dur="1000"/>
                                        <p:tgtEl>
                                          <p:spTgt spid="24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485"/>
        <p:cNvGrpSpPr/>
        <p:nvPr/>
      </p:nvGrpSpPr>
      <p:grpSpPr>
        <a:xfrm>
          <a:off x="0" y="0"/>
          <a:ext cx="0" cy="0"/>
          <a:chOff x="0" y="0"/>
          <a:chExt cx="0" cy="0"/>
        </a:xfrm>
      </p:grpSpPr>
      <p:sp>
        <p:nvSpPr>
          <p:cNvPr id="2486" name="Google Shape;2486;p136"/>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Josefin Sans"/>
                <a:ea typeface="Josefin Sans"/>
                <a:cs typeface="Josefin Sans"/>
                <a:sym typeface="Josefin Sans"/>
              </a:rPr>
              <a:t>Alternative resources</a:t>
            </a:r>
            <a:endParaRPr>
              <a:latin typeface="Josefin Sans"/>
              <a:ea typeface="Josefin Sans"/>
              <a:cs typeface="Josefin Sans"/>
              <a:sym typeface="Josefin Sans"/>
            </a:endParaRPr>
          </a:p>
        </p:txBody>
      </p:sp>
      <p:sp>
        <p:nvSpPr>
          <p:cNvPr id="2487" name="Google Shape;2487;p136"/>
          <p:cNvSpPr/>
          <p:nvPr/>
        </p:nvSpPr>
        <p:spPr>
          <a:xfrm rot="1769750">
            <a:off x="1554529" y="3496238"/>
            <a:ext cx="1707058" cy="450336"/>
          </a:xfrm>
          <a:custGeom>
            <a:avLst/>
            <a:gdLst/>
            <a:ahLst/>
            <a:cxnLst/>
            <a:rect l="l" t="t" r="r" b="b"/>
            <a:pathLst>
              <a:path w="299106" h="92815" extrusionOk="0">
                <a:moveTo>
                  <a:pt x="296744" y="0"/>
                </a:moveTo>
                <a:cubicBezTo>
                  <a:pt x="296744" y="0"/>
                  <a:pt x="299105" y="58876"/>
                  <a:pt x="213742" y="35045"/>
                </a:cubicBezTo>
                <a:cubicBezTo>
                  <a:pt x="149627" y="17191"/>
                  <a:pt x="133321" y="92815"/>
                  <a:pt x="82635" y="92815"/>
                </a:cubicBezTo>
                <a:cubicBezTo>
                  <a:pt x="45376" y="92815"/>
                  <a:pt x="1" y="70755"/>
                  <a:pt x="13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36"/>
          <p:cNvSpPr/>
          <p:nvPr/>
        </p:nvSpPr>
        <p:spPr>
          <a:xfrm rot="-2700000" flipH="1">
            <a:off x="1991372" y="2007745"/>
            <a:ext cx="2487196" cy="615774"/>
          </a:xfrm>
          <a:custGeom>
            <a:avLst/>
            <a:gdLst/>
            <a:ahLst/>
            <a:cxnLst/>
            <a:rect l="l" t="t" r="r" b="b"/>
            <a:pathLst>
              <a:path w="295582" h="107710" extrusionOk="0">
                <a:moveTo>
                  <a:pt x="3890" y="648"/>
                </a:moveTo>
                <a:cubicBezTo>
                  <a:pt x="3890" y="648"/>
                  <a:pt x="1" y="60607"/>
                  <a:pt x="64065" y="49263"/>
                </a:cubicBezTo>
                <a:cubicBezTo>
                  <a:pt x="132883" y="37164"/>
                  <a:pt x="123484" y="107710"/>
                  <a:pt x="183551" y="107710"/>
                </a:cubicBezTo>
                <a:cubicBezTo>
                  <a:pt x="232814" y="107710"/>
                  <a:pt x="209155" y="40513"/>
                  <a:pt x="252368" y="34787"/>
                </a:cubicBezTo>
                <a:cubicBezTo>
                  <a:pt x="295582" y="29061"/>
                  <a:pt x="285751" y="0"/>
                  <a:pt x="285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36"/>
          <p:cNvSpPr/>
          <p:nvPr/>
        </p:nvSpPr>
        <p:spPr>
          <a:xfrm>
            <a:off x="1775098" y="1218581"/>
            <a:ext cx="1707819" cy="540998"/>
          </a:xfrm>
          <a:custGeom>
            <a:avLst/>
            <a:gdLst/>
            <a:ahLst/>
            <a:cxnLst/>
            <a:rect l="l" t="t" r="r" b="b"/>
            <a:pathLst>
              <a:path w="294198" h="130204" extrusionOk="0">
                <a:moveTo>
                  <a:pt x="283570" y="0"/>
                </a:moveTo>
                <a:cubicBezTo>
                  <a:pt x="283570" y="0"/>
                  <a:pt x="294198" y="57826"/>
                  <a:pt x="203889" y="45181"/>
                </a:cubicBezTo>
                <a:cubicBezTo>
                  <a:pt x="141812" y="36461"/>
                  <a:pt x="157999" y="89109"/>
                  <a:pt x="113581" y="109929"/>
                </a:cubicBezTo>
                <a:cubicBezTo>
                  <a:pt x="70252" y="130203"/>
                  <a:pt x="37442" y="67963"/>
                  <a:pt x="0" y="114071"/>
                </a:cubicBezTo>
                <a:lnTo>
                  <a:pt x="0" y="43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36"/>
          <p:cNvSpPr/>
          <p:nvPr/>
        </p:nvSpPr>
        <p:spPr>
          <a:xfrm rot="-2700000" flipH="1">
            <a:off x="3187335" y="2025555"/>
            <a:ext cx="2017993" cy="873935"/>
          </a:xfrm>
          <a:custGeom>
            <a:avLst/>
            <a:gdLst/>
            <a:ahLst/>
            <a:cxnLst/>
            <a:rect l="l" t="t" r="r" b="b"/>
            <a:pathLst>
              <a:path w="285673" h="154588" extrusionOk="0">
                <a:moveTo>
                  <a:pt x="2715" y="154588"/>
                </a:moveTo>
                <a:cubicBezTo>
                  <a:pt x="2715" y="154588"/>
                  <a:pt x="0" y="113633"/>
                  <a:pt x="45298" y="113633"/>
                </a:cubicBezTo>
                <a:cubicBezTo>
                  <a:pt x="90596" y="113633"/>
                  <a:pt x="125888" y="112160"/>
                  <a:pt x="135972" y="50651"/>
                </a:cubicBezTo>
                <a:cubicBezTo>
                  <a:pt x="144194" y="621"/>
                  <a:pt x="221914" y="1"/>
                  <a:pt x="238978" y="40955"/>
                </a:cubicBezTo>
                <a:cubicBezTo>
                  <a:pt x="255965" y="81987"/>
                  <a:pt x="285673" y="81987"/>
                  <a:pt x="285673" y="81987"/>
                </a:cubicBezTo>
                <a:lnTo>
                  <a:pt x="285673" y="1545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36"/>
          <p:cNvSpPr/>
          <p:nvPr/>
        </p:nvSpPr>
        <p:spPr>
          <a:xfrm rot="10800000">
            <a:off x="4332027" y="1253252"/>
            <a:ext cx="1717924" cy="873594"/>
          </a:xfrm>
          <a:custGeom>
            <a:avLst/>
            <a:gdLst/>
            <a:ahLst/>
            <a:cxnLst/>
            <a:rect l="l" t="t" r="r" b="b"/>
            <a:pathLst>
              <a:path w="305002" h="196093" extrusionOk="0">
                <a:moveTo>
                  <a:pt x="0" y="27686"/>
                </a:moveTo>
                <a:cubicBezTo>
                  <a:pt x="0" y="27686"/>
                  <a:pt x="68206" y="0"/>
                  <a:pt x="88558" y="59039"/>
                </a:cubicBezTo>
                <a:cubicBezTo>
                  <a:pt x="108910" y="118077"/>
                  <a:pt x="211769" y="29244"/>
                  <a:pt x="211769" y="120186"/>
                </a:cubicBezTo>
                <a:cubicBezTo>
                  <a:pt x="211769" y="172257"/>
                  <a:pt x="305002" y="135404"/>
                  <a:pt x="280800" y="196092"/>
                </a:cubicBezTo>
                <a:lnTo>
                  <a:pt x="0" y="196092"/>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36"/>
          <p:cNvSpPr/>
          <p:nvPr/>
        </p:nvSpPr>
        <p:spPr>
          <a:xfrm rot="-5910982" flipH="1">
            <a:off x="6124963" y="1777052"/>
            <a:ext cx="727426" cy="883088"/>
          </a:xfrm>
          <a:custGeom>
            <a:avLst/>
            <a:gdLst/>
            <a:ahLst/>
            <a:cxnLst/>
            <a:rect l="l" t="t" r="r" b="b"/>
            <a:pathLst>
              <a:path w="184937" h="139852" extrusionOk="0">
                <a:moveTo>
                  <a:pt x="59024" y="1"/>
                </a:moveTo>
                <a:cubicBezTo>
                  <a:pt x="37702" y="1"/>
                  <a:pt x="17942" y="12858"/>
                  <a:pt x="11925" y="32587"/>
                </a:cubicBezTo>
                <a:cubicBezTo>
                  <a:pt x="1" y="71595"/>
                  <a:pt x="35681" y="113191"/>
                  <a:pt x="79310" y="130384"/>
                </a:cubicBezTo>
                <a:cubicBezTo>
                  <a:pt x="95983" y="136984"/>
                  <a:pt x="112612" y="139851"/>
                  <a:pt x="127490" y="139851"/>
                </a:cubicBezTo>
                <a:cubicBezTo>
                  <a:pt x="160532" y="139851"/>
                  <a:pt x="184937" y="125708"/>
                  <a:pt x="182005" y="106905"/>
                </a:cubicBezTo>
                <a:cubicBezTo>
                  <a:pt x="175997" y="67251"/>
                  <a:pt x="140409" y="105334"/>
                  <a:pt x="114805" y="42848"/>
                </a:cubicBezTo>
                <a:cubicBezTo>
                  <a:pt x="102395" y="12395"/>
                  <a:pt x="79957" y="1"/>
                  <a:pt x="590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36"/>
          <p:cNvSpPr/>
          <p:nvPr/>
        </p:nvSpPr>
        <p:spPr>
          <a:xfrm rot="5414811" flipH="1">
            <a:off x="6037056" y="2694082"/>
            <a:ext cx="2761308" cy="559576"/>
          </a:xfrm>
          <a:custGeom>
            <a:avLst/>
            <a:gdLst/>
            <a:ahLst/>
            <a:cxnLst/>
            <a:rect l="l" t="t" r="r" b="b"/>
            <a:pathLst>
              <a:path w="264364" h="48804" extrusionOk="0">
                <a:moveTo>
                  <a:pt x="0" y="1"/>
                </a:moveTo>
                <a:lnTo>
                  <a:pt x="0" y="34052"/>
                </a:lnTo>
                <a:cubicBezTo>
                  <a:pt x="3219" y="35165"/>
                  <a:pt x="6028" y="35625"/>
                  <a:pt x="8547" y="35625"/>
                </a:cubicBezTo>
                <a:cubicBezTo>
                  <a:pt x="20567" y="35625"/>
                  <a:pt x="25980" y="25146"/>
                  <a:pt x="37813" y="25146"/>
                </a:cubicBezTo>
                <a:cubicBezTo>
                  <a:pt x="42388" y="25146"/>
                  <a:pt x="47922" y="26712"/>
                  <a:pt x="55168" y="31055"/>
                </a:cubicBezTo>
                <a:cubicBezTo>
                  <a:pt x="70462" y="40234"/>
                  <a:pt x="80176" y="48502"/>
                  <a:pt x="91777" y="48502"/>
                </a:cubicBezTo>
                <a:cubicBezTo>
                  <a:pt x="98366" y="48502"/>
                  <a:pt x="105563" y="45836"/>
                  <a:pt x="114738" y="39155"/>
                </a:cubicBezTo>
                <a:cubicBezTo>
                  <a:pt x="122916" y="33205"/>
                  <a:pt x="129075" y="31386"/>
                  <a:pt x="134351" y="31386"/>
                </a:cubicBezTo>
                <a:cubicBezTo>
                  <a:pt x="142654" y="31386"/>
                  <a:pt x="148772" y="35892"/>
                  <a:pt x="157136" y="35892"/>
                </a:cubicBezTo>
                <a:cubicBezTo>
                  <a:pt x="163427" y="35892"/>
                  <a:pt x="170988" y="33343"/>
                  <a:pt x="181706" y="24412"/>
                </a:cubicBezTo>
                <a:cubicBezTo>
                  <a:pt x="184794" y="21838"/>
                  <a:pt x="187774" y="20762"/>
                  <a:pt x="190680" y="20762"/>
                </a:cubicBezTo>
                <a:cubicBezTo>
                  <a:pt x="205031" y="20762"/>
                  <a:pt x="217584" y="46994"/>
                  <a:pt x="232473" y="48634"/>
                </a:cubicBezTo>
                <a:cubicBezTo>
                  <a:pt x="233525" y="48749"/>
                  <a:pt x="234513" y="48803"/>
                  <a:pt x="235446" y="48803"/>
                </a:cubicBezTo>
                <a:cubicBezTo>
                  <a:pt x="246713" y="48803"/>
                  <a:pt x="250150" y="40916"/>
                  <a:pt x="264364" y="38048"/>
                </a:cubicBezTo>
                <a:lnTo>
                  <a:pt x="2643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36"/>
          <p:cNvSpPr/>
          <p:nvPr/>
        </p:nvSpPr>
        <p:spPr>
          <a:xfrm rot="7167918" flipH="1">
            <a:off x="5109225" y="3421060"/>
            <a:ext cx="2301345" cy="497158"/>
          </a:xfrm>
          <a:custGeom>
            <a:avLst/>
            <a:gdLst/>
            <a:ahLst/>
            <a:cxnLst/>
            <a:rect l="l" t="t" r="r" b="b"/>
            <a:pathLst>
              <a:path w="264337" h="53519" extrusionOk="0">
                <a:moveTo>
                  <a:pt x="0" y="0"/>
                </a:moveTo>
                <a:lnTo>
                  <a:pt x="0" y="15527"/>
                </a:lnTo>
                <a:cubicBezTo>
                  <a:pt x="1926" y="15152"/>
                  <a:pt x="3735" y="14976"/>
                  <a:pt x="5438" y="14976"/>
                </a:cubicBezTo>
                <a:cubicBezTo>
                  <a:pt x="30663" y="14976"/>
                  <a:pt x="32875" y="53519"/>
                  <a:pt x="53900" y="53519"/>
                </a:cubicBezTo>
                <a:cubicBezTo>
                  <a:pt x="54445" y="53519"/>
                  <a:pt x="55002" y="53493"/>
                  <a:pt x="55573" y="53440"/>
                </a:cubicBezTo>
                <a:cubicBezTo>
                  <a:pt x="76094" y="51555"/>
                  <a:pt x="75382" y="25592"/>
                  <a:pt x="95618" y="25592"/>
                </a:cubicBezTo>
                <a:cubicBezTo>
                  <a:pt x="98284" y="25592"/>
                  <a:pt x="101312" y="26042"/>
                  <a:pt x="104800" y="27057"/>
                </a:cubicBezTo>
                <a:cubicBezTo>
                  <a:pt x="116474" y="30462"/>
                  <a:pt x="126065" y="31818"/>
                  <a:pt x="134168" y="31818"/>
                </a:cubicBezTo>
                <a:cubicBezTo>
                  <a:pt x="165913" y="31818"/>
                  <a:pt x="174833" y="11001"/>
                  <a:pt x="196809" y="11001"/>
                </a:cubicBezTo>
                <a:cubicBezTo>
                  <a:pt x="197872" y="11001"/>
                  <a:pt x="198967" y="11050"/>
                  <a:pt x="200095" y="11152"/>
                </a:cubicBezTo>
                <a:cubicBezTo>
                  <a:pt x="229610" y="13799"/>
                  <a:pt x="221509" y="30730"/>
                  <a:pt x="264337" y="35806"/>
                </a:cubicBezTo>
                <a:lnTo>
                  <a:pt x="264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136"/>
          <p:cNvSpPr/>
          <p:nvPr/>
        </p:nvSpPr>
        <p:spPr>
          <a:xfrm rot="8098815">
            <a:off x="4206959" y="3000078"/>
            <a:ext cx="1453138" cy="405395"/>
          </a:xfrm>
          <a:custGeom>
            <a:avLst/>
            <a:gdLst/>
            <a:ahLst/>
            <a:cxnLst/>
            <a:rect l="l" t="t" r="r" b="b"/>
            <a:pathLst>
              <a:path w="283357" h="76391" extrusionOk="0">
                <a:moveTo>
                  <a:pt x="0" y="76391"/>
                </a:moveTo>
                <a:cubicBezTo>
                  <a:pt x="0" y="76391"/>
                  <a:pt x="7446" y="11303"/>
                  <a:pt x="69809" y="27459"/>
                </a:cubicBezTo>
                <a:cubicBezTo>
                  <a:pt x="163419" y="51659"/>
                  <a:pt x="141479" y="1"/>
                  <a:pt x="215011" y="3524"/>
                </a:cubicBezTo>
                <a:cubicBezTo>
                  <a:pt x="283357" y="6716"/>
                  <a:pt x="283024" y="76391"/>
                  <a:pt x="283024" y="7639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36"/>
          <p:cNvSpPr/>
          <p:nvPr/>
        </p:nvSpPr>
        <p:spPr>
          <a:xfrm rot="6992775" flipH="1">
            <a:off x="4748861" y="3157930"/>
            <a:ext cx="1801191" cy="517897"/>
          </a:xfrm>
          <a:custGeom>
            <a:avLst/>
            <a:gdLst/>
            <a:ahLst/>
            <a:cxnLst/>
            <a:rect l="l" t="t" r="r" b="b"/>
            <a:pathLst>
              <a:path w="264364" h="43920" extrusionOk="0">
                <a:moveTo>
                  <a:pt x="219423" y="1"/>
                </a:moveTo>
                <a:cubicBezTo>
                  <a:pt x="218735" y="1"/>
                  <a:pt x="218026" y="14"/>
                  <a:pt x="217297" y="39"/>
                </a:cubicBezTo>
                <a:cubicBezTo>
                  <a:pt x="193855" y="856"/>
                  <a:pt x="190998" y="14255"/>
                  <a:pt x="172689" y="14255"/>
                </a:cubicBezTo>
                <a:cubicBezTo>
                  <a:pt x="167988" y="14255"/>
                  <a:pt x="162268" y="13372"/>
                  <a:pt x="154919" y="11165"/>
                </a:cubicBezTo>
                <a:cubicBezTo>
                  <a:pt x="146746" y="8716"/>
                  <a:pt x="139552" y="7721"/>
                  <a:pt x="133072" y="7721"/>
                </a:cubicBezTo>
                <a:cubicBezTo>
                  <a:pt x="104893" y="7721"/>
                  <a:pt x="90210" y="26543"/>
                  <a:pt x="67183" y="26543"/>
                </a:cubicBezTo>
                <a:cubicBezTo>
                  <a:pt x="66131" y="26543"/>
                  <a:pt x="65061" y="26504"/>
                  <a:pt x="63971" y="26422"/>
                </a:cubicBezTo>
                <a:cubicBezTo>
                  <a:pt x="34457" y="24207"/>
                  <a:pt x="42828" y="9572"/>
                  <a:pt x="0" y="5305"/>
                </a:cubicBezTo>
                <a:lnTo>
                  <a:pt x="0" y="43920"/>
                </a:lnTo>
                <a:lnTo>
                  <a:pt x="264364" y="43920"/>
                </a:lnTo>
                <a:lnTo>
                  <a:pt x="264364" y="9491"/>
                </a:lnTo>
                <a:cubicBezTo>
                  <a:pt x="261782" y="9924"/>
                  <a:pt x="259493" y="10114"/>
                  <a:pt x="257424" y="10114"/>
                </a:cubicBezTo>
                <a:cubicBezTo>
                  <a:pt x="242345" y="10114"/>
                  <a:pt x="238978" y="1"/>
                  <a:pt x="219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36"/>
          <p:cNvSpPr/>
          <p:nvPr/>
        </p:nvSpPr>
        <p:spPr>
          <a:xfrm rot="2167888">
            <a:off x="2952496" y="3598950"/>
            <a:ext cx="2112840" cy="528935"/>
          </a:xfrm>
          <a:custGeom>
            <a:avLst/>
            <a:gdLst/>
            <a:ahLst/>
            <a:cxnLst/>
            <a:rect l="l" t="t" r="r" b="b"/>
            <a:pathLst>
              <a:path w="264364" h="40820" extrusionOk="0">
                <a:moveTo>
                  <a:pt x="224094" y="1"/>
                </a:moveTo>
                <a:cubicBezTo>
                  <a:pt x="221694" y="1"/>
                  <a:pt x="219079" y="167"/>
                  <a:pt x="216217" y="530"/>
                </a:cubicBezTo>
                <a:cubicBezTo>
                  <a:pt x="190574" y="3768"/>
                  <a:pt x="189388" y="22268"/>
                  <a:pt x="168921" y="22268"/>
                </a:cubicBezTo>
                <a:cubicBezTo>
                  <a:pt x="166175" y="22268"/>
                  <a:pt x="163082" y="21935"/>
                  <a:pt x="159536" y="21188"/>
                </a:cubicBezTo>
                <a:cubicBezTo>
                  <a:pt x="147862" y="18719"/>
                  <a:pt x="138271" y="17735"/>
                  <a:pt x="130168" y="17735"/>
                </a:cubicBezTo>
                <a:cubicBezTo>
                  <a:pt x="98424" y="17735"/>
                  <a:pt x="89504" y="32828"/>
                  <a:pt x="67530" y="32828"/>
                </a:cubicBezTo>
                <a:cubicBezTo>
                  <a:pt x="66466" y="32828"/>
                  <a:pt x="65371" y="32792"/>
                  <a:pt x="64241" y="32718"/>
                </a:cubicBezTo>
                <a:cubicBezTo>
                  <a:pt x="34727" y="30801"/>
                  <a:pt x="42828" y="18541"/>
                  <a:pt x="0" y="14842"/>
                </a:cubicBezTo>
                <a:lnTo>
                  <a:pt x="0" y="40819"/>
                </a:lnTo>
                <a:lnTo>
                  <a:pt x="264364" y="40819"/>
                </a:lnTo>
                <a:lnTo>
                  <a:pt x="264364" y="17785"/>
                </a:lnTo>
                <a:cubicBezTo>
                  <a:pt x="250431" y="15121"/>
                  <a:pt x="247008" y="1"/>
                  <a:pt x="2240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86"/>
                                        </p:tgtEl>
                                        <p:attrNameLst>
                                          <p:attrName>style.visibility</p:attrName>
                                        </p:attrNameLst>
                                      </p:cBhvr>
                                      <p:to>
                                        <p:strVal val="visible"/>
                                      </p:to>
                                    </p:set>
                                    <p:animEffect transition="in" filter="fade">
                                      <p:cBhvr>
                                        <p:cTn id="7" dur="1000"/>
                                        <p:tgtEl>
                                          <p:spTgt spid="248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487"/>
                                        </p:tgtEl>
                                        <p:attrNameLst>
                                          <p:attrName>style.visibility</p:attrName>
                                        </p:attrNameLst>
                                      </p:cBhvr>
                                      <p:to>
                                        <p:strVal val="visible"/>
                                      </p:to>
                                    </p:set>
                                    <p:animEffect transition="in" filter="fade">
                                      <p:cBhvr>
                                        <p:cTn id="11" dur="1000"/>
                                        <p:tgtEl>
                                          <p:spTgt spid="2487"/>
                                        </p:tgtEl>
                                      </p:cBhvr>
                                    </p:animEffect>
                                  </p:childTnLst>
                                </p:cTn>
                              </p:par>
                              <p:par>
                                <p:cTn id="12" presetID="10" presetClass="entr" presetSubtype="0" fill="hold" nodeType="withEffect">
                                  <p:stCondLst>
                                    <p:cond delay="0"/>
                                  </p:stCondLst>
                                  <p:childTnLst>
                                    <p:set>
                                      <p:cBhvr>
                                        <p:cTn id="13" dur="1" fill="hold">
                                          <p:stCondLst>
                                            <p:cond delay="0"/>
                                          </p:stCondLst>
                                        </p:cTn>
                                        <p:tgtEl>
                                          <p:spTgt spid="2488"/>
                                        </p:tgtEl>
                                        <p:attrNameLst>
                                          <p:attrName>style.visibility</p:attrName>
                                        </p:attrNameLst>
                                      </p:cBhvr>
                                      <p:to>
                                        <p:strVal val="visible"/>
                                      </p:to>
                                    </p:set>
                                    <p:animEffect transition="in" filter="fade">
                                      <p:cBhvr>
                                        <p:cTn id="14" dur="1000"/>
                                        <p:tgtEl>
                                          <p:spTgt spid="2488"/>
                                        </p:tgtEl>
                                      </p:cBhvr>
                                    </p:animEffect>
                                  </p:childTnLst>
                                </p:cTn>
                              </p:par>
                              <p:par>
                                <p:cTn id="15" presetID="10" presetClass="entr" presetSubtype="0" fill="hold" nodeType="withEffect">
                                  <p:stCondLst>
                                    <p:cond delay="0"/>
                                  </p:stCondLst>
                                  <p:childTnLst>
                                    <p:set>
                                      <p:cBhvr>
                                        <p:cTn id="16" dur="1" fill="hold">
                                          <p:stCondLst>
                                            <p:cond delay="0"/>
                                          </p:stCondLst>
                                        </p:cTn>
                                        <p:tgtEl>
                                          <p:spTgt spid="2489"/>
                                        </p:tgtEl>
                                        <p:attrNameLst>
                                          <p:attrName>style.visibility</p:attrName>
                                        </p:attrNameLst>
                                      </p:cBhvr>
                                      <p:to>
                                        <p:strVal val="visible"/>
                                      </p:to>
                                    </p:set>
                                    <p:animEffect transition="in" filter="fade">
                                      <p:cBhvr>
                                        <p:cTn id="17" dur="1000"/>
                                        <p:tgtEl>
                                          <p:spTgt spid="2489"/>
                                        </p:tgtEl>
                                      </p:cBhvr>
                                    </p:animEffect>
                                  </p:childTnLst>
                                </p:cTn>
                              </p:par>
                              <p:par>
                                <p:cTn id="18" presetID="10" presetClass="entr" presetSubtype="0" fill="hold" nodeType="withEffect">
                                  <p:stCondLst>
                                    <p:cond delay="0"/>
                                  </p:stCondLst>
                                  <p:childTnLst>
                                    <p:set>
                                      <p:cBhvr>
                                        <p:cTn id="19" dur="1" fill="hold">
                                          <p:stCondLst>
                                            <p:cond delay="0"/>
                                          </p:stCondLst>
                                        </p:cTn>
                                        <p:tgtEl>
                                          <p:spTgt spid="2490"/>
                                        </p:tgtEl>
                                        <p:attrNameLst>
                                          <p:attrName>style.visibility</p:attrName>
                                        </p:attrNameLst>
                                      </p:cBhvr>
                                      <p:to>
                                        <p:strVal val="visible"/>
                                      </p:to>
                                    </p:set>
                                    <p:animEffect transition="in" filter="fade">
                                      <p:cBhvr>
                                        <p:cTn id="20" dur="1000"/>
                                        <p:tgtEl>
                                          <p:spTgt spid="2490"/>
                                        </p:tgtEl>
                                      </p:cBhvr>
                                    </p:animEffect>
                                  </p:childTnLst>
                                </p:cTn>
                              </p:par>
                              <p:par>
                                <p:cTn id="21" presetID="10" presetClass="entr" presetSubtype="0" fill="hold" nodeType="withEffect">
                                  <p:stCondLst>
                                    <p:cond delay="0"/>
                                  </p:stCondLst>
                                  <p:childTnLst>
                                    <p:set>
                                      <p:cBhvr>
                                        <p:cTn id="22" dur="1" fill="hold">
                                          <p:stCondLst>
                                            <p:cond delay="0"/>
                                          </p:stCondLst>
                                        </p:cTn>
                                        <p:tgtEl>
                                          <p:spTgt spid="2491"/>
                                        </p:tgtEl>
                                        <p:attrNameLst>
                                          <p:attrName>style.visibility</p:attrName>
                                        </p:attrNameLst>
                                      </p:cBhvr>
                                      <p:to>
                                        <p:strVal val="visible"/>
                                      </p:to>
                                    </p:set>
                                    <p:animEffect transition="in" filter="fade">
                                      <p:cBhvr>
                                        <p:cTn id="23" dur="1000"/>
                                        <p:tgtEl>
                                          <p:spTgt spid="2491"/>
                                        </p:tgtEl>
                                      </p:cBhvr>
                                    </p:animEffect>
                                  </p:childTnLst>
                                </p:cTn>
                              </p:par>
                              <p:par>
                                <p:cTn id="24" presetID="10" presetClass="entr" presetSubtype="0" fill="hold" nodeType="withEffect">
                                  <p:stCondLst>
                                    <p:cond delay="0"/>
                                  </p:stCondLst>
                                  <p:childTnLst>
                                    <p:set>
                                      <p:cBhvr>
                                        <p:cTn id="25" dur="1" fill="hold">
                                          <p:stCondLst>
                                            <p:cond delay="0"/>
                                          </p:stCondLst>
                                        </p:cTn>
                                        <p:tgtEl>
                                          <p:spTgt spid="2492"/>
                                        </p:tgtEl>
                                        <p:attrNameLst>
                                          <p:attrName>style.visibility</p:attrName>
                                        </p:attrNameLst>
                                      </p:cBhvr>
                                      <p:to>
                                        <p:strVal val="visible"/>
                                      </p:to>
                                    </p:set>
                                    <p:animEffect transition="in" filter="fade">
                                      <p:cBhvr>
                                        <p:cTn id="26" dur="1000"/>
                                        <p:tgtEl>
                                          <p:spTgt spid="2492"/>
                                        </p:tgtEl>
                                      </p:cBhvr>
                                    </p:animEffect>
                                  </p:childTnLst>
                                </p:cTn>
                              </p:par>
                              <p:par>
                                <p:cTn id="27" presetID="10" presetClass="entr" presetSubtype="0" fill="hold" nodeType="withEffect">
                                  <p:stCondLst>
                                    <p:cond delay="0"/>
                                  </p:stCondLst>
                                  <p:childTnLst>
                                    <p:set>
                                      <p:cBhvr>
                                        <p:cTn id="28" dur="1" fill="hold">
                                          <p:stCondLst>
                                            <p:cond delay="0"/>
                                          </p:stCondLst>
                                        </p:cTn>
                                        <p:tgtEl>
                                          <p:spTgt spid="2493"/>
                                        </p:tgtEl>
                                        <p:attrNameLst>
                                          <p:attrName>style.visibility</p:attrName>
                                        </p:attrNameLst>
                                      </p:cBhvr>
                                      <p:to>
                                        <p:strVal val="visible"/>
                                      </p:to>
                                    </p:set>
                                    <p:animEffect transition="in" filter="fade">
                                      <p:cBhvr>
                                        <p:cTn id="29" dur="1000"/>
                                        <p:tgtEl>
                                          <p:spTgt spid="2493"/>
                                        </p:tgtEl>
                                      </p:cBhvr>
                                    </p:animEffect>
                                  </p:childTnLst>
                                </p:cTn>
                              </p:par>
                              <p:par>
                                <p:cTn id="30" presetID="10" presetClass="entr" presetSubtype="0" fill="hold" nodeType="withEffect">
                                  <p:stCondLst>
                                    <p:cond delay="0"/>
                                  </p:stCondLst>
                                  <p:childTnLst>
                                    <p:set>
                                      <p:cBhvr>
                                        <p:cTn id="31" dur="1" fill="hold">
                                          <p:stCondLst>
                                            <p:cond delay="0"/>
                                          </p:stCondLst>
                                        </p:cTn>
                                        <p:tgtEl>
                                          <p:spTgt spid="2494"/>
                                        </p:tgtEl>
                                        <p:attrNameLst>
                                          <p:attrName>style.visibility</p:attrName>
                                        </p:attrNameLst>
                                      </p:cBhvr>
                                      <p:to>
                                        <p:strVal val="visible"/>
                                      </p:to>
                                    </p:set>
                                    <p:animEffect transition="in" filter="fade">
                                      <p:cBhvr>
                                        <p:cTn id="32" dur="1000"/>
                                        <p:tgtEl>
                                          <p:spTgt spid="2494"/>
                                        </p:tgtEl>
                                      </p:cBhvr>
                                    </p:animEffect>
                                  </p:childTnLst>
                                </p:cTn>
                              </p:par>
                              <p:par>
                                <p:cTn id="33" presetID="10" presetClass="entr" presetSubtype="0" fill="hold" nodeType="withEffect">
                                  <p:stCondLst>
                                    <p:cond delay="0"/>
                                  </p:stCondLst>
                                  <p:childTnLst>
                                    <p:set>
                                      <p:cBhvr>
                                        <p:cTn id="34" dur="1" fill="hold">
                                          <p:stCondLst>
                                            <p:cond delay="0"/>
                                          </p:stCondLst>
                                        </p:cTn>
                                        <p:tgtEl>
                                          <p:spTgt spid="2495"/>
                                        </p:tgtEl>
                                        <p:attrNameLst>
                                          <p:attrName>style.visibility</p:attrName>
                                        </p:attrNameLst>
                                      </p:cBhvr>
                                      <p:to>
                                        <p:strVal val="visible"/>
                                      </p:to>
                                    </p:set>
                                    <p:animEffect transition="in" filter="fade">
                                      <p:cBhvr>
                                        <p:cTn id="35" dur="1000"/>
                                        <p:tgtEl>
                                          <p:spTgt spid="2495"/>
                                        </p:tgtEl>
                                      </p:cBhvr>
                                    </p:animEffect>
                                  </p:childTnLst>
                                </p:cTn>
                              </p:par>
                              <p:par>
                                <p:cTn id="36" presetID="10" presetClass="entr" presetSubtype="0" fill="hold" nodeType="withEffect">
                                  <p:stCondLst>
                                    <p:cond delay="0"/>
                                  </p:stCondLst>
                                  <p:childTnLst>
                                    <p:set>
                                      <p:cBhvr>
                                        <p:cTn id="37" dur="1" fill="hold">
                                          <p:stCondLst>
                                            <p:cond delay="0"/>
                                          </p:stCondLst>
                                        </p:cTn>
                                        <p:tgtEl>
                                          <p:spTgt spid="2496"/>
                                        </p:tgtEl>
                                        <p:attrNameLst>
                                          <p:attrName>style.visibility</p:attrName>
                                        </p:attrNameLst>
                                      </p:cBhvr>
                                      <p:to>
                                        <p:strVal val="visible"/>
                                      </p:to>
                                    </p:set>
                                    <p:animEffect transition="in" filter="fade">
                                      <p:cBhvr>
                                        <p:cTn id="38" dur="1000"/>
                                        <p:tgtEl>
                                          <p:spTgt spid="2496"/>
                                        </p:tgtEl>
                                      </p:cBhvr>
                                    </p:animEffect>
                                  </p:childTnLst>
                                </p:cTn>
                              </p:par>
                              <p:par>
                                <p:cTn id="39" presetID="10" presetClass="entr" presetSubtype="0" fill="hold" nodeType="withEffect">
                                  <p:stCondLst>
                                    <p:cond delay="0"/>
                                  </p:stCondLst>
                                  <p:childTnLst>
                                    <p:set>
                                      <p:cBhvr>
                                        <p:cTn id="40" dur="1" fill="hold">
                                          <p:stCondLst>
                                            <p:cond delay="0"/>
                                          </p:stCondLst>
                                        </p:cTn>
                                        <p:tgtEl>
                                          <p:spTgt spid="2497"/>
                                        </p:tgtEl>
                                        <p:attrNameLst>
                                          <p:attrName>style.visibility</p:attrName>
                                        </p:attrNameLst>
                                      </p:cBhvr>
                                      <p:to>
                                        <p:strVal val="visible"/>
                                      </p:to>
                                    </p:set>
                                    <p:animEffect transition="in" filter="fade">
                                      <p:cBhvr>
                                        <p:cTn id="41" dur="1000"/>
                                        <p:tgtEl>
                                          <p:spTgt spid="24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501"/>
        <p:cNvGrpSpPr/>
        <p:nvPr/>
      </p:nvGrpSpPr>
      <p:grpSpPr>
        <a:xfrm>
          <a:off x="0" y="0"/>
          <a:ext cx="0" cy="0"/>
          <a:chOff x="0" y="0"/>
          <a:chExt cx="0" cy="0"/>
        </a:xfrm>
      </p:grpSpPr>
      <p:sp>
        <p:nvSpPr>
          <p:cNvPr id="2502" name="Google Shape;2502;p137"/>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Josefin Sans"/>
                <a:ea typeface="Josefin Sans"/>
                <a:cs typeface="Josefin Sans"/>
                <a:sym typeface="Josefin Sans"/>
              </a:rPr>
              <a:t>Alternative infographic resources</a:t>
            </a:r>
            <a:endParaRPr>
              <a:latin typeface="Josefin Sans"/>
              <a:ea typeface="Josefin Sans"/>
              <a:cs typeface="Josefin Sans"/>
              <a:sym typeface="Josefin Sans"/>
            </a:endParaRPr>
          </a:p>
        </p:txBody>
      </p:sp>
      <p:grpSp>
        <p:nvGrpSpPr>
          <p:cNvPr id="2503" name="Google Shape;2503;p137"/>
          <p:cNvGrpSpPr/>
          <p:nvPr/>
        </p:nvGrpSpPr>
        <p:grpSpPr>
          <a:xfrm>
            <a:off x="787435" y="2245027"/>
            <a:ext cx="1855404" cy="1607693"/>
            <a:chOff x="787425" y="181275"/>
            <a:chExt cx="6039725" cy="5233375"/>
          </a:xfrm>
        </p:grpSpPr>
        <p:sp>
          <p:nvSpPr>
            <p:cNvPr id="2504" name="Google Shape;2504;p137"/>
            <p:cNvSpPr/>
            <p:nvPr/>
          </p:nvSpPr>
          <p:spPr>
            <a:xfrm>
              <a:off x="2854775" y="181275"/>
              <a:ext cx="1907725" cy="1374675"/>
            </a:xfrm>
            <a:custGeom>
              <a:avLst/>
              <a:gdLst/>
              <a:ahLst/>
              <a:cxnLst/>
              <a:rect l="l" t="t" r="r" b="b"/>
              <a:pathLst>
                <a:path w="76309" h="54987" extrusionOk="0">
                  <a:moveTo>
                    <a:pt x="76309" y="54986"/>
                  </a:moveTo>
                  <a:lnTo>
                    <a:pt x="1" y="54986"/>
                  </a:lnTo>
                  <a:lnTo>
                    <a:pt x="26519" y="8985"/>
                  </a:lnTo>
                  <a:cubicBezTo>
                    <a:pt x="31715" y="1"/>
                    <a:pt x="44595" y="1"/>
                    <a:pt x="49682" y="8985"/>
                  </a:cubicBezTo>
                  <a:close/>
                </a:path>
              </a:pathLst>
            </a:custGeom>
            <a:solidFill>
              <a:srgbClr val="13B8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37"/>
            <p:cNvSpPr/>
            <p:nvPr/>
          </p:nvSpPr>
          <p:spPr>
            <a:xfrm>
              <a:off x="2854775" y="181275"/>
              <a:ext cx="1907725" cy="1374675"/>
            </a:xfrm>
            <a:custGeom>
              <a:avLst/>
              <a:gdLst/>
              <a:ahLst/>
              <a:cxnLst/>
              <a:rect l="l" t="t" r="r" b="b"/>
              <a:pathLst>
                <a:path w="76309" h="54987" extrusionOk="0">
                  <a:moveTo>
                    <a:pt x="76309" y="54986"/>
                  </a:moveTo>
                  <a:lnTo>
                    <a:pt x="1" y="54986"/>
                  </a:lnTo>
                  <a:lnTo>
                    <a:pt x="26519" y="8985"/>
                  </a:lnTo>
                  <a:cubicBezTo>
                    <a:pt x="31715" y="1"/>
                    <a:pt x="44595" y="1"/>
                    <a:pt x="49682" y="8985"/>
                  </a:cubicBezTo>
                  <a:lnTo>
                    <a:pt x="56610" y="2089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37"/>
            <p:cNvSpPr/>
            <p:nvPr/>
          </p:nvSpPr>
          <p:spPr>
            <a:xfrm>
              <a:off x="3777525" y="703550"/>
              <a:ext cx="984975" cy="852400"/>
            </a:xfrm>
            <a:custGeom>
              <a:avLst/>
              <a:gdLst/>
              <a:ahLst/>
              <a:cxnLst/>
              <a:rect l="l" t="t" r="r" b="b"/>
              <a:pathLst>
                <a:path w="39399" h="34096" extrusionOk="0">
                  <a:moveTo>
                    <a:pt x="39399" y="34095"/>
                  </a:moveTo>
                  <a:lnTo>
                    <a:pt x="0" y="34095"/>
                  </a:lnTo>
                  <a:lnTo>
                    <a:pt x="197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37"/>
            <p:cNvSpPr/>
            <p:nvPr/>
          </p:nvSpPr>
          <p:spPr>
            <a:xfrm>
              <a:off x="2218875" y="1896875"/>
              <a:ext cx="3176825" cy="757700"/>
            </a:xfrm>
            <a:custGeom>
              <a:avLst/>
              <a:gdLst/>
              <a:ahLst/>
              <a:cxnLst/>
              <a:rect l="l" t="t" r="r" b="b"/>
              <a:pathLst>
                <a:path w="127073" h="30308" extrusionOk="0">
                  <a:moveTo>
                    <a:pt x="127073" y="30307"/>
                  </a:moveTo>
                  <a:lnTo>
                    <a:pt x="1" y="30307"/>
                  </a:lnTo>
                  <a:lnTo>
                    <a:pt x="17535" y="0"/>
                  </a:lnTo>
                  <a:lnTo>
                    <a:pt x="109538" y="0"/>
                  </a:lnTo>
                  <a:close/>
                </a:path>
              </a:pathLst>
            </a:custGeom>
            <a:solidFill>
              <a:srgbClr val="679E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137"/>
            <p:cNvSpPr/>
            <p:nvPr/>
          </p:nvSpPr>
          <p:spPr>
            <a:xfrm>
              <a:off x="2218875" y="1896875"/>
              <a:ext cx="3176825" cy="757700"/>
            </a:xfrm>
            <a:custGeom>
              <a:avLst/>
              <a:gdLst/>
              <a:ahLst/>
              <a:cxnLst/>
              <a:rect l="l" t="t" r="r" b="b"/>
              <a:pathLst>
                <a:path w="127073" h="30308" extrusionOk="0">
                  <a:moveTo>
                    <a:pt x="127073" y="30307"/>
                  </a:moveTo>
                  <a:lnTo>
                    <a:pt x="1" y="30307"/>
                  </a:lnTo>
                  <a:lnTo>
                    <a:pt x="17535" y="0"/>
                  </a:lnTo>
                  <a:lnTo>
                    <a:pt x="1095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37"/>
            <p:cNvSpPr/>
            <p:nvPr/>
          </p:nvSpPr>
          <p:spPr>
            <a:xfrm>
              <a:off x="3141625" y="1896875"/>
              <a:ext cx="2254075" cy="757700"/>
            </a:xfrm>
            <a:custGeom>
              <a:avLst/>
              <a:gdLst/>
              <a:ahLst/>
              <a:cxnLst/>
              <a:rect l="l" t="t" r="r" b="b"/>
              <a:pathLst>
                <a:path w="90163" h="30308" extrusionOk="0">
                  <a:moveTo>
                    <a:pt x="90163" y="30307"/>
                  </a:moveTo>
                  <a:lnTo>
                    <a:pt x="0" y="30307"/>
                  </a:lnTo>
                  <a:lnTo>
                    <a:pt x="17535" y="0"/>
                  </a:lnTo>
                  <a:lnTo>
                    <a:pt x="726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37"/>
            <p:cNvSpPr/>
            <p:nvPr/>
          </p:nvSpPr>
          <p:spPr>
            <a:xfrm>
              <a:off x="1582975" y="2995500"/>
              <a:ext cx="4448625" cy="760400"/>
            </a:xfrm>
            <a:custGeom>
              <a:avLst/>
              <a:gdLst/>
              <a:ahLst/>
              <a:cxnLst/>
              <a:rect l="l" t="t" r="r" b="b"/>
              <a:pathLst>
                <a:path w="177945" h="30416" extrusionOk="0">
                  <a:moveTo>
                    <a:pt x="177945" y="30415"/>
                  </a:moveTo>
                  <a:lnTo>
                    <a:pt x="1" y="30415"/>
                  </a:lnTo>
                  <a:lnTo>
                    <a:pt x="17535" y="0"/>
                  </a:lnTo>
                  <a:lnTo>
                    <a:pt x="160410" y="0"/>
                  </a:lnTo>
                  <a:close/>
                </a:path>
              </a:pathLst>
            </a:custGeom>
            <a:solidFill>
              <a:srgbClr val="F78C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137"/>
            <p:cNvSpPr/>
            <p:nvPr/>
          </p:nvSpPr>
          <p:spPr>
            <a:xfrm>
              <a:off x="1582975" y="2995500"/>
              <a:ext cx="4448625" cy="760400"/>
            </a:xfrm>
            <a:custGeom>
              <a:avLst/>
              <a:gdLst/>
              <a:ahLst/>
              <a:cxnLst/>
              <a:rect l="l" t="t" r="r" b="b"/>
              <a:pathLst>
                <a:path w="177945" h="30416" extrusionOk="0">
                  <a:moveTo>
                    <a:pt x="177945" y="30415"/>
                  </a:moveTo>
                  <a:lnTo>
                    <a:pt x="1" y="30415"/>
                  </a:lnTo>
                  <a:lnTo>
                    <a:pt x="17535" y="0"/>
                  </a:lnTo>
                  <a:lnTo>
                    <a:pt x="1604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37"/>
            <p:cNvSpPr/>
            <p:nvPr/>
          </p:nvSpPr>
          <p:spPr>
            <a:xfrm>
              <a:off x="2508425" y="2995500"/>
              <a:ext cx="3523175" cy="760400"/>
            </a:xfrm>
            <a:custGeom>
              <a:avLst/>
              <a:gdLst/>
              <a:ahLst/>
              <a:cxnLst/>
              <a:rect l="l" t="t" r="r" b="b"/>
              <a:pathLst>
                <a:path w="140927" h="30416" extrusionOk="0">
                  <a:moveTo>
                    <a:pt x="140927" y="30415"/>
                  </a:moveTo>
                  <a:lnTo>
                    <a:pt x="0" y="30415"/>
                  </a:lnTo>
                  <a:lnTo>
                    <a:pt x="17535" y="0"/>
                  </a:lnTo>
                  <a:lnTo>
                    <a:pt x="1233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37"/>
            <p:cNvSpPr/>
            <p:nvPr/>
          </p:nvSpPr>
          <p:spPr>
            <a:xfrm>
              <a:off x="787425" y="4096825"/>
              <a:ext cx="6039725" cy="1317825"/>
            </a:xfrm>
            <a:custGeom>
              <a:avLst/>
              <a:gdLst/>
              <a:ahLst/>
              <a:cxnLst/>
              <a:rect l="l" t="t" r="r" b="b"/>
              <a:pathLst>
                <a:path w="241589" h="52713" extrusionOk="0">
                  <a:moveTo>
                    <a:pt x="224812" y="52604"/>
                  </a:moveTo>
                  <a:lnTo>
                    <a:pt x="16778" y="52604"/>
                  </a:lnTo>
                  <a:cubicBezTo>
                    <a:pt x="6495" y="52713"/>
                    <a:pt x="1" y="41456"/>
                    <a:pt x="5196" y="32580"/>
                  </a:cubicBezTo>
                  <a:lnTo>
                    <a:pt x="24030" y="0"/>
                  </a:lnTo>
                  <a:lnTo>
                    <a:pt x="217668" y="0"/>
                  </a:lnTo>
                  <a:lnTo>
                    <a:pt x="236502" y="32580"/>
                  </a:lnTo>
                  <a:cubicBezTo>
                    <a:pt x="241589" y="41564"/>
                    <a:pt x="235203" y="52604"/>
                    <a:pt x="224812" y="52604"/>
                  </a:cubicBezTo>
                  <a:close/>
                </a:path>
              </a:pathLst>
            </a:custGeom>
            <a:solidFill>
              <a:srgbClr val="82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37"/>
            <p:cNvSpPr/>
            <p:nvPr/>
          </p:nvSpPr>
          <p:spPr>
            <a:xfrm>
              <a:off x="787425" y="4096825"/>
              <a:ext cx="6039725" cy="1317825"/>
            </a:xfrm>
            <a:custGeom>
              <a:avLst/>
              <a:gdLst/>
              <a:ahLst/>
              <a:cxnLst/>
              <a:rect l="l" t="t" r="r" b="b"/>
              <a:pathLst>
                <a:path w="241589" h="52713" extrusionOk="0">
                  <a:moveTo>
                    <a:pt x="224812" y="52604"/>
                  </a:moveTo>
                  <a:lnTo>
                    <a:pt x="16778" y="52604"/>
                  </a:lnTo>
                  <a:cubicBezTo>
                    <a:pt x="6495" y="52713"/>
                    <a:pt x="1" y="41456"/>
                    <a:pt x="5196" y="32580"/>
                  </a:cubicBezTo>
                  <a:lnTo>
                    <a:pt x="24030" y="0"/>
                  </a:lnTo>
                  <a:lnTo>
                    <a:pt x="217668" y="0"/>
                  </a:lnTo>
                  <a:lnTo>
                    <a:pt x="236502" y="32580"/>
                  </a:lnTo>
                  <a:cubicBezTo>
                    <a:pt x="241589" y="41564"/>
                    <a:pt x="235203" y="52604"/>
                    <a:pt x="224812" y="5260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37"/>
            <p:cNvSpPr/>
            <p:nvPr/>
          </p:nvSpPr>
          <p:spPr>
            <a:xfrm>
              <a:off x="1710150" y="4096825"/>
              <a:ext cx="5117000" cy="1317825"/>
            </a:xfrm>
            <a:custGeom>
              <a:avLst/>
              <a:gdLst/>
              <a:ahLst/>
              <a:cxnLst/>
              <a:rect l="l" t="t" r="r" b="b"/>
              <a:pathLst>
                <a:path w="204680" h="52713" extrusionOk="0">
                  <a:moveTo>
                    <a:pt x="187903" y="52604"/>
                  </a:moveTo>
                  <a:lnTo>
                    <a:pt x="16778" y="52604"/>
                  </a:lnTo>
                  <a:cubicBezTo>
                    <a:pt x="6495" y="52713"/>
                    <a:pt x="1" y="41456"/>
                    <a:pt x="5196" y="32580"/>
                  </a:cubicBezTo>
                  <a:lnTo>
                    <a:pt x="24030" y="0"/>
                  </a:lnTo>
                  <a:lnTo>
                    <a:pt x="180759" y="0"/>
                  </a:lnTo>
                  <a:lnTo>
                    <a:pt x="199593" y="32580"/>
                  </a:lnTo>
                  <a:cubicBezTo>
                    <a:pt x="204680" y="41564"/>
                    <a:pt x="198294" y="52604"/>
                    <a:pt x="187903" y="5260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6" name="Google Shape;2516;p137"/>
          <p:cNvGrpSpPr/>
          <p:nvPr/>
        </p:nvGrpSpPr>
        <p:grpSpPr>
          <a:xfrm>
            <a:off x="7754537" y="2096045"/>
            <a:ext cx="494606" cy="2641602"/>
            <a:chOff x="3298525" y="249200"/>
            <a:chExt cx="976325" cy="5214375"/>
          </a:xfrm>
        </p:grpSpPr>
        <p:sp>
          <p:nvSpPr>
            <p:cNvPr id="2517" name="Google Shape;2517;p137"/>
            <p:cNvSpPr/>
            <p:nvPr/>
          </p:nvSpPr>
          <p:spPr>
            <a:xfrm>
              <a:off x="3298525" y="249200"/>
              <a:ext cx="328425" cy="756675"/>
            </a:xfrm>
            <a:custGeom>
              <a:avLst/>
              <a:gdLst/>
              <a:ahLst/>
              <a:cxnLst/>
              <a:rect l="l" t="t" r="r" b="b"/>
              <a:pathLst>
                <a:path w="13137" h="30267" fill="none" extrusionOk="0">
                  <a:moveTo>
                    <a:pt x="1" y="30266"/>
                  </a:moveTo>
                  <a:lnTo>
                    <a:pt x="1" y="13136"/>
                  </a:lnTo>
                  <a:cubicBezTo>
                    <a:pt x="1" y="5859"/>
                    <a:pt x="5859" y="1"/>
                    <a:pt x="13136" y="1"/>
                  </a:cubicBezTo>
                </a:path>
              </a:pathLst>
            </a:custGeom>
            <a:noFill/>
            <a:ln w="19975" cap="flat" cmpd="sng">
              <a:solidFill>
                <a:schemeClr val="accent3"/>
              </a:solidFill>
              <a:prstDash val="solid"/>
              <a:miter lim="887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37"/>
            <p:cNvSpPr/>
            <p:nvPr/>
          </p:nvSpPr>
          <p:spPr>
            <a:xfrm>
              <a:off x="3409475" y="360150"/>
              <a:ext cx="865375" cy="865375"/>
            </a:xfrm>
            <a:custGeom>
              <a:avLst/>
              <a:gdLst/>
              <a:ahLst/>
              <a:cxnLst/>
              <a:rect l="l" t="t" r="r" b="b"/>
              <a:pathLst>
                <a:path w="34615" h="34615" extrusionOk="0">
                  <a:moveTo>
                    <a:pt x="8698" y="1"/>
                  </a:moveTo>
                  <a:cubicBezTo>
                    <a:pt x="3906" y="1"/>
                    <a:pt x="0" y="3906"/>
                    <a:pt x="0" y="8698"/>
                  </a:cubicBezTo>
                  <a:lnTo>
                    <a:pt x="0" y="25828"/>
                  </a:lnTo>
                  <a:cubicBezTo>
                    <a:pt x="0" y="30710"/>
                    <a:pt x="3906" y="34615"/>
                    <a:pt x="8698" y="34615"/>
                  </a:cubicBezTo>
                  <a:lnTo>
                    <a:pt x="25828" y="34615"/>
                  </a:lnTo>
                  <a:cubicBezTo>
                    <a:pt x="30709" y="34615"/>
                    <a:pt x="34614" y="30710"/>
                    <a:pt x="34614" y="25828"/>
                  </a:cubicBezTo>
                  <a:lnTo>
                    <a:pt x="34614" y="8698"/>
                  </a:lnTo>
                  <a:cubicBezTo>
                    <a:pt x="34614" y="3906"/>
                    <a:pt x="30709" y="1"/>
                    <a:pt x="258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37"/>
            <p:cNvSpPr/>
            <p:nvPr/>
          </p:nvSpPr>
          <p:spPr>
            <a:xfrm>
              <a:off x="3298525" y="1307600"/>
              <a:ext cx="328425" cy="758875"/>
            </a:xfrm>
            <a:custGeom>
              <a:avLst/>
              <a:gdLst/>
              <a:ahLst/>
              <a:cxnLst/>
              <a:rect l="l" t="t" r="r" b="b"/>
              <a:pathLst>
                <a:path w="13137" h="30355" fill="none" extrusionOk="0">
                  <a:moveTo>
                    <a:pt x="1" y="30355"/>
                  </a:moveTo>
                  <a:lnTo>
                    <a:pt x="1" y="13225"/>
                  </a:lnTo>
                  <a:cubicBezTo>
                    <a:pt x="1" y="5947"/>
                    <a:pt x="5859" y="1"/>
                    <a:pt x="13136" y="1"/>
                  </a:cubicBezTo>
                </a:path>
              </a:pathLst>
            </a:custGeom>
            <a:noFill/>
            <a:ln w="19975" cap="flat" cmpd="sng">
              <a:solidFill>
                <a:schemeClr val="accent3"/>
              </a:solidFill>
              <a:prstDash val="solid"/>
              <a:miter lim="887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137"/>
            <p:cNvSpPr/>
            <p:nvPr/>
          </p:nvSpPr>
          <p:spPr>
            <a:xfrm>
              <a:off x="3409475" y="1418550"/>
              <a:ext cx="865375" cy="865375"/>
            </a:xfrm>
            <a:custGeom>
              <a:avLst/>
              <a:gdLst/>
              <a:ahLst/>
              <a:cxnLst/>
              <a:rect l="l" t="t" r="r" b="b"/>
              <a:pathLst>
                <a:path w="34615" h="34615" extrusionOk="0">
                  <a:moveTo>
                    <a:pt x="8698" y="1"/>
                  </a:moveTo>
                  <a:lnTo>
                    <a:pt x="25828" y="1"/>
                  </a:lnTo>
                  <a:cubicBezTo>
                    <a:pt x="30709" y="1"/>
                    <a:pt x="34614" y="3906"/>
                    <a:pt x="34614" y="8787"/>
                  </a:cubicBezTo>
                  <a:lnTo>
                    <a:pt x="34614" y="25917"/>
                  </a:lnTo>
                  <a:cubicBezTo>
                    <a:pt x="34614" y="30710"/>
                    <a:pt x="30709" y="34615"/>
                    <a:pt x="25828" y="34615"/>
                  </a:cubicBezTo>
                  <a:lnTo>
                    <a:pt x="8698" y="34615"/>
                  </a:lnTo>
                  <a:cubicBezTo>
                    <a:pt x="3906" y="34615"/>
                    <a:pt x="0" y="30710"/>
                    <a:pt x="0" y="25917"/>
                  </a:cubicBezTo>
                  <a:lnTo>
                    <a:pt x="0" y="8787"/>
                  </a:lnTo>
                  <a:cubicBezTo>
                    <a:pt x="0" y="3906"/>
                    <a:pt x="3906" y="1"/>
                    <a:pt x="8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37"/>
            <p:cNvSpPr/>
            <p:nvPr/>
          </p:nvSpPr>
          <p:spPr>
            <a:xfrm>
              <a:off x="3298525" y="2368225"/>
              <a:ext cx="328425" cy="756650"/>
            </a:xfrm>
            <a:custGeom>
              <a:avLst/>
              <a:gdLst/>
              <a:ahLst/>
              <a:cxnLst/>
              <a:rect l="l" t="t" r="r" b="b"/>
              <a:pathLst>
                <a:path w="13137" h="30266" fill="none" extrusionOk="0">
                  <a:moveTo>
                    <a:pt x="1" y="30266"/>
                  </a:moveTo>
                  <a:lnTo>
                    <a:pt x="1" y="13225"/>
                  </a:lnTo>
                  <a:cubicBezTo>
                    <a:pt x="1" y="5947"/>
                    <a:pt x="5859" y="1"/>
                    <a:pt x="13136" y="1"/>
                  </a:cubicBezTo>
                </a:path>
              </a:pathLst>
            </a:custGeom>
            <a:noFill/>
            <a:ln w="19975" cap="flat" cmpd="sng">
              <a:solidFill>
                <a:schemeClr val="accent3"/>
              </a:solidFill>
              <a:prstDash val="solid"/>
              <a:miter lim="887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37"/>
            <p:cNvSpPr/>
            <p:nvPr/>
          </p:nvSpPr>
          <p:spPr>
            <a:xfrm>
              <a:off x="3409475" y="2479175"/>
              <a:ext cx="865375" cy="865375"/>
            </a:xfrm>
            <a:custGeom>
              <a:avLst/>
              <a:gdLst/>
              <a:ahLst/>
              <a:cxnLst/>
              <a:rect l="l" t="t" r="r" b="b"/>
              <a:pathLst>
                <a:path w="34615" h="34615" extrusionOk="0">
                  <a:moveTo>
                    <a:pt x="8698" y="0"/>
                  </a:moveTo>
                  <a:lnTo>
                    <a:pt x="25828" y="0"/>
                  </a:lnTo>
                  <a:cubicBezTo>
                    <a:pt x="30709" y="0"/>
                    <a:pt x="34614" y="3906"/>
                    <a:pt x="34614" y="8787"/>
                  </a:cubicBezTo>
                  <a:lnTo>
                    <a:pt x="34614" y="25828"/>
                  </a:lnTo>
                  <a:cubicBezTo>
                    <a:pt x="34614" y="30709"/>
                    <a:pt x="30709" y="34615"/>
                    <a:pt x="25828" y="34615"/>
                  </a:cubicBezTo>
                  <a:lnTo>
                    <a:pt x="8698" y="34615"/>
                  </a:lnTo>
                  <a:cubicBezTo>
                    <a:pt x="3906" y="34615"/>
                    <a:pt x="0" y="30709"/>
                    <a:pt x="0" y="25828"/>
                  </a:cubicBezTo>
                  <a:lnTo>
                    <a:pt x="0" y="8787"/>
                  </a:lnTo>
                  <a:cubicBezTo>
                    <a:pt x="0" y="3906"/>
                    <a:pt x="3906" y="0"/>
                    <a:pt x="86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37"/>
            <p:cNvSpPr/>
            <p:nvPr/>
          </p:nvSpPr>
          <p:spPr>
            <a:xfrm>
              <a:off x="3298525" y="3428850"/>
              <a:ext cx="328425" cy="756650"/>
            </a:xfrm>
            <a:custGeom>
              <a:avLst/>
              <a:gdLst/>
              <a:ahLst/>
              <a:cxnLst/>
              <a:rect l="l" t="t" r="r" b="b"/>
              <a:pathLst>
                <a:path w="13137" h="30266" fill="none" extrusionOk="0">
                  <a:moveTo>
                    <a:pt x="1" y="30266"/>
                  </a:moveTo>
                  <a:lnTo>
                    <a:pt x="1" y="13136"/>
                  </a:lnTo>
                  <a:cubicBezTo>
                    <a:pt x="1" y="5858"/>
                    <a:pt x="5859" y="0"/>
                    <a:pt x="13136" y="0"/>
                  </a:cubicBezTo>
                </a:path>
              </a:pathLst>
            </a:custGeom>
            <a:noFill/>
            <a:ln w="19975" cap="flat" cmpd="sng">
              <a:solidFill>
                <a:schemeClr val="accent3"/>
              </a:solidFill>
              <a:prstDash val="solid"/>
              <a:miter lim="887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37"/>
            <p:cNvSpPr/>
            <p:nvPr/>
          </p:nvSpPr>
          <p:spPr>
            <a:xfrm>
              <a:off x="3409475" y="3539800"/>
              <a:ext cx="865375" cy="865375"/>
            </a:xfrm>
            <a:custGeom>
              <a:avLst/>
              <a:gdLst/>
              <a:ahLst/>
              <a:cxnLst/>
              <a:rect l="l" t="t" r="r" b="b"/>
              <a:pathLst>
                <a:path w="34615" h="34615" extrusionOk="0">
                  <a:moveTo>
                    <a:pt x="8698" y="0"/>
                  </a:moveTo>
                  <a:lnTo>
                    <a:pt x="25828" y="0"/>
                  </a:lnTo>
                  <a:cubicBezTo>
                    <a:pt x="30709" y="0"/>
                    <a:pt x="34614" y="3905"/>
                    <a:pt x="34614" y="8698"/>
                  </a:cubicBezTo>
                  <a:lnTo>
                    <a:pt x="34614" y="25828"/>
                  </a:lnTo>
                  <a:cubicBezTo>
                    <a:pt x="34614" y="30709"/>
                    <a:pt x="30709" y="34614"/>
                    <a:pt x="25828" y="34614"/>
                  </a:cubicBezTo>
                  <a:lnTo>
                    <a:pt x="8698" y="34614"/>
                  </a:lnTo>
                  <a:cubicBezTo>
                    <a:pt x="3906" y="34614"/>
                    <a:pt x="0" y="30709"/>
                    <a:pt x="0" y="25828"/>
                  </a:cubicBezTo>
                  <a:lnTo>
                    <a:pt x="0" y="8698"/>
                  </a:lnTo>
                  <a:cubicBezTo>
                    <a:pt x="0" y="3905"/>
                    <a:pt x="3906" y="0"/>
                    <a:pt x="86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37"/>
            <p:cNvSpPr/>
            <p:nvPr/>
          </p:nvSpPr>
          <p:spPr>
            <a:xfrm>
              <a:off x="3298525" y="4487250"/>
              <a:ext cx="328425" cy="758875"/>
            </a:xfrm>
            <a:custGeom>
              <a:avLst/>
              <a:gdLst/>
              <a:ahLst/>
              <a:cxnLst/>
              <a:rect l="l" t="t" r="r" b="b"/>
              <a:pathLst>
                <a:path w="13137" h="30355" fill="none" extrusionOk="0">
                  <a:moveTo>
                    <a:pt x="1" y="30355"/>
                  </a:moveTo>
                  <a:lnTo>
                    <a:pt x="1" y="13225"/>
                  </a:lnTo>
                  <a:cubicBezTo>
                    <a:pt x="1" y="5947"/>
                    <a:pt x="5859" y="89"/>
                    <a:pt x="13136" y="0"/>
                  </a:cubicBezTo>
                </a:path>
              </a:pathLst>
            </a:custGeom>
            <a:noFill/>
            <a:ln w="19975" cap="flat" cmpd="sng">
              <a:solidFill>
                <a:schemeClr val="accent3"/>
              </a:solidFill>
              <a:prstDash val="solid"/>
              <a:miter lim="887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37"/>
            <p:cNvSpPr/>
            <p:nvPr/>
          </p:nvSpPr>
          <p:spPr>
            <a:xfrm>
              <a:off x="3409475" y="4598200"/>
              <a:ext cx="865375" cy="865375"/>
            </a:xfrm>
            <a:custGeom>
              <a:avLst/>
              <a:gdLst/>
              <a:ahLst/>
              <a:cxnLst/>
              <a:rect l="l" t="t" r="r" b="b"/>
              <a:pathLst>
                <a:path w="34615" h="34615" extrusionOk="0">
                  <a:moveTo>
                    <a:pt x="8698" y="0"/>
                  </a:moveTo>
                  <a:lnTo>
                    <a:pt x="25828" y="0"/>
                  </a:lnTo>
                  <a:cubicBezTo>
                    <a:pt x="30709" y="0"/>
                    <a:pt x="34614" y="3905"/>
                    <a:pt x="34614" y="8787"/>
                  </a:cubicBezTo>
                  <a:lnTo>
                    <a:pt x="34614" y="25917"/>
                  </a:lnTo>
                  <a:cubicBezTo>
                    <a:pt x="34614" y="30709"/>
                    <a:pt x="30709" y="34614"/>
                    <a:pt x="25828" y="34614"/>
                  </a:cubicBezTo>
                  <a:lnTo>
                    <a:pt x="8698" y="34614"/>
                  </a:lnTo>
                  <a:cubicBezTo>
                    <a:pt x="3906" y="34614"/>
                    <a:pt x="0" y="30709"/>
                    <a:pt x="0" y="25917"/>
                  </a:cubicBezTo>
                  <a:lnTo>
                    <a:pt x="0" y="8787"/>
                  </a:lnTo>
                  <a:cubicBezTo>
                    <a:pt x="0" y="3905"/>
                    <a:pt x="3906" y="0"/>
                    <a:pt x="86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7" name="Google Shape;2527;p137"/>
          <p:cNvGrpSpPr/>
          <p:nvPr/>
        </p:nvGrpSpPr>
        <p:grpSpPr>
          <a:xfrm>
            <a:off x="2093023" y="1058441"/>
            <a:ext cx="5335677" cy="2005834"/>
            <a:chOff x="315675" y="1511975"/>
            <a:chExt cx="6969275" cy="2619950"/>
          </a:xfrm>
        </p:grpSpPr>
        <p:sp>
          <p:nvSpPr>
            <p:cNvPr id="2528" name="Google Shape;2528;p137"/>
            <p:cNvSpPr/>
            <p:nvPr/>
          </p:nvSpPr>
          <p:spPr>
            <a:xfrm>
              <a:off x="315675" y="2428375"/>
              <a:ext cx="6969275" cy="836275"/>
            </a:xfrm>
            <a:custGeom>
              <a:avLst/>
              <a:gdLst/>
              <a:ahLst/>
              <a:cxnLst/>
              <a:rect l="l" t="t" r="r" b="b"/>
              <a:pathLst>
                <a:path w="278771" h="33451" fill="none" extrusionOk="0">
                  <a:moveTo>
                    <a:pt x="0" y="0"/>
                  </a:moveTo>
                  <a:cubicBezTo>
                    <a:pt x="23214" y="0"/>
                    <a:pt x="23214" y="33451"/>
                    <a:pt x="46427" y="33451"/>
                  </a:cubicBezTo>
                  <a:cubicBezTo>
                    <a:pt x="69693" y="33451"/>
                    <a:pt x="69693" y="0"/>
                    <a:pt x="92906" y="0"/>
                  </a:cubicBezTo>
                  <a:cubicBezTo>
                    <a:pt x="116120" y="0"/>
                    <a:pt x="116172" y="33451"/>
                    <a:pt x="139385" y="33451"/>
                  </a:cubicBezTo>
                  <a:cubicBezTo>
                    <a:pt x="162599" y="33451"/>
                    <a:pt x="162651" y="0"/>
                    <a:pt x="185864" y="0"/>
                  </a:cubicBezTo>
                  <a:cubicBezTo>
                    <a:pt x="209026" y="0"/>
                    <a:pt x="209130" y="33451"/>
                    <a:pt x="232291" y="33451"/>
                  </a:cubicBezTo>
                  <a:cubicBezTo>
                    <a:pt x="255505" y="33451"/>
                    <a:pt x="255557" y="0"/>
                    <a:pt x="278770" y="0"/>
                  </a:cubicBezTo>
                </a:path>
              </a:pathLst>
            </a:custGeom>
            <a:noFill/>
            <a:ln w="1538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37"/>
            <p:cNvSpPr/>
            <p:nvPr/>
          </p:nvSpPr>
          <p:spPr>
            <a:xfrm>
              <a:off x="1259894" y="2861375"/>
              <a:ext cx="219750" cy="219750"/>
            </a:xfrm>
            <a:custGeom>
              <a:avLst/>
              <a:gdLst/>
              <a:ahLst/>
              <a:cxnLst/>
              <a:rect l="l" t="t" r="r" b="b"/>
              <a:pathLst>
                <a:path w="8790" h="8790" extrusionOk="0">
                  <a:moveTo>
                    <a:pt x="8790" y="2844"/>
                  </a:moveTo>
                  <a:lnTo>
                    <a:pt x="8790" y="878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137"/>
            <p:cNvSpPr/>
            <p:nvPr/>
          </p:nvSpPr>
          <p:spPr>
            <a:xfrm>
              <a:off x="1471175" y="2861375"/>
              <a:ext cx="218450" cy="219750"/>
            </a:xfrm>
            <a:custGeom>
              <a:avLst/>
              <a:gdLst/>
              <a:ahLst/>
              <a:cxnLst/>
              <a:rect l="l" t="t" r="r" b="b"/>
              <a:pathLst>
                <a:path w="8738" h="8790" extrusionOk="0">
                  <a:moveTo>
                    <a:pt x="1" y="2844"/>
                  </a:moveTo>
                  <a:lnTo>
                    <a:pt x="1" y="8789"/>
                  </a:lnTo>
                  <a:lnTo>
                    <a:pt x="87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37"/>
            <p:cNvSpPr/>
            <p:nvPr/>
          </p:nvSpPr>
          <p:spPr>
            <a:xfrm>
              <a:off x="678850" y="1511975"/>
              <a:ext cx="1583375" cy="796225"/>
            </a:xfrm>
            <a:custGeom>
              <a:avLst/>
              <a:gdLst/>
              <a:ahLst/>
              <a:cxnLst/>
              <a:rect l="l" t="t" r="r" b="b"/>
              <a:pathLst>
                <a:path w="63335" h="31849" fill="none" extrusionOk="0">
                  <a:moveTo>
                    <a:pt x="208" y="31848"/>
                  </a:moveTo>
                  <a:cubicBezTo>
                    <a:pt x="1" y="14322"/>
                    <a:pt x="14115" y="1"/>
                    <a:pt x="31642" y="1"/>
                  </a:cubicBezTo>
                  <a:cubicBezTo>
                    <a:pt x="49220" y="1"/>
                    <a:pt x="63334" y="14322"/>
                    <a:pt x="63076" y="31848"/>
                  </a:cubicBezTo>
                </a:path>
              </a:pathLst>
            </a:custGeom>
            <a:noFill/>
            <a:ln w="16800" cap="flat" cmpd="sng">
              <a:solidFill>
                <a:schemeClr val="accent3"/>
              </a:solidFill>
              <a:prstDash val="solid"/>
              <a:miter lim="517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37"/>
            <p:cNvSpPr/>
            <p:nvPr/>
          </p:nvSpPr>
          <p:spPr>
            <a:xfrm>
              <a:off x="800350" y="1637350"/>
              <a:ext cx="1341675" cy="1342950"/>
            </a:xfrm>
            <a:custGeom>
              <a:avLst/>
              <a:gdLst/>
              <a:ahLst/>
              <a:cxnLst/>
              <a:rect l="l" t="t" r="r" b="b"/>
              <a:pathLst>
                <a:path w="53667" h="53718" extrusionOk="0">
                  <a:moveTo>
                    <a:pt x="30814" y="2224"/>
                  </a:moveTo>
                  <a:cubicBezTo>
                    <a:pt x="44463" y="4447"/>
                    <a:pt x="53666" y="17269"/>
                    <a:pt x="51495" y="30866"/>
                  </a:cubicBezTo>
                  <a:cubicBezTo>
                    <a:pt x="49272" y="44463"/>
                    <a:pt x="36450" y="53718"/>
                    <a:pt x="22853" y="51494"/>
                  </a:cubicBezTo>
                  <a:cubicBezTo>
                    <a:pt x="9204" y="49271"/>
                    <a:pt x="1" y="36450"/>
                    <a:pt x="2172" y="22852"/>
                  </a:cubicBezTo>
                  <a:cubicBezTo>
                    <a:pt x="4395" y="9255"/>
                    <a:pt x="17217" y="1"/>
                    <a:pt x="30814" y="22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37"/>
            <p:cNvSpPr/>
            <p:nvPr/>
          </p:nvSpPr>
          <p:spPr>
            <a:xfrm>
              <a:off x="2414725" y="2586050"/>
              <a:ext cx="219750" cy="218475"/>
            </a:xfrm>
            <a:custGeom>
              <a:avLst/>
              <a:gdLst/>
              <a:ahLst/>
              <a:cxnLst/>
              <a:rect l="l" t="t" r="r" b="b"/>
              <a:pathLst>
                <a:path w="8790" h="8739" extrusionOk="0">
                  <a:moveTo>
                    <a:pt x="8789" y="5895"/>
                  </a:moveTo>
                  <a:lnTo>
                    <a:pt x="8789" y="1"/>
                  </a:lnTo>
                  <a:lnTo>
                    <a:pt x="0" y="873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37"/>
            <p:cNvSpPr/>
            <p:nvPr/>
          </p:nvSpPr>
          <p:spPr>
            <a:xfrm>
              <a:off x="2626006" y="2586050"/>
              <a:ext cx="218450" cy="218475"/>
            </a:xfrm>
            <a:custGeom>
              <a:avLst/>
              <a:gdLst/>
              <a:ahLst/>
              <a:cxnLst/>
              <a:rect l="l" t="t" r="r" b="b"/>
              <a:pathLst>
                <a:path w="8738" h="8739" extrusionOk="0">
                  <a:moveTo>
                    <a:pt x="0" y="5895"/>
                  </a:moveTo>
                  <a:lnTo>
                    <a:pt x="0" y="1"/>
                  </a:lnTo>
                  <a:lnTo>
                    <a:pt x="8738" y="873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37"/>
            <p:cNvSpPr/>
            <p:nvPr/>
          </p:nvSpPr>
          <p:spPr>
            <a:xfrm>
              <a:off x="1848600" y="3357700"/>
              <a:ext cx="1570425" cy="774225"/>
            </a:xfrm>
            <a:custGeom>
              <a:avLst/>
              <a:gdLst/>
              <a:ahLst/>
              <a:cxnLst/>
              <a:rect l="l" t="t" r="r" b="b"/>
              <a:pathLst>
                <a:path w="62817" h="30969" fill="none" extrusionOk="0">
                  <a:moveTo>
                    <a:pt x="62817" y="0"/>
                  </a:moveTo>
                  <a:cubicBezTo>
                    <a:pt x="62610" y="17165"/>
                    <a:pt x="48599" y="30969"/>
                    <a:pt x="31434" y="30969"/>
                  </a:cubicBezTo>
                  <a:cubicBezTo>
                    <a:pt x="14218" y="30969"/>
                    <a:pt x="207" y="17165"/>
                    <a:pt x="0" y="0"/>
                  </a:cubicBezTo>
                </a:path>
              </a:pathLst>
            </a:custGeom>
            <a:noFill/>
            <a:ln w="16800" cap="flat" cmpd="sng">
              <a:solidFill>
                <a:schemeClr val="accent3"/>
              </a:solidFill>
              <a:prstDash val="solid"/>
              <a:miter lim="517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137"/>
            <p:cNvSpPr/>
            <p:nvPr/>
          </p:nvSpPr>
          <p:spPr>
            <a:xfrm>
              <a:off x="1963625" y="2685575"/>
              <a:ext cx="1341650" cy="1342950"/>
            </a:xfrm>
            <a:custGeom>
              <a:avLst/>
              <a:gdLst/>
              <a:ahLst/>
              <a:cxnLst/>
              <a:rect l="l" t="t" r="r" b="b"/>
              <a:pathLst>
                <a:path w="53666" h="53718" extrusionOk="0">
                  <a:moveTo>
                    <a:pt x="51494" y="22853"/>
                  </a:moveTo>
                  <a:cubicBezTo>
                    <a:pt x="53666" y="36450"/>
                    <a:pt x="44463" y="49323"/>
                    <a:pt x="30814" y="51495"/>
                  </a:cubicBezTo>
                  <a:cubicBezTo>
                    <a:pt x="17217" y="53718"/>
                    <a:pt x="4395" y="44463"/>
                    <a:pt x="2172" y="30866"/>
                  </a:cubicBezTo>
                  <a:cubicBezTo>
                    <a:pt x="0" y="17269"/>
                    <a:pt x="9203" y="4447"/>
                    <a:pt x="22852" y="2224"/>
                  </a:cubicBezTo>
                  <a:cubicBezTo>
                    <a:pt x="36450" y="1"/>
                    <a:pt x="49271" y="9255"/>
                    <a:pt x="51494" y="228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37"/>
            <p:cNvSpPr/>
            <p:nvPr/>
          </p:nvSpPr>
          <p:spPr>
            <a:xfrm>
              <a:off x="3580575" y="2861375"/>
              <a:ext cx="219750" cy="219750"/>
            </a:xfrm>
            <a:custGeom>
              <a:avLst/>
              <a:gdLst/>
              <a:ahLst/>
              <a:cxnLst/>
              <a:rect l="l" t="t" r="r" b="b"/>
              <a:pathLst>
                <a:path w="8790" h="8790" extrusionOk="0">
                  <a:moveTo>
                    <a:pt x="8789" y="2844"/>
                  </a:moveTo>
                  <a:lnTo>
                    <a:pt x="8789" y="8789"/>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37"/>
            <p:cNvSpPr/>
            <p:nvPr/>
          </p:nvSpPr>
          <p:spPr>
            <a:xfrm>
              <a:off x="3791856" y="2861375"/>
              <a:ext cx="219750" cy="219750"/>
            </a:xfrm>
            <a:custGeom>
              <a:avLst/>
              <a:gdLst/>
              <a:ahLst/>
              <a:cxnLst/>
              <a:rect l="l" t="t" r="r" b="b"/>
              <a:pathLst>
                <a:path w="8790" h="8790" extrusionOk="0">
                  <a:moveTo>
                    <a:pt x="0" y="2844"/>
                  </a:moveTo>
                  <a:lnTo>
                    <a:pt x="0" y="8789"/>
                  </a:lnTo>
                  <a:lnTo>
                    <a:pt x="87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37"/>
            <p:cNvSpPr/>
            <p:nvPr/>
          </p:nvSpPr>
          <p:spPr>
            <a:xfrm>
              <a:off x="3007975" y="1511975"/>
              <a:ext cx="1583375" cy="796225"/>
            </a:xfrm>
            <a:custGeom>
              <a:avLst/>
              <a:gdLst/>
              <a:ahLst/>
              <a:cxnLst/>
              <a:rect l="l" t="t" r="r" b="b"/>
              <a:pathLst>
                <a:path w="63335" h="31849" fill="none" extrusionOk="0">
                  <a:moveTo>
                    <a:pt x="207" y="31848"/>
                  </a:moveTo>
                  <a:cubicBezTo>
                    <a:pt x="1" y="14322"/>
                    <a:pt x="14115" y="1"/>
                    <a:pt x="31642" y="1"/>
                  </a:cubicBezTo>
                  <a:cubicBezTo>
                    <a:pt x="49220" y="1"/>
                    <a:pt x="63334" y="14322"/>
                    <a:pt x="63076" y="31848"/>
                  </a:cubicBezTo>
                </a:path>
              </a:pathLst>
            </a:custGeom>
            <a:noFill/>
            <a:ln w="16800" cap="flat" cmpd="sng">
              <a:solidFill>
                <a:schemeClr val="accent3"/>
              </a:solidFill>
              <a:prstDash val="solid"/>
              <a:miter lim="517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37"/>
            <p:cNvSpPr/>
            <p:nvPr/>
          </p:nvSpPr>
          <p:spPr>
            <a:xfrm>
              <a:off x="3112675" y="1621850"/>
              <a:ext cx="1373975" cy="1372675"/>
            </a:xfrm>
            <a:custGeom>
              <a:avLst/>
              <a:gdLst/>
              <a:ahLst/>
              <a:cxnLst/>
              <a:rect l="l" t="t" r="r" b="b"/>
              <a:pathLst>
                <a:path w="54959" h="54907" extrusionOk="0">
                  <a:moveTo>
                    <a:pt x="33192" y="3154"/>
                  </a:moveTo>
                  <a:cubicBezTo>
                    <a:pt x="46635" y="6308"/>
                    <a:pt x="54958" y="19750"/>
                    <a:pt x="51753" y="33192"/>
                  </a:cubicBezTo>
                  <a:cubicBezTo>
                    <a:pt x="48599" y="46582"/>
                    <a:pt x="35157" y="54906"/>
                    <a:pt x="21766" y="51753"/>
                  </a:cubicBezTo>
                  <a:cubicBezTo>
                    <a:pt x="8324" y="48547"/>
                    <a:pt x="0" y="35105"/>
                    <a:pt x="3206" y="21714"/>
                  </a:cubicBezTo>
                  <a:cubicBezTo>
                    <a:pt x="6360" y="8272"/>
                    <a:pt x="19802" y="0"/>
                    <a:pt x="33192" y="315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37"/>
            <p:cNvSpPr/>
            <p:nvPr/>
          </p:nvSpPr>
          <p:spPr>
            <a:xfrm>
              <a:off x="4743825" y="2586050"/>
              <a:ext cx="219750" cy="218475"/>
            </a:xfrm>
            <a:custGeom>
              <a:avLst/>
              <a:gdLst/>
              <a:ahLst/>
              <a:cxnLst/>
              <a:rect l="l" t="t" r="r" b="b"/>
              <a:pathLst>
                <a:path w="8790" h="8739" extrusionOk="0">
                  <a:moveTo>
                    <a:pt x="8790" y="5895"/>
                  </a:moveTo>
                  <a:lnTo>
                    <a:pt x="8790" y="1"/>
                  </a:lnTo>
                  <a:lnTo>
                    <a:pt x="1" y="873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37"/>
            <p:cNvSpPr/>
            <p:nvPr/>
          </p:nvSpPr>
          <p:spPr>
            <a:xfrm>
              <a:off x="4955106" y="2586050"/>
              <a:ext cx="219775" cy="218475"/>
            </a:xfrm>
            <a:custGeom>
              <a:avLst/>
              <a:gdLst/>
              <a:ahLst/>
              <a:cxnLst/>
              <a:rect l="l" t="t" r="r" b="b"/>
              <a:pathLst>
                <a:path w="8791" h="8739" extrusionOk="0">
                  <a:moveTo>
                    <a:pt x="1" y="5895"/>
                  </a:moveTo>
                  <a:lnTo>
                    <a:pt x="1" y="1"/>
                  </a:lnTo>
                  <a:lnTo>
                    <a:pt x="8790" y="873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37"/>
            <p:cNvSpPr/>
            <p:nvPr/>
          </p:nvSpPr>
          <p:spPr>
            <a:xfrm>
              <a:off x="4177700" y="3357700"/>
              <a:ext cx="1571725" cy="774225"/>
            </a:xfrm>
            <a:custGeom>
              <a:avLst/>
              <a:gdLst/>
              <a:ahLst/>
              <a:cxnLst/>
              <a:rect l="l" t="t" r="r" b="b"/>
              <a:pathLst>
                <a:path w="62869" h="30969" fill="none" extrusionOk="0">
                  <a:moveTo>
                    <a:pt x="62869" y="0"/>
                  </a:moveTo>
                  <a:cubicBezTo>
                    <a:pt x="62610" y="17165"/>
                    <a:pt x="48600" y="30969"/>
                    <a:pt x="31435" y="30969"/>
                  </a:cubicBezTo>
                  <a:cubicBezTo>
                    <a:pt x="14270" y="30969"/>
                    <a:pt x="259" y="17165"/>
                    <a:pt x="1" y="0"/>
                  </a:cubicBezTo>
                </a:path>
              </a:pathLst>
            </a:custGeom>
            <a:noFill/>
            <a:ln w="16800" cap="flat" cmpd="sng">
              <a:solidFill>
                <a:schemeClr val="accent3"/>
              </a:solidFill>
              <a:prstDash val="solid"/>
              <a:miter lim="517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37"/>
            <p:cNvSpPr/>
            <p:nvPr/>
          </p:nvSpPr>
          <p:spPr>
            <a:xfrm>
              <a:off x="4292750" y="2685575"/>
              <a:ext cx="1342950" cy="1342950"/>
            </a:xfrm>
            <a:custGeom>
              <a:avLst/>
              <a:gdLst/>
              <a:ahLst/>
              <a:cxnLst/>
              <a:rect l="l" t="t" r="r" b="b"/>
              <a:pathLst>
                <a:path w="53718" h="53718" extrusionOk="0">
                  <a:moveTo>
                    <a:pt x="51494" y="22853"/>
                  </a:moveTo>
                  <a:cubicBezTo>
                    <a:pt x="53717" y="36450"/>
                    <a:pt x="44463" y="49272"/>
                    <a:pt x="30866" y="51495"/>
                  </a:cubicBezTo>
                  <a:cubicBezTo>
                    <a:pt x="17217" y="53718"/>
                    <a:pt x="4395" y="44463"/>
                    <a:pt x="2223" y="30866"/>
                  </a:cubicBezTo>
                  <a:cubicBezTo>
                    <a:pt x="0" y="17269"/>
                    <a:pt x="9255" y="4447"/>
                    <a:pt x="22852" y="2224"/>
                  </a:cubicBezTo>
                  <a:cubicBezTo>
                    <a:pt x="36449" y="1"/>
                    <a:pt x="49271" y="9255"/>
                    <a:pt x="51494" y="228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37"/>
            <p:cNvSpPr/>
            <p:nvPr/>
          </p:nvSpPr>
          <p:spPr>
            <a:xfrm>
              <a:off x="5918119" y="2861375"/>
              <a:ext cx="219750" cy="219750"/>
            </a:xfrm>
            <a:custGeom>
              <a:avLst/>
              <a:gdLst/>
              <a:ahLst/>
              <a:cxnLst/>
              <a:rect l="l" t="t" r="r" b="b"/>
              <a:pathLst>
                <a:path w="8790" h="8790" extrusionOk="0">
                  <a:moveTo>
                    <a:pt x="8790" y="2844"/>
                  </a:moveTo>
                  <a:lnTo>
                    <a:pt x="8790" y="8789"/>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137"/>
            <p:cNvSpPr/>
            <p:nvPr/>
          </p:nvSpPr>
          <p:spPr>
            <a:xfrm>
              <a:off x="6129400" y="2861375"/>
              <a:ext cx="219775" cy="219750"/>
            </a:xfrm>
            <a:custGeom>
              <a:avLst/>
              <a:gdLst/>
              <a:ahLst/>
              <a:cxnLst/>
              <a:rect l="l" t="t" r="r" b="b"/>
              <a:pathLst>
                <a:path w="8791" h="8790" extrusionOk="0">
                  <a:moveTo>
                    <a:pt x="1" y="2844"/>
                  </a:moveTo>
                  <a:lnTo>
                    <a:pt x="1" y="8789"/>
                  </a:lnTo>
                  <a:lnTo>
                    <a:pt x="87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137"/>
            <p:cNvSpPr/>
            <p:nvPr/>
          </p:nvSpPr>
          <p:spPr>
            <a:xfrm>
              <a:off x="5337100" y="1511975"/>
              <a:ext cx="1584650" cy="796225"/>
            </a:xfrm>
            <a:custGeom>
              <a:avLst/>
              <a:gdLst/>
              <a:ahLst/>
              <a:cxnLst/>
              <a:rect l="l" t="t" r="r" b="b"/>
              <a:pathLst>
                <a:path w="63386" h="31849" fill="none" extrusionOk="0">
                  <a:moveTo>
                    <a:pt x="259" y="31848"/>
                  </a:moveTo>
                  <a:cubicBezTo>
                    <a:pt x="0" y="14322"/>
                    <a:pt x="14166" y="1"/>
                    <a:pt x="31693" y="1"/>
                  </a:cubicBezTo>
                  <a:cubicBezTo>
                    <a:pt x="49220" y="1"/>
                    <a:pt x="63386" y="14322"/>
                    <a:pt x="63127" y="31848"/>
                  </a:cubicBezTo>
                </a:path>
              </a:pathLst>
            </a:custGeom>
            <a:noFill/>
            <a:ln w="16800" cap="flat" cmpd="sng">
              <a:solidFill>
                <a:schemeClr val="accent3"/>
              </a:solidFill>
              <a:prstDash val="solid"/>
              <a:miter lim="517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37"/>
            <p:cNvSpPr/>
            <p:nvPr/>
          </p:nvSpPr>
          <p:spPr>
            <a:xfrm>
              <a:off x="5458600" y="1637350"/>
              <a:ext cx="1342950" cy="1342950"/>
            </a:xfrm>
            <a:custGeom>
              <a:avLst/>
              <a:gdLst/>
              <a:ahLst/>
              <a:cxnLst/>
              <a:rect l="l" t="t" r="r" b="b"/>
              <a:pathLst>
                <a:path w="53718" h="53718" extrusionOk="0">
                  <a:moveTo>
                    <a:pt x="30866" y="2224"/>
                  </a:moveTo>
                  <a:cubicBezTo>
                    <a:pt x="44463" y="4447"/>
                    <a:pt x="53717" y="17269"/>
                    <a:pt x="51494" y="30866"/>
                  </a:cubicBezTo>
                  <a:cubicBezTo>
                    <a:pt x="49323" y="44463"/>
                    <a:pt x="36501" y="53718"/>
                    <a:pt x="22852" y="51494"/>
                  </a:cubicBezTo>
                  <a:cubicBezTo>
                    <a:pt x="9255" y="49271"/>
                    <a:pt x="0" y="36450"/>
                    <a:pt x="2223" y="22852"/>
                  </a:cubicBezTo>
                  <a:cubicBezTo>
                    <a:pt x="4447" y="9255"/>
                    <a:pt x="17268" y="1"/>
                    <a:pt x="30866" y="222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37"/>
            <p:cNvSpPr/>
            <p:nvPr/>
          </p:nvSpPr>
          <p:spPr>
            <a:xfrm>
              <a:off x="921850" y="1797425"/>
              <a:ext cx="1098675" cy="1022800"/>
            </a:xfrm>
            <a:custGeom>
              <a:avLst/>
              <a:gdLst/>
              <a:ahLst/>
              <a:cxnLst/>
              <a:rect l="l" t="t" r="r" b="b"/>
              <a:pathLst>
                <a:path w="43947" h="40912" extrusionOk="0">
                  <a:moveTo>
                    <a:pt x="21948" y="0"/>
                  </a:moveTo>
                  <a:cubicBezTo>
                    <a:pt x="12117" y="0"/>
                    <a:pt x="3440" y="7161"/>
                    <a:pt x="1810" y="17173"/>
                  </a:cubicBezTo>
                  <a:cubicBezTo>
                    <a:pt x="1" y="28340"/>
                    <a:pt x="7549" y="38836"/>
                    <a:pt x="18716" y="40645"/>
                  </a:cubicBezTo>
                  <a:cubicBezTo>
                    <a:pt x="19819" y="40825"/>
                    <a:pt x="20916" y="40912"/>
                    <a:pt x="21999" y="40912"/>
                  </a:cubicBezTo>
                  <a:cubicBezTo>
                    <a:pt x="31830" y="40912"/>
                    <a:pt x="40507" y="33752"/>
                    <a:pt x="42137" y="23739"/>
                  </a:cubicBezTo>
                  <a:cubicBezTo>
                    <a:pt x="43946" y="12572"/>
                    <a:pt x="36398" y="2076"/>
                    <a:pt x="25231" y="267"/>
                  </a:cubicBezTo>
                  <a:cubicBezTo>
                    <a:pt x="24128" y="87"/>
                    <a:pt x="23031" y="0"/>
                    <a:pt x="219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37"/>
            <p:cNvSpPr/>
            <p:nvPr/>
          </p:nvSpPr>
          <p:spPr>
            <a:xfrm>
              <a:off x="2085125" y="2845650"/>
              <a:ext cx="1098650" cy="1022800"/>
            </a:xfrm>
            <a:custGeom>
              <a:avLst/>
              <a:gdLst/>
              <a:ahLst/>
              <a:cxnLst/>
              <a:rect l="l" t="t" r="r" b="b"/>
              <a:pathLst>
                <a:path w="43946" h="40912" extrusionOk="0">
                  <a:moveTo>
                    <a:pt x="21999" y="1"/>
                  </a:moveTo>
                  <a:cubicBezTo>
                    <a:pt x="20916" y="1"/>
                    <a:pt x="19819" y="88"/>
                    <a:pt x="18716" y="267"/>
                  </a:cubicBezTo>
                  <a:cubicBezTo>
                    <a:pt x="7549" y="2077"/>
                    <a:pt x="0" y="12572"/>
                    <a:pt x="1810" y="23739"/>
                  </a:cubicBezTo>
                  <a:cubicBezTo>
                    <a:pt x="3440" y="33752"/>
                    <a:pt x="12117" y="40912"/>
                    <a:pt x="21947" y="40912"/>
                  </a:cubicBezTo>
                  <a:cubicBezTo>
                    <a:pt x="23030" y="40912"/>
                    <a:pt x="24127" y="40825"/>
                    <a:pt x="25230" y="40645"/>
                  </a:cubicBezTo>
                  <a:cubicBezTo>
                    <a:pt x="36398" y="38836"/>
                    <a:pt x="43946" y="28341"/>
                    <a:pt x="42136" y="17173"/>
                  </a:cubicBezTo>
                  <a:cubicBezTo>
                    <a:pt x="40507" y="7161"/>
                    <a:pt x="31829" y="1"/>
                    <a:pt x="219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37"/>
            <p:cNvSpPr/>
            <p:nvPr/>
          </p:nvSpPr>
          <p:spPr>
            <a:xfrm>
              <a:off x="3238050" y="1796800"/>
              <a:ext cx="1123225" cy="1022700"/>
            </a:xfrm>
            <a:custGeom>
              <a:avLst/>
              <a:gdLst/>
              <a:ahLst/>
              <a:cxnLst/>
              <a:rect l="l" t="t" r="r" b="b"/>
              <a:pathLst>
                <a:path w="44929" h="40908" extrusionOk="0">
                  <a:moveTo>
                    <a:pt x="22438" y="1"/>
                  </a:moveTo>
                  <a:cubicBezTo>
                    <a:pt x="13190" y="1"/>
                    <a:pt x="4799" y="6321"/>
                    <a:pt x="2585" y="15750"/>
                  </a:cubicBezTo>
                  <a:cubicBezTo>
                    <a:pt x="0" y="26711"/>
                    <a:pt x="6773" y="37723"/>
                    <a:pt x="17785" y="40360"/>
                  </a:cubicBezTo>
                  <a:cubicBezTo>
                    <a:pt x="19354" y="40730"/>
                    <a:pt x="20923" y="40907"/>
                    <a:pt x="22469" y="40907"/>
                  </a:cubicBezTo>
                  <a:cubicBezTo>
                    <a:pt x="31725" y="40907"/>
                    <a:pt x="40128" y="34552"/>
                    <a:pt x="42343" y="25160"/>
                  </a:cubicBezTo>
                  <a:cubicBezTo>
                    <a:pt x="44928" y="14148"/>
                    <a:pt x="38156" y="3135"/>
                    <a:pt x="27143" y="550"/>
                  </a:cubicBezTo>
                  <a:cubicBezTo>
                    <a:pt x="25567" y="179"/>
                    <a:pt x="23991" y="1"/>
                    <a:pt x="224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37"/>
            <p:cNvSpPr/>
            <p:nvPr/>
          </p:nvSpPr>
          <p:spPr>
            <a:xfrm>
              <a:off x="4412288" y="2844350"/>
              <a:ext cx="1102550" cy="1025400"/>
            </a:xfrm>
            <a:custGeom>
              <a:avLst/>
              <a:gdLst/>
              <a:ahLst/>
              <a:cxnLst/>
              <a:rect l="l" t="t" r="r" b="b"/>
              <a:pathLst>
                <a:path w="44102" h="41016" extrusionOk="0">
                  <a:moveTo>
                    <a:pt x="22065" y="1"/>
                  </a:moveTo>
                  <a:cubicBezTo>
                    <a:pt x="20978" y="1"/>
                    <a:pt x="19876" y="88"/>
                    <a:pt x="18768" y="267"/>
                  </a:cubicBezTo>
                  <a:cubicBezTo>
                    <a:pt x="7601" y="2077"/>
                    <a:pt x="1" y="12572"/>
                    <a:pt x="1810" y="23791"/>
                  </a:cubicBezTo>
                  <a:cubicBezTo>
                    <a:pt x="3440" y="33851"/>
                    <a:pt x="12118" y="41015"/>
                    <a:pt x="21986" y="41015"/>
                  </a:cubicBezTo>
                  <a:cubicBezTo>
                    <a:pt x="23073" y="41015"/>
                    <a:pt x="24174" y="40928"/>
                    <a:pt x="25282" y="40749"/>
                  </a:cubicBezTo>
                  <a:cubicBezTo>
                    <a:pt x="36501" y="38939"/>
                    <a:pt x="44101" y="28392"/>
                    <a:pt x="42292" y="17225"/>
                  </a:cubicBezTo>
                  <a:cubicBezTo>
                    <a:pt x="40662" y="7166"/>
                    <a:pt x="31942" y="1"/>
                    <a:pt x="220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137"/>
            <p:cNvSpPr/>
            <p:nvPr/>
          </p:nvSpPr>
          <p:spPr>
            <a:xfrm>
              <a:off x="5581375" y="1797425"/>
              <a:ext cx="1098675" cy="1022800"/>
            </a:xfrm>
            <a:custGeom>
              <a:avLst/>
              <a:gdLst/>
              <a:ahLst/>
              <a:cxnLst/>
              <a:rect l="l" t="t" r="r" b="b"/>
              <a:pathLst>
                <a:path w="43947" h="40912" extrusionOk="0">
                  <a:moveTo>
                    <a:pt x="21948" y="0"/>
                  </a:moveTo>
                  <a:cubicBezTo>
                    <a:pt x="12118" y="0"/>
                    <a:pt x="3440" y="7161"/>
                    <a:pt x="1810" y="17173"/>
                  </a:cubicBezTo>
                  <a:cubicBezTo>
                    <a:pt x="1" y="28340"/>
                    <a:pt x="7549" y="38836"/>
                    <a:pt x="18665" y="40645"/>
                  </a:cubicBezTo>
                  <a:cubicBezTo>
                    <a:pt x="19773" y="40825"/>
                    <a:pt x="20875" y="40912"/>
                    <a:pt x="21962" y="40912"/>
                  </a:cubicBezTo>
                  <a:cubicBezTo>
                    <a:pt x="31830" y="40912"/>
                    <a:pt x="40507" y="33752"/>
                    <a:pt x="42137" y="23739"/>
                  </a:cubicBezTo>
                  <a:cubicBezTo>
                    <a:pt x="43947" y="12572"/>
                    <a:pt x="36398" y="2076"/>
                    <a:pt x="25231" y="267"/>
                  </a:cubicBezTo>
                  <a:cubicBezTo>
                    <a:pt x="24128" y="87"/>
                    <a:pt x="23031" y="0"/>
                    <a:pt x="219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4" name="Google Shape;2554;p137"/>
          <p:cNvGrpSpPr/>
          <p:nvPr/>
        </p:nvGrpSpPr>
        <p:grpSpPr>
          <a:xfrm>
            <a:off x="2753360" y="3083787"/>
            <a:ext cx="3977023" cy="1407866"/>
            <a:chOff x="200050" y="1544625"/>
            <a:chExt cx="7122175" cy="2521250"/>
          </a:xfrm>
        </p:grpSpPr>
        <p:sp>
          <p:nvSpPr>
            <p:cNvPr id="2555" name="Google Shape;2555;p137"/>
            <p:cNvSpPr/>
            <p:nvPr/>
          </p:nvSpPr>
          <p:spPr>
            <a:xfrm>
              <a:off x="4729700" y="1548750"/>
              <a:ext cx="2592525" cy="2517125"/>
            </a:xfrm>
            <a:custGeom>
              <a:avLst/>
              <a:gdLst/>
              <a:ahLst/>
              <a:cxnLst/>
              <a:rect l="l" t="t" r="r" b="b"/>
              <a:pathLst>
                <a:path w="103701" h="100685" extrusionOk="0">
                  <a:moveTo>
                    <a:pt x="82004" y="1"/>
                  </a:moveTo>
                  <a:cubicBezTo>
                    <a:pt x="79556" y="1"/>
                    <a:pt x="77091" y="446"/>
                    <a:pt x="74730" y="1364"/>
                  </a:cubicBezTo>
                  <a:cubicBezTo>
                    <a:pt x="67282" y="4245"/>
                    <a:pt x="62262" y="11199"/>
                    <a:pt x="61850" y="19183"/>
                  </a:cubicBezTo>
                  <a:cubicBezTo>
                    <a:pt x="61356" y="29306"/>
                    <a:pt x="57406" y="38935"/>
                    <a:pt x="50246" y="46095"/>
                  </a:cubicBezTo>
                  <a:lnTo>
                    <a:pt x="47571" y="48770"/>
                  </a:lnTo>
                  <a:cubicBezTo>
                    <a:pt x="40411" y="55930"/>
                    <a:pt x="30740" y="59881"/>
                    <a:pt x="20658" y="60374"/>
                  </a:cubicBezTo>
                  <a:cubicBezTo>
                    <a:pt x="12799" y="60786"/>
                    <a:pt x="5885" y="65683"/>
                    <a:pt x="2964" y="72966"/>
                  </a:cubicBezTo>
                  <a:cubicBezTo>
                    <a:pt x="1" y="80250"/>
                    <a:pt x="1564" y="88604"/>
                    <a:pt x="6955" y="94324"/>
                  </a:cubicBezTo>
                  <a:lnTo>
                    <a:pt x="6996" y="94324"/>
                  </a:lnTo>
                  <a:cubicBezTo>
                    <a:pt x="10872" y="98459"/>
                    <a:pt x="16231" y="100685"/>
                    <a:pt x="21703" y="100685"/>
                  </a:cubicBezTo>
                  <a:cubicBezTo>
                    <a:pt x="24017" y="100685"/>
                    <a:pt x="26350" y="100287"/>
                    <a:pt x="28600" y="99467"/>
                  </a:cubicBezTo>
                  <a:cubicBezTo>
                    <a:pt x="36172" y="96710"/>
                    <a:pt x="41398" y="89674"/>
                    <a:pt x="41851" y="81649"/>
                  </a:cubicBezTo>
                  <a:cubicBezTo>
                    <a:pt x="42345" y="71362"/>
                    <a:pt x="46377" y="61609"/>
                    <a:pt x="53661" y="54325"/>
                  </a:cubicBezTo>
                  <a:lnTo>
                    <a:pt x="55883" y="52144"/>
                  </a:lnTo>
                  <a:cubicBezTo>
                    <a:pt x="63085" y="44902"/>
                    <a:pt x="72878" y="40869"/>
                    <a:pt x="83125" y="40293"/>
                  </a:cubicBezTo>
                  <a:cubicBezTo>
                    <a:pt x="91067" y="39881"/>
                    <a:pt x="98021" y="34779"/>
                    <a:pt x="100861" y="27330"/>
                  </a:cubicBezTo>
                  <a:cubicBezTo>
                    <a:pt x="103700" y="19882"/>
                    <a:pt x="101890" y="11487"/>
                    <a:pt x="96252" y="5850"/>
                  </a:cubicBezTo>
                  <a:cubicBezTo>
                    <a:pt x="92383" y="2037"/>
                    <a:pt x="87235" y="1"/>
                    <a:pt x="820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37"/>
            <p:cNvSpPr/>
            <p:nvPr/>
          </p:nvSpPr>
          <p:spPr>
            <a:xfrm>
              <a:off x="3219475" y="1546700"/>
              <a:ext cx="2592525" cy="2517125"/>
            </a:xfrm>
            <a:custGeom>
              <a:avLst/>
              <a:gdLst/>
              <a:ahLst/>
              <a:cxnLst/>
              <a:rect l="l" t="t" r="r" b="b"/>
              <a:pathLst>
                <a:path w="103701" h="100685" extrusionOk="0">
                  <a:moveTo>
                    <a:pt x="21670" y="0"/>
                  </a:moveTo>
                  <a:cubicBezTo>
                    <a:pt x="16429" y="0"/>
                    <a:pt x="11290" y="2037"/>
                    <a:pt x="7449" y="5850"/>
                  </a:cubicBezTo>
                  <a:cubicBezTo>
                    <a:pt x="1811" y="11487"/>
                    <a:pt x="1" y="19923"/>
                    <a:pt x="2799" y="27371"/>
                  </a:cubicBezTo>
                  <a:cubicBezTo>
                    <a:pt x="5638" y="34820"/>
                    <a:pt x="12593" y="39881"/>
                    <a:pt x="20576" y="40334"/>
                  </a:cubicBezTo>
                  <a:cubicBezTo>
                    <a:pt x="30864" y="40910"/>
                    <a:pt x="40575" y="44901"/>
                    <a:pt x="47818" y="52144"/>
                  </a:cubicBezTo>
                  <a:lnTo>
                    <a:pt x="50040" y="54366"/>
                  </a:lnTo>
                  <a:cubicBezTo>
                    <a:pt x="57282" y="61650"/>
                    <a:pt x="61315" y="71402"/>
                    <a:pt x="61891" y="81608"/>
                  </a:cubicBezTo>
                  <a:cubicBezTo>
                    <a:pt x="62344" y="89673"/>
                    <a:pt x="67529" y="96710"/>
                    <a:pt x="75100" y="99467"/>
                  </a:cubicBezTo>
                  <a:cubicBezTo>
                    <a:pt x="77363" y="100286"/>
                    <a:pt x="79701" y="100684"/>
                    <a:pt x="82017" y="100684"/>
                  </a:cubicBezTo>
                  <a:cubicBezTo>
                    <a:pt x="87493" y="100684"/>
                    <a:pt x="92841" y="98459"/>
                    <a:pt x="96746" y="94323"/>
                  </a:cubicBezTo>
                  <a:lnTo>
                    <a:pt x="96746" y="94364"/>
                  </a:lnTo>
                  <a:cubicBezTo>
                    <a:pt x="102136" y="88645"/>
                    <a:pt x="103700" y="80291"/>
                    <a:pt x="100778" y="73007"/>
                  </a:cubicBezTo>
                  <a:cubicBezTo>
                    <a:pt x="97816" y="65682"/>
                    <a:pt x="90902" y="60786"/>
                    <a:pt x="83043" y="60415"/>
                  </a:cubicBezTo>
                  <a:cubicBezTo>
                    <a:pt x="72919" y="59880"/>
                    <a:pt x="63290" y="55971"/>
                    <a:pt x="56130" y="48811"/>
                  </a:cubicBezTo>
                  <a:lnTo>
                    <a:pt x="53414" y="46095"/>
                  </a:lnTo>
                  <a:cubicBezTo>
                    <a:pt x="46254" y="38935"/>
                    <a:pt x="42345" y="29305"/>
                    <a:pt x="41851" y="19182"/>
                  </a:cubicBezTo>
                  <a:cubicBezTo>
                    <a:pt x="41439" y="11240"/>
                    <a:pt x="36378" y="4245"/>
                    <a:pt x="28971" y="1364"/>
                  </a:cubicBezTo>
                  <a:cubicBezTo>
                    <a:pt x="26597" y="446"/>
                    <a:pt x="24122" y="0"/>
                    <a:pt x="2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37"/>
            <p:cNvSpPr/>
            <p:nvPr/>
          </p:nvSpPr>
          <p:spPr>
            <a:xfrm>
              <a:off x="1710275" y="1544625"/>
              <a:ext cx="2592525" cy="2517125"/>
            </a:xfrm>
            <a:custGeom>
              <a:avLst/>
              <a:gdLst/>
              <a:ahLst/>
              <a:cxnLst/>
              <a:rect l="l" t="t" r="r" b="b"/>
              <a:pathLst>
                <a:path w="103701" h="100685" extrusionOk="0">
                  <a:moveTo>
                    <a:pt x="82004" y="1"/>
                  </a:moveTo>
                  <a:cubicBezTo>
                    <a:pt x="79556" y="1"/>
                    <a:pt x="77091" y="447"/>
                    <a:pt x="74730" y="1365"/>
                  </a:cubicBezTo>
                  <a:cubicBezTo>
                    <a:pt x="67282" y="4245"/>
                    <a:pt x="62261" y="11241"/>
                    <a:pt x="61850" y="19183"/>
                  </a:cubicBezTo>
                  <a:cubicBezTo>
                    <a:pt x="61356" y="29306"/>
                    <a:pt x="57406" y="38935"/>
                    <a:pt x="50245" y="46096"/>
                  </a:cubicBezTo>
                  <a:lnTo>
                    <a:pt x="47571" y="48811"/>
                  </a:lnTo>
                  <a:cubicBezTo>
                    <a:pt x="40410" y="55972"/>
                    <a:pt x="30740" y="59881"/>
                    <a:pt x="20658" y="60416"/>
                  </a:cubicBezTo>
                  <a:cubicBezTo>
                    <a:pt x="12798" y="60786"/>
                    <a:pt x="5885" y="65724"/>
                    <a:pt x="2922" y="73008"/>
                  </a:cubicBezTo>
                  <a:cubicBezTo>
                    <a:pt x="1" y="80292"/>
                    <a:pt x="1564" y="88645"/>
                    <a:pt x="6914" y="94406"/>
                  </a:cubicBezTo>
                  <a:lnTo>
                    <a:pt x="6955" y="94324"/>
                  </a:lnTo>
                  <a:cubicBezTo>
                    <a:pt x="10831" y="98460"/>
                    <a:pt x="16190" y="100685"/>
                    <a:pt x="21662" y="100685"/>
                  </a:cubicBezTo>
                  <a:cubicBezTo>
                    <a:pt x="23975" y="100685"/>
                    <a:pt x="26309" y="100287"/>
                    <a:pt x="28559" y="99468"/>
                  </a:cubicBezTo>
                  <a:cubicBezTo>
                    <a:pt x="36172" y="96711"/>
                    <a:pt x="41357" y="89674"/>
                    <a:pt x="41810" y="81650"/>
                  </a:cubicBezTo>
                  <a:cubicBezTo>
                    <a:pt x="42345" y="71403"/>
                    <a:pt x="46377" y="61650"/>
                    <a:pt x="53661" y="54367"/>
                  </a:cubicBezTo>
                  <a:lnTo>
                    <a:pt x="55883" y="52186"/>
                  </a:lnTo>
                  <a:cubicBezTo>
                    <a:pt x="63084" y="44943"/>
                    <a:pt x="72878" y="40911"/>
                    <a:pt x="83125" y="40334"/>
                  </a:cubicBezTo>
                  <a:cubicBezTo>
                    <a:pt x="91108" y="39882"/>
                    <a:pt x="98063" y="34820"/>
                    <a:pt x="100861" y="27372"/>
                  </a:cubicBezTo>
                  <a:cubicBezTo>
                    <a:pt x="103700" y="19924"/>
                    <a:pt x="101890" y="11488"/>
                    <a:pt x="96252" y="5850"/>
                  </a:cubicBezTo>
                  <a:cubicBezTo>
                    <a:pt x="92383" y="2037"/>
                    <a:pt x="87235" y="1"/>
                    <a:pt x="820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37"/>
            <p:cNvSpPr/>
            <p:nvPr/>
          </p:nvSpPr>
          <p:spPr>
            <a:xfrm>
              <a:off x="201075" y="1546700"/>
              <a:ext cx="2593550" cy="2517125"/>
            </a:xfrm>
            <a:custGeom>
              <a:avLst/>
              <a:gdLst/>
              <a:ahLst/>
              <a:cxnLst/>
              <a:rect l="l" t="t" r="r" b="b"/>
              <a:pathLst>
                <a:path w="103742" h="100685" extrusionOk="0">
                  <a:moveTo>
                    <a:pt x="21699" y="0"/>
                  </a:moveTo>
                  <a:cubicBezTo>
                    <a:pt x="16470" y="0"/>
                    <a:pt x="11331" y="2037"/>
                    <a:pt x="7490" y="5850"/>
                  </a:cubicBezTo>
                  <a:cubicBezTo>
                    <a:pt x="1811" y="11487"/>
                    <a:pt x="1" y="19923"/>
                    <a:pt x="2840" y="27371"/>
                  </a:cubicBezTo>
                  <a:cubicBezTo>
                    <a:pt x="5679" y="34820"/>
                    <a:pt x="12634" y="39881"/>
                    <a:pt x="20576" y="40334"/>
                  </a:cubicBezTo>
                  <a:cubicBezTo>
                    <a:pt x="30864" y="40910"/>
                    <a:pt x="40616" y="44901"/>
                    <a:pt x="47859" y="52144"/>
                  </a:cubicBezTo>
                  <a:lnTo>
                    <a:pt x="50040" y="54366"/>
                  </a:lnTo>
                  <a:cubicBezTo>
                    <a:pt x="57323" y="61609"/>
                    <a:pt x="61356" y="71402"/>
                    <a:pt x="61891" y="81608"/>
                  </a:cubicBezTo>
                  <a:cubicBezTo>
                    <a:pt x="62344" y="89673"/>
                    <a:pt x="67570" y="96710"/>
                    <a:pt x="75142" y="99467"/>
                  </a:cubicBezTo>
                  <a:cubicBezTo>
                    <a:pt x="77392" y="100286"/>
                    <a:pt x="79725" y="100684"/>
                    <a:pt x="82039" y="100684"/>
                  </a:cubicBezTo>
                  <a:cubicBezTo>
                    <a:pt x="87511" y="100684"/>
                    <a:pt x="92870" y="98459"/>
                    <a:pt x="96746" y="94323"/>
                  </a:cubicBezTo>
                  <a:lnTo>
                    <a:pt x="96787" y="94364"/>
                  </a:lnTo>
                  <a:cubicBezTo>
                    <a:pt x="102178" y="88645"/>
                    <a:pt x="103741" y="80291"/>
                    <a:pt x="100778" y="73007"/>
                  </a:cubicBezTo>
                  <a:cubicBezTo>
                    <a:pt x="97857" y="65682"/>
                    <a:pt x="90943" y="60786"/>
                    <a:pt x="83084" y="60415"/>
                  </a:cubicBezTo>
                  <a:cubicBezTo>
                    <a:pt x="72961" y="59880"/>
                    <a:pt x="63331" y="55971"/>
                    <a:pt x="56171" y="48811"/>
                  </a:cubicBezTo>
                  <a:lnTo>
                    <a:pt x="53455" y="46095"/>
                  </a:lnTo>
                  <a:cubicBezTo>
                    <a:pt x="46295" y="38935"/>
                    <a:pt x="42345" y="29305"/>
                    <a:pt x="41851" y="19182"/>
                  </a:cubicBezTo>
                  <a:cubicBezTo>
                    <a:pt x="41480" y="11240"/>
                    <a:pt x="36419" y="4245"/>
                    <a:pt x="28971" y="1364"/>
                  </a:cubicBezTo>
                  <a:cubicBezTo>
                    <a:pt x="26610" y="446"/>
                    <a:pt x="24144" y="0"/>
                    <a:pt x="216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37"/>
            <p:cNvSpPr/>
            <p:nvPr/>
          </p:nvSpPr>
          <p:spPr>
            <a:xfrm>
              <a:off x="200050" y="1547575"/>
              <a:ext cx="1087425" cy="1011150"/>
            </a:xfrm>
            <a:custGeom>
              <a:avLst/>
              <a:gdLst/>
              <a:ahLst/>
              <a:cxnLst/>
              <a:rect l="l" t="t" r="r" b="b"/>
              <a:pathLst>
                <a:path w="43497" h="40446" extrusionOk="0">
                  <a:moveTo>
                    <a:pt x="21744" y="0"/>
                  </a:moveTo>
                  <a:cubicBezTo>
                    <a:pt x="11990" y="0"/>
                    <a:pt x="3406" y="7062"/>
                    <a:pt x="1811" y="16966"/>
                  </a:cubicBezTo>
                  <a:cubicBezTo>
                    <a:pt x="0" y="27995"/>
                    <a:pt x="7490" y="38406"/>
                    <a:pt x="18518" y="40175"/>
                  </a:cubicBezTo>
                  <a:cubicBezTo>
                    <a:pt x="19626" y="40357"/>
                    <a:pt x="20728" y="40445"/>
                    <a:pt x="21814" y="40445"/>
                  </a:cubicBezTo>
                  <a:cubicBezTo>
                    <a:pt x="31544" y="40445"/>
                    <a:pt x="40094" y="33388"/>
                    <a:pt x="41686" y="23468"/>
                  </a:cubicBezTo>
                  <a:cubicBezTo>
                    <a:pt x="43497" y="12440"/>
                    <a:pt x="36007" y="2070"/>
                    <a:pt x="24979" y="259"/>
                  </a:cubicBezTo>
                  <a:cubicBezTo>
                    <a:pt x="23892" y="85"/>
                    <a:pt x="22811" y="0"/>
                    <a:pt x="217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37"/>
            <p:cNvSpPr/>
            <p:nvPr/>
          </p:nvSpPr>
          <p:spPr>
            <a:xfrm>
              <a:off x="392425" y="1691900"/>
              <a:ext cx="712950" cy="712950"/>
            </a:xfrm>
            <a:custGeom>
              <a:avLst/>
              <a:gdLst/>
              <a:ahLst/>
              <a:cxnLst/>
              <a:rect l="l" t="t" r="r" b="b"/>
              <a:pathLst>
                <a:path w="28518" h="28518" extrusionOk="0">
                  <a:moveTo>
                    <a:pt x="25843" y="9465"/>
                  </a:moveTo>
                  <a:cubicBezTo>
                    <a:pt x="28518" y="15885"/>
                    <a:pt x="25473" y="23209"/>
                    <a:pt x="19053" y="25884"/>
                  </a:cubicBezTo>
                  <a:cubicBezTo>
                    <a:pt x="12675" y="28518"/>
                    <a:pt x="5309" y="25473"/>
                    <a:pt x="2675" y="19053"/>
                  </a:cubicBezTo>
                  <a:cubicBezTo>
                    <a:pt x="1" y="12675"/>
                    <a:pt x="3046" y="5309"/>
                    <a:pt x="9465" y="2675"/>
                  </a:cubicBezTo>
                  <a:cubicBezTo>
                    <a:pt x="15844" y="0"/>
                    <a:pt x="23210" y="3046"/>
                    <a:pt x="25843" y="946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37"/>
            <p:cNvSpPr/>
            <p:nvPr/>
          </p:nvSpPr>
          <p:spPr>
            <a:xfrm>
              <a:off x="1943800" y="3244300"/>
              <a:ext cx="628600" cy="628600"/>
            </a:xfrm>
            <a:custGeom>
              <a:avLst/>
              <a:gdLst/>
              <a:ahLst/>
              <a:cxnLst/>
              <a:rect l="l" t="t" r="r" b="b"/>
              <a:pathLst>
                <a:path w="25144" h="25144" extrusionOk="0">
                  <a:moveTo>
                    <a:pt x="25144" y="12593"/>
                  </a:moveTo>
                  <a:cubicBezTo>
                    <a:pt x="25144" y="19506"/>
                    <a:pt x="19506" y="25144"/>
                    <a:pt x="12593" y="25144"/>
                  </a:cubicBezTo>
                  <a:cubicBezTo>
                    <a:pt x="5638" y="25144"/>
                    <a:pt x="1" y="19506"/>
                    <a:pt x="1" y="12593"/>
                  </a:cubicBezTo>
                  <a:cubicBezTo>
                    <a:pt x="1" y="5638"/>
                    <a:pt x="5638" y="1"/>
                    <a:pt x="12593" y="1"/>
                  </a:cubicBezTo>
                  <a:cubicBezTo>
                    <a:pt x="19506" y="1"/>
                    <a:pt x="25144" y="5638"/>
                    <a:pt x="25144" y="1259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37"/>
            <p:cNvSpPr/>
            <p:nvPr/>
          </p:nvSpPr>
          <p:spPr>
            <a:xfrm>
              <a:off x="3418025" y="1704250"/>
              <a:ext cx="688275" cy="689300"/>
            </a:xfrm>
            <a:custGeom>
              <a:avLst/>
              <a:gdLst/>
              <a:ahLst/>
              <a:cxnLst/>
              <a:rect l="l" t="t" r="r" b="b"/>
              <a:pathLst>
                <a:path w="27531" h="27572" extrusionOk="0">
                  <a:moveTo>
                    <a:pt x="22633" y="4897"/>
                  </a:moveTo>
                  <a:cubicBezTo>
                    <a:pt x="27530" y="9794"/>
                    <a:pt x="27530" y="17736"/>
                    <a:pt x="22633" y="22633"/>
                  </a:cubicBezTo>
                  <a:cubicBezTo>
                    <a:pt x="17737" y="27571"/>
                    <a:pt x="9794" y="27571"/>
                    <a:pt x="4898" y="22633"/>
                  </a:cubicBezTo>
                  <a:cubicBezTo>
                    <a:pt x="1" y="17736"/>
                    <a:pt x="1" y="9794"/>
                    <a:pt x="4898" y="4897"/>
                  </a:cubicBezTo>
                  <a:cubicBezTo>
                    <a:pt x="9794" y="0"/>
                    <a:pt x="17737" y="0"/>
                    <a:pt x="22633" y="489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37"/>
            <p:cNvSpPr/>
            <p:nvPr/>
          </p:nvSpPr>
          <p:spPr>
            <a:xfrm>
              <a:off x="4960150" y="3241225"/>
              <a:ext cx="632725" cy="633725"/>
            </a:xfrm>
            <a:custGeom>
              <a:avLst/>
              <a:gdLst/>
              <a:ahLst/>
              <a:cxnLst/>
              <a:rect l="l" t="t" r="r" b="b"/>
              <a:pathLst>
                <a:path w="25309" h="25349" extrusionOk="0">
                  <a:moveTo>
                    <a:pt x="25226" y="12469"/>
                  </a:moveTo>
                  <a:cubicBezTo>
                    <a:pt x="25308" y="19382"/>
                    <a:pt x="19794" y="25102"/>
                    <a:pt x="12839" y="25225"/>
                  </a:cubicBezTo>
                  <a:cubicBezTo>
                    <a:pt x="5926" y="25349"/>
                    <a:pt x="206" y="19794"/>
                    <a:pt x="83" y="12880"/>
                  </a:cubicBezTo>
                  <a:cubicBezTo>
                    <a:pt x="0" y="5926"/>
                    <a:pt x="5515" y="247"/>
                    <a:pt x="12428" y="124"/>
                  </a:cubicBezTo>
                  <a:cubicBezTo>
                    <a:pt x="19382" y="0"/>
                    <a:pt x="25102" y="5514"/>
                    <a:pt x="25226" y="1246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37"/>
            <p:cNvSpPr/>
            <p:nvPr/>
          </p:nvSpPr>
          <p:spPr>
            <a:xfrm>
              <a:off x="6467300" y="1737175"/>
              <a:ext cx="628600" cy="628600"/>
            </a:xfrm>
            <a:custGeom>
              <a:avLst/>
              <a:gdLst/>
              <a:ahLst/>
              <a:cxnLst/>
              <a:rect l="l" t="t" r="r" b="b"/>
              <a:pathLst>
                <a:path w="25144" h="25144" extrusionOk="0">
                  <a:moveTo>
                    <a:pt x="25143" y="12551"/>
                  </a:moveTo>
                  <a:cubicBezTo>
                    <a:pt x="25143" y="19505"/>
                    <a:pt x="19506" y="25143"/>
                    <a:pt x="12551" y="25143"/>
                  </a:cubicBezTo>
                  <a:cubicBezTo>
                    <a:pt x="5638" y="25143"/>
                    <a:pt x="0" y="19505"/>
                    <a:pt x="0" y="12551"/>
                  </a:cubicBezTo>
                  <a:cubicBezTo>
                    <a:pt x="0" y="5638"/>
                    <a:pt x="5638" y="0"/>
                    <a:pt x="12551" y="0"/>
                  </a:cubicBezTo>
                  <a:cubicBezTo>
                    <a:pt x="19506" y="0"/>
                    <a:pt x="25143" y="5638"/>
                    <a:pt x="25143" y="125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568"/>
        <p:cNvGrpSpPr/>
        <p:nvPr/>
      </p:nvGrpSpPr>
      <p:grpSpPr>
        <a:xfrm>
          <a:off x="0" y="0"/>
          <a:ext cx="0" cy="0"/>
          <a:chOff x="0" y="0"/>
          <a:chExt cx="0" cy="0"/>
        </a:xfrm>
      </p:grpSpPr>
      <p:sp>
        <p:nvSpPr>
          <p:cNvPr id="2569" name="Google Shape;2569;p138"/>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2570" name="Google Shape;2570;p138"/>
          <p:cNvSpPr txBox="1">
            <a:spLocks noGrp="1"/>
          </p:cNvSpPr>
          <p:nvPr>
            <p:ph type="subTitle" idx="1"/>
          </p:nvPr>
        </p:nvSpPr>
        <p:spPr>
          <a:xfrm>
            <a:off x="2115575" y="1535450"/>
            <a:ext cx="20079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2571" name="Google Shape;2571;p138"/>
          <p:cNvSpPr txBox="1">
            <a:spLocks noGrp="1"/>
          </p:cNvSpPr>
          <p:nvPr>
            <p:ph type="subTitle" idx="2"/>
          </p:nvPr>
        </p:nvSpPr>
        <p:spPr>
          <a:xfrm>
            <a:off x="2016350" y="2145400"/>
            <a:ext cx="5111400" cy="1792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Proxima Nova"/>
              <a:buChar char="●"/>
            </a:pPr>
            <a:r>
              <a:rPr lang="en">
                <a:solidFill>
                  <a:schemeClr val="hlink"/>
                </a:solidFill>
                <a:highlight>
                  <a:srgbClr val="FFFFFF"/>
                </a:highlight>
                <a:uFill>
                  <a:noFill/>
                </a:uFill>
                <a:hlinkClick r:id="rId3"/>
              </a:rPr>
              <a:t>High angle of male swimmer in the water pool</a:t>
            </a:r>
            <a:endParaRPr>
              <a:solidFill>
                <a:srgbClr val="374957"/>
              </a:solidFill>
              <a:highlight>
                <a:srgbClr val="FFFFFF"/>
              </a:highlight>
            </a:endParaRPr>
          </a:p>
          <a:p>
            <a:pPr marL="457200" lvl="0" indent="-317500" algn="l" rtl="0">
              <a:spcBef>
                <a:spcPts val="1000"/>
              </a:spcBef>
              <a:spcAft>
                <a:spcPts val="0"/>
              </a:spcAft>
              <a:buSzPts val="1400"/>
              <a:buFont typeface="Proxima Nova"/>
              <a:buChar char="●"/>
            </a:pPr>
            <a:r>
              <a:rPr lang="en">
                <a:solidFill>
                  <a:schemeClr val="hlink"/>
                </a:solidFill>
                <a:highlight>
                  <a:srgbClr val="FFFFFF"/>
                </a:highlight>
                <a:uFill>
                  <a:noFill/>
                </a:uFill>
                <a:hlinkClick r:id="rId4"/>
              </a:rPr>
              <a:t>Smiley male swimmer posing with goggles and cap in the pool</a:t>
            </a:r>
            <a:endParaRPr>
              <a:solidFill>
                <a:srgbClr val="374957"/>
              </a:solidFill>
              <a:highlight>
                <a:srgbClr val="FFFFFF"/>
              </a:highlight>
            </a:endParaRPr>
          </a:p>
          <a:p>
            <a:pPr marL="457200" lvl="0" indent="-317500" algn="l" rtl="0">
              <a:spcBef>
                <a:spcPts val="1000"/>
              </a:spcBef>
              <a:spcAft>
                <a:spcPts val="0"/>
              </a:spcAft>
              <a:buSzPts val="1400"/>
              <a:buFont typeface="Proxima Nova"/>
              <a:buChar char="●"/>
            </a:pPr>
            <a:r>
              <a:rPr lang="en">
                <a:solidFill>
                  <a:schemeClr val="hlink"/>
                </a:solidFill>
                <a:highlight>
                  <a:srgbClr val="FFFFFF"/>
                </a:highlight>
                <a:uFill>
                  <a:noFill/>
                </a:uFill>
                <a:hlinkClick r:id="rId5"/>
              </a:rPr>
              <a:t>High angle of male swimmer swimming in water pool</a:t>
            </a:r>
            <a:endParaRPr>
              <a:solidFill>
                <a:srgbClr val="374957"/>
              </a:solidFill>
              <a:highlight>
                <a:srgbClr val="FFFFFF"/>
              </a:highlight>
            </a:endParaRPr>
          </a:p>
          <a:p>
            <a:pPr marL="457200" lvl="0" indent="-317500" algn="l" rtl="0">
              <a:spcBef>
                <a:spcPts val="1000"/>
              </a:spcBef>
              <a:spcAft>
                <a:spcPts val="0"/>
              </a:spcAft>
              <a:buSzPts val="1400"/>
              <a:buFont typeface="Proxima Nova"/>
              <a:buChar char="●"/>
            </a:pPr>
            <a:r>
              <a:rPr lang="en">
                <a:solidFill>
                  <a:schemeClr val="hlink"/>
                </a:solidFill>
                <a:highlight>
                  <a:srgbClr val="FFFFFF"/>
                </a:highlight>
                <a:uFill>
                  <a:noFill/>
                </a:uFill>
                <a:hlinkClick r:id="rId6"/>
              </a:rPr>
              <a:t>Front view young man at basin stretching </a:t>
            </a:r>
            <a:endParaRPr>
              <a:solidFill>
                <a:srgbClr val="374957"/>
              </a:solidFill>
              <a:highlight>
                <a:srgbClr val="FFFFFF"/>
              </a:highlight>
            </a:endParaRPr>
          </a:p>
          <a:p>
            <a:pPr marL="457200" lvl="0" indent="-317500" algn="l" rtl="0">
              <a:spcBef>
                <a:spcPts val="1000"/>
              </a:spcBef>
              <a:spcAft>
                <a:spcPts val="1000"/>
              </a:spcAft>
              <a:buSzPts val="1400"/>
              <a:buFont typeface="Proxima Nova"/>
              <a:buChar char="●"/>
            </a:pPr>
            <a:r>
              <a:rPr lang="en">
                <a:solidFill>
                  <a:schemeClr val="hlink"/>
                </a:solidFill>
                <a:highlight>
                  <a:srgbClr val="FFFFFF"/>
                </a:highlight>
                <a:uFill>
                  <a:noFill/>
                </a:uFill>
                <a:hlinkClick r:id="rId7"/>
              </a:rPr>
              <a:t>High angle male stretching before swimming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69"/>
                                        </p:tgtEl>
                                        <p:attrNameLst>
                                          <p:attrName>style.visibility</p:attrName>
                                        </p:attrNameLst>
                                      </p:cBhvr>
                                      <p:to>
                                        <p:strVal val="visible"/>
                                      </p:to>
                                    </p:set>
                                    <p:animEffect transition="in" filter="fade">
                                      <p:cBhvr>
                                        <p:cTn id="7" dur="1000"/>
                                        <p:tgtEl>
                                          <p:spTgt spid="256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570"/>
                                        </p:tgtEl>
                                        <p:attrNameLst>
                                          <p:attrName>style.visibility</p:attrName>
                                        </p:attrNameLst>
                                      </p:cBhvr>
                                      <p:to>
                                        <p:strVal val="visible"/>
                                      </p:to>
                                    </p:set>
                                    <p:animEffect transition="in" filter="fade">
                                      <p:cBhvr>
                                        <p:cTn id="11" dur="1000"/>
                                        <p:tgtEl>
                                          <p:spTgt spid="2570"/>
                                        </p:tgtEl>
                                      </p:cBhvr>
                                    </p:animEffect>
                                  </p:childTnLst>
                                </p:cTn>
                              </p:par>
                              <p:par>
                                <p:cTn id="12" presetID="10" presetClass="entr" presetSubtype="0" fill="hold" nodeType="withEffect">
                                  <p:stCondLst>
                                    <p:cond delay="0"/>
                                  </p:stCondLst>
                                  <p:childTnLst>
                                    <p:set>
                                      <p:cBhvr>
                                        <p:cTn id="13" dur="1" fill="hold">
                                          <p:stCondLst>
                                            <p:cond delay="0"/>
                                          </p:stCondLst>
                                        </p:cTn>
                                        <p:tgtEl>
                                          <p:spTgt spid="2571"/>
                                        </p:tgtEl>
                                        <p:attrNameLst>
                                          <p:attrName>style.visibility</p:attrName>
                                        </p:attrNameLst>
                                      </p:cBhvr>
                                      <p:to>
                                        <p:strVal val="visible"/>
                                      </p:to>
                                    </p:set>
                                    <p:animEffect transition="in" filter="fade">
                                      <p:cBhvr>
                                        <p:cTn id="14" dur="1000"/>
                                        <p:tgtEl>
                                          <p:spTgt spid="25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575"/>
        <p:cNvGrpSpPr/>
        <p:nvPr/>
      </p:nvGrpSpPr>
      <p:grpSpPr>
        <a:xfrm>
          <a:off x="0" y="0"/>
          <a:ext cx="0" cy="0"/>
          <a:chOff x="0" y="0"/>
          <a:chExt cx="0" cy="0"/>
        </a:xfrm>
      </p:grpSpPr>
      <p:sp>
        <p:nvSpPr>
          <p:cNvPr id="2576" name="Google Shape;2576;p139"/>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Josefin Sans"/>
                <a:ea typeface="Josefin Sans"/>
                <a:cs typeface="Josefin Sans"/>
                <a:sym typeface="Josefin Sans"/>
              </a:rPr>
              <a:t>Alternative resources</a:t>
            </a:r>
            <a:endParaRPr>
              <a:latin typeface="Josefin Sans"/>
              <a:ea typeface="Josefin Sans"/>
              <a:cs typeface="Josefin Sans"/>
              <a:sym typeface="Josefin Sans"/>
            </a:endParaRPr>
          </a:p>
        </p:txBody>
      </p:sp>
      <p:sp>
        <p:nvSpPr>
          <p:cNvPr id="2577" name="Google Shape;2577;p139"/>
          <p:cNvSpPr txBox="1">
            <a:spLocks noGrp="1"/>
          </p:cNvSpPr>
          <p:nvPr>
            <p:ph type="subTitle" idx="4294967295"/>
          </p:nvPr>
        </p:nvSpPr>
        <p:spPr>
          <a:xfrm>
            <a:off x="760275" y="1535450"/>
            <a:ext cx="2007900" cy="474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700" b="1">
                <a:solidFill>
                  <a:schemeClr val="dk1"/>
                </a:solidFill>
                <a:latin typeface="Josefin Sans"/>
                <a:ea typeface="Josefin Sans"/>
                <a:cs typeface="Josefin Sans"/>
                <a:sym typeface="Josefin Sans"/>
              </a:rPr>
              <a:t>Photos</a:t>
            </a:r>
            <a:endParaRPr sz="2700" b="1">
              <a:solidFill>
                <a:schemeClr val="dk1"/>
              </a:solidFill>
              <a:latin typeface="Josefin Sans"/>
              <a:ea typeface="Josefin Sans"/>
              <a:cs typeface="Josefin Sans"/>
              <a:sym typeface="Josefin Sans"/>
            </a:endParaRPr>
          </a:p>
        </p:txBody>
      </p:sp>
      <p:sp>
        <p:nvSpPr>
          <p:cNvPr id="2578" name="Google Shape;2578;p139"/>
          <p:cNvSpPr txBox="1">
            <a:spLocks noGrp="1"/>
          </p:cNvSpPr>
          <p:nvPr>
            <p:ph type="subTitle" idx="4294967295"/>
          </p:nvPr>
        </p:nvSpPr>
        <p:spPr>
          <a:xfrm>
            <a:off x="540000" y="2145400"/>
            <a:ext cx="3834000" cy="24588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 sz="1200">
                <a:highlight>
                  <a:srgbClr val="FFFFFF"/>
                </a:highlight>
                <a:uFill>
                  <a:noFill/>
                </a:uFill>
                <a:hlinkClick r:id="rId3"/>
              </a:rPr>
              <a:t>Full shot athlete in pool</a:t>
            </a:r>
            <a:endParaRPr sz="1200"/>
          </a:p>
          <a:p>
            <a:pPr marL="457200" lvl="0" indent="-304800" algn="l" rtl="0">
              <a:lnSpc>
                <a:spcPct val="100000"/>
              </a:lnSpc>
              <a:spcBef>
                <a:spcPts val="0"/>
              </a:spcBef>
              <a:spcAft>
                <a:spcPts val="0"/>
              </a:spcAft>
              <a:buSzPts val="1200"/>
              <a:buChar char="●"/>
            </a:pPr>
            <a:r>
              <a:rPr lang="en" sz="1200">
                <a:uFill>
                  <a:noFill/>
                </a:uFill>
                <a:hlinkClick r:id="rId4"/>
              </a:rPr>
              <a:t>Athlete underwater full shot</a:t>
            </a:r>
            <a:endParaRPr sz="1200"/>
          </a:p>
          <a:p>
            <a:pPr marL="457200" lvl="0" indent="-304800" algn="l" rtl="0">
              <a:lnSpc>
                <a:spcPct val="100000"/>
              </a:lnSpc>
              <a:spcBef>
                <a:spcPts val="0"/>
              </a:spcBef>
              <a:spcAft>
                <a:spcPts val="0"/>
              </a:spcAft>
              <a:buSzPts val="1200"/>
              <a:buChar char="●"/>
            </a:pPr>
            <a:r>
              <a:rPr lang="en" sz="1200">
                <a:uFill>
                  <a:noFill/>
                </a:uFill>
                <a:hlinkClick r:id="rId5"/>
              </a:rPr>
              <a:t>Front view of beautiful dreamer</a:t>
            </a:r>
            <a:endParaRPr sz="1200"/>
          </a:p>
          <a:p>
            <a:pPr marL="457200" lvl="0" indent="-304800" algn="l" rtl="0">
              <a:lnSpc>
                <a:spcPct val="100000"/>
              </a:lnSpc>
              <a:spcBef>
                <a:spcPts val="0"/>
              </a:spcBef>
              <a:spcAft>
                <a:spcPts val="0"/>
              </a:spcAft>
              <a:buSzPts val="1200"/>
              <a:buChar char="●"/>
            </a:pPr>
            <a:r>
              <a:rPr lang="en" sz="1200">
                <a:uFill>
                  <a:noFill/>
                </a:uFill>
                <a:hlinkClick r:id="rId6"/>
              </a:rPr>
              <a:t>Mid shot man splashing out of water</a:t>
            </a:r>
            <a:endParaRPr sz="1200"/>
          </a:p>
          <a:p>
            <a:pPr marL="457200" lvl="0" indent="-304800" algn="l" rtl="0">
              <a:lnSpc>
                <a:spcPct val="100000"/>
              </a:lnSpc>
              <a:spcBef>
                <a:spcPts val="0"/>
              </a:spcBef>
              <a:spcAft>
                <a:spcPts val="0"/>
              </a:spcAft>
              <a:buSzPts val="1200"/>
              <a:buChar char="●"/>
            </a:pPr>
            <a:r>
              <a:rPr lang="en" sz="1200">
                <a:uFill>
                  <a:noFill/>
                </a:uFill>
                <a:hlinkClick r:id="rId7"/>
              </a:rPr>
              <a:t>Full shot swimmer in pool</a:t>
            </a:r>
            <a:endParaRPr sz="1200"/>
          </a:p>
          <a:p>
            <a:pPr marL="457200" lvl="0" indent="-304800" algn="l" rtl="0">
              <a:lnSpc>
                <a:spcPct val="100000"/>
              </a:lnSpc>
              <a:spcBef>
                <a:spcPts val="0"/>
              </a:spcBef>
              <a:spcAft>
                <a:spcPts val="0"/>
              </a:spcAft>
              <a:buSzPts val="1200"/>
              <a:buChar char="●"/>
            </a:pPr>
            <a:r>
              <a:rPr lang="en" sz="1200">
                <a:uFill>
                  <a:noFill/>
                </a:uFill>
                <a:hlinkClick r:id="rId8"/>
              </a:rPr>
              <a:t>Full shot athlete swimming underwater</a:t>
            </a:r>
            <a:endParaRPr sz="1200"/>
          </a:p>
        </p:txBody>
      </p:sp>
      <p:sp>
        <p:nvSpPr>
          <p:cNvPr id="2579" name="Google Shape;2579;p139"/>
          <p:cNvSpPr txBox="1">
            <a:spLocks noGrp="1"/>
          </p:cNvSpPr>
          <p:nvPr>
            <p:ph type="subTitle" idx="4294967295"/>
          </p:nvPr>
        </p:nvSpPr>
        <p:spPr>
          <a:xfrm>
            <a:off x="4564200" y="1535450"/>
            <a:ext cx="2007900" cy="474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700" b="1">
                <a:solidFill>
                  <a:schemeClr val="dk1"/>
                </a:solidFill>
                <a:latin typeface="Josefin Sans"/>
                <a:ea typeface="Josefin Sans"/>
                <a:cs typeface="Josefin Sans"/>
                <a:sym typeface="Josefin Sans"/>
              </a:rPr>
              <a:t>Vectors</a:t>
            </a:r>
            <a:endParaRPr sz="2700" b="1">
              <a:solidFill>
                <a:schemeClr val="dk1"/>
              </a:solidFill>
              <a:latin typeface="Josefin Sans"/>
              <a:ea typeface="Josefin Sans"/>
              <a:cs typeface="Josefin Sans"/>
              <a:sym typeface="Josefin Sans"/>
            </a:endParaRPr>
          </a:p>
        </p:txBody>
      </p:sp>
      <p:sp>
        <p:nvSpPr>
          <p:cNvPr id="2580" name="Google Shape;2580;p139"/>
          <p:cNvSpPr txBox="1">
            <a:spLocks noGrp="1"/>
          </p:cNvSpPr>
          <p:nvPr>
            <p:ph type="subTitle" idx="4294967295"/>
          </p:nvPr>
        </p:nvSpPr>
        <p:spPr>
          <a:xfrm>
            <a:off x="4440600" y="2145400"/>
            <a:ext cx="3834000" cy="17619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 sz="1200">
                <a:highlight>
                  <a:srgbClr val="FFFFFF"/>
                </a:highlight>
                <a:uFill>
                  <a:noFill/>
                </a:uFill>
                <a:hlinkClick r:id="rId9"/>
              </a:rPr>
              <a:t>Abstract waves banner</a:t>
            </a:r>
            <a:endParaRPr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76"/>
                                        </p:tgtEl>
                                        <p:attrNameLst>
                                          <p:attrName>style.visibility</p:attrName>
                                        </p:attrNameLst>
                                      </p:cBhvr>
                                      <p:to>
                                        <p:strVal val="visible"/>
                                      </p:to>
                                    </p:set>
                                    <p:animEffect transition="in" filter="fade">
                                      <p:cBhvr>
                                        <p:cTn id="7" dur="1000"/>
                                        <p:tgtEl>
                                          <p:spTgt spid="257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577"/>
                                        </p:tgtEl>
                                        <p:attrNameLst>
                                          <p:attrName>style.visibility</p:attrName>
                                        </p:attrNameLst>
                                      </p:cBhvr>
                                      <p:to>
                                        <p:strVal val="visible"/>
                                      </p:to>
                                    </p:set>
                                    <p:animEffect transition="in" filter="fade">
                                      <p:cBhvr>
                                        <p:cTn id="11" dur="1000"/>
                                        <p:tgtEl>
                                          <p:spTgt spid="2577"/>
                                        </p:tgtEl>
                                      </p:cBhvr>
                                    </p:animEffect>
                                  </p:childTnLst>
                                </p:cTn>
                              </p:par>
                              <p:par>
                                <p:cTn id="12" presetID="10" presetClass="entr" presetSubtype="0" fill="hold" nodeType="withEffect">
                                  <p:stCondLst>
                                    <p:cond delay="0"/>
                                  </p:stCondLst>
                                  <p:childTnLst>
                                    <p:set>
                                      <p:cBhvr>
                                        <p:cTn id="13" dur="1" fill="hold">
                                          <p:stCondLst>
                                            <p:cond delay="0"/>
                                          </p:stCondLst>
                                        </p:cTn>
                                        <p:tgtEl>
                                          <p:spTgt spid="2578"/>
                                        </p:tgtEl>
                                        <p:attrNameLst>
                                          <p:attrName>style.visibility</p:attrName>
                                        </p:attrNameLst>
                                      </p:cBhvr>
                                      <p:to>
                                        <p:strVal val="visible"/>
                                      </p:to>
                                    </p:set>
                                    <p:animEffect transition="in" filter="fade">
                                      <p:cBhvr>
                                        <p:cTn id="14" dur="1000"/>
                                        <p:tgtEl>
                                          <p:spTgt spid="2578"/>
                                        </p:tgtEl>
                                      </p:cBhvr>
                                    </p:animEffect>
                                  </p:childTnLst>
                                </p:cTn>
                              </p:par>
                              <p:par>
                                <p:cTn id="15" presetID="10" presetClass="entr" presetSubtype="0" fill="hold" nodeType="withEffect">
                                  <p:stCondLst>
                                    <p:cond delay="0"/>
                                  </p:stCondLst>
                                  <p:childTnLst>
                                    <p:set>
                                      <p:cBhvr>
                                        <p:cTn id="16" dur="1" fill="hold">
                                          <p:stCondLst>
                                            <p:cond delay="0"/>
                                          </p:stCondLst>
                                        </p:cTn>
                                        <p:tgtEl>
                                          <p:spTgt spid="2579"/>
                                        </p:tgtEl>
                                        <p:attrNameLst>
                                          <p:attrName>style.visibility</p:attrName>
                                        </p:attrNameLst>
                                      </p:cBhvr>
                                      <p:to>
                                        <p:strVal val="visible"/>
                                      </p:to>
                                    </p:set>
                                    <p:animEffect transition="in" filter="fade">
                                      <p:cBhvr>
                                        <p:cTn id="17" dur="1000"/>
                                        <p:tgtEl>
                                          <p:spTgt spid="2579"/>
                                        </p:tgtEl>
                                      </p:cBhvr>
                                    </p:animEffect>
                                  </p:childTnLst>
                                </p:cTn>
                              </p:par>
                              <p:par>
                                <p:cTn id="18" presetID="10" presetClass="entr" presetSubtype="0" fill="hold" nodeType="withEffect">
                                  <p:stCondLst>
                                    <p:cond delay="0"/>
                                  </p:stCondLst>
                                  <p:childTnLst>
                                    <p:set>
                                      <p:cBhvr>
                                        <p:cTn id="19" dur="1" fill="hold">
                                          <p:stCondLst>
                                            <p:cond delay="0"/>
                                          </p:stCondLst>
                                        </p:cTn>
                                        <p:tgtEl>
                                          <p:spTgt spid="2580"/>
                                        </p:tgtEl>
                                        <p:attrNameLst>
                                          <p:attrName>style.visibility</p:attrName>
                                        </p:attrNameLst>
                                      </p:cBhvr>
                                      <p:to>
                                        <p:strVal val="visible"/>
                                      </p:to>
                                    </p:set>
                                    <p:animEffect transition="in" filter="fade">
                                      <p:cBhvr>
                                        <p:cTn id="20" dur="1000"/>
                                        <p:tgtEl>
                                          <p:spTgt spid="2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584"/>
        <p:cNvGrpSpPr/>
        <p:nvPr/>
      </p:nvGrpSpPr>
      <p:grpSpPr>
        <a:xfrm>
          <a:off x="0" y="0"/>
          <a:ext cx="0" cy="0"/>
          <a:chOff x="0" y="0"/>
          <a:chExt cx="0" cy="0"/>
        </a:xfrm>
      </p:grpSpPr>
      <p:sp>
        <p:nvSpPr>
          <p:cNvPr id="2585" name="Google Shape;2585;p140"/>
          <p:cNvSpPr txBox="1">
            <a:spLocks noGrp="1"/>
          </p:cNvSpPr>
          <p:nvPr>
            <p:ph type="title"/>
          </p:nvPr>
        </p:nvSpPr>
        <p:spPr>
          <a:xfrm>
            <a:off x="3105950" y="363275"/>
            <a:ext cx="293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2586" name="Google Shape;2586;p140"/>
          <p:cNvSpPr txBox="1">
            <a:spLocks noGrp="1"/>
          </p:cNvSpPr>
          <p:nvPr>
            <p:ph type="subTitle" idx="3"/>
          </p:nvPr>
        </p:nvSpPr>
        <p:spPr>
          <a:xfrm>
            <a:off x="4564200" y="1535450"/>
            <a:ext cx="20079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Vectors</a:t>
            </a:r>
            <a:endParaRPr/>
          </a:p>
        </p:txBody>
      </p:sp>
      <p:sp>
        <p:nvSpPr>
          <p:cNvPr id="2587" name="Google Shape;2587;p140"/>
          <p:cNvSpPr txBox="1">
            <a:spLocks noGrp="1"/>
          </p:cNvSpPr>
          <p:nvPr>
            <p:ph type="subTitle" idx="4"/>
          </p:nvPr>
        </p:nvSpPr>
        <p:spPr>
          <a:xfrm>
            <a:off x="4440600" y="2145400"/>
            <a:ext cx="3834000" cy="2336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highlight>
                  <a:srgbClr val="FFFFFF"/>
                </a:highlight>
                <a:uFill>
                  <a:noFill/>
                </a:uFill>
                <a:hlinkClick r:id="rId3"/>
              </a:rPr>
              <a:t>Abstract rounded shape business card template </a:t>
            </a:r>
            <a:endParaRPr>
              <a:solidFill>
                <a:srgbClr val="374957"/>
              </a:solidFill>
              <a:highlight>
                <a:srgbClr val="FFFFFF"/>
              </a:highlight>
            </a:endParaRPr>
          </a:p>
          <a:p>
            <a:pPr marL="457200" lvl="0" indent="-317500" algn="l" rtl="0">
              <a:spcBef>
                <a:spcPts val="1000"/>
              </a:spcBef>
              <a:spcAft>
                <a:spcPts val="1000"/>
              </a:spcAft>
              <a:buSzPts val="1400"/>
              <a:buChar char="●"/>
            </a:pPr>
            <a:r>
              <a:rPr lang="en">
                <a:solidFill>
                  <a:schemeClr val="hlink"/>
                </a:solidFill>
                <a:highlight>
                  <a:srgbClr val="FFFFFF"/>
                </a:highlight>
                <a:uFill>
                  <a:noFill/>
                </a:uFill>
                <a:hlinkClick r:id="rId4"/>
              </a:rPr>
              <a:t>Dynamic poster collection</a:t>
            </a:r>
            <a:endParaRPr/>
          </a:p>
        </p:txBody>
      </p:sp>
      <p:sp>
        <p:nvSpPr>
          <p:cNvPr id="2588" name="Google Shape;2588;p140"/>
          <p:cNvSpPr txBox="1">
            <a:spLocks noGrp="1"/>
          </p:cNvSpPr>
          <p:nvPr>
            <p:ph type="subTitle" idx="1"/>
          </p:nvPr>
        </p:nvSpPr>
        <p:spPr>
          <a:xfrm>
            <a:off x="760275" y="1535450"/>
            <a:ext cx="20079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2589" name="Google Shape;2589;p140"/>
          <p:cNvSpPr txBox="1">
            <a:spLocks noGrp="1"/>
          </p:cNvSpPr>
          <p:nvPr>
            <p:ph type="subTitle" idx="2"/>
          </p:nvPr>
        </p:nvSpPr>
        <p:spPr>
          <a:xfrm>
            <a:off x="540000" y="2145400"/>
            <a:ext cx="3834000" cy="23361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highlight>
                  <a:srgbClr val="FFFFFF"/>
                </a:highlight>
                <a:uFill>
                  <a:noFill/>
                </a:uFill>
                <a:hlinkClick r:id="rId5"/>
              </a:rPr>
              <a:t>Male swimmer floating in the pool</a:t>
            </a:r>
            <a:endParaRPr>
              <a:solidFill>
                <a:srgbClr val="374957"/>
              </a:solidFill>
              <a:highlight>
                <a:srgbClr val="FFFFFF"/>
              </a:highlight>
            </a:endParaRPr>
          </a:p>
          <a:p>
            <a:pPr marL="457200" lvl="0" indent="-317500" algn="l" rtl="0">
              <a:spcBef>
                <a:spcPts val="1000"/>
              </a:spcBef>
              <a:spcAft>
                <a:spcPts val="0"/>
              </a:spcAft>
              <a:buSzPts val="1400"/>
              <a:buChar char="●"/>
            </a:pPr>
            <a:r>
              <a:rPr lang="en">
                <a:solidFill>
                  <a:schemeClr val="hlink"/>
                </a:solidFill>
                <a:highlight>
                  <a:srgbClr val="FFFFFF"/>
                </a:highlight>
                <a:uFill>
                  <a:noFill/>
                </a:uFill>
                <a:hlinkClick r:id="rId6"/>
              </a:rPr>
              <a:t>Male swimmers swimming in the pool</a:t>
            </a:r>
            <a:endParaRPr>
              <a:solidFill>
                <a:srgbClr val="374957"/>
              </a:solidFill>
              <a:highlight>
                <a:srgbClr val="FFFFFF"/>
              </a:highlight>
            </a:endParaRPr>
          </a:p>
          <a:p>
            <a:pPr marL="457200" lvl="0" indent="-317500" algn="l" rtl="0">
              <a:spcBef>
                <a:spcPts val="1000"/>
              </a:spcBef>
              <a:spcAft>
                <a:spcPts val="0"/>
              </a:spcAft>
              <a:buSzPts val="1400"/>
              <a:buChar char="●"/>
            </a:pPr>
            <a:r>
              <a:rPr lang="en">
                <a:solidFill>
                  <a:schemeClr val="hlink"/>
                </a:solidFill>
                <a:highlight>
                  <a:srgbClr val="FFFFFF"/>
                </a:highlight>
                <a:uFill>
                  <a:noFill/>
                </a:uFill>
                <a:hlinkClick r:id="rId7"/>
              </a:rPr>
              <a:t>Woman at latino hair salon</a:t>
            </a:r>
            <a:endParaRPr>
              <a:solidFill>
                <a:srgbClr val="374957"/>
              </a:solidFill>
              <a:highlight>
                <a:srgbClr val="FFFFFF"/>
              </a:highlight>
            </a:endParaRPr>
          </a:p>
          <a:p>
            <a:pPr marL="457200" lvl="0" indent="-317500" algn="l" rtl="0">
              <a:spcBef>
                <a:spcPts val="1000"/>
              </a:spcBef>
              <a:spcAft>
                <a:spcPts val="0"/>
              </a:spcAft>
              <a:buSzPts val="1400"/>
              <a:buChar char="●"/>
            </a:pPr>
            <a:r>
              <a:rPr lang="en">
                <a:solidFill>
                  <a:schemeClr val="hlink"/>
                </a:solidFill>
                <a:highlight>
                  <a:srgbClr val="FFFFFF"/>
                </a:highlight>
                <a:uFill>
                  <a:noFill/>
                </a:uFill>
                <a:hlinkClick r:id="rId8"/>
              </a:rPr>
              <a:t>Close up smiley man in therapy</a:t>
            </a:r>
            <a:endParaRPr>
              <a:solidFill>
                <a:srgbClr val="374957"/>
              </a:solidFill>
              <a:highlight>
                <a:srgbClr val="FFFFFF"/>
              </a:highlight>
            </a:endParaRPr>
          </a:p>
          <a:p>
            <a:pPr marL="457200" lvl="0" indent="-317500" algn="l" rtl="0">
              <a:spcBef>
                <a:spcPts val="1000"/>
              </a:spcBef>
              <a:spcAft>
                <a:spcPts val="0"/>
              </a:spcAft>
              <a:buSzPts val="1400"/>
              <a:buChar char="●"/>
            </a:pPr>
            <a:r>
              <a:rPr lang="en">
                <a:highlight>
                  <a:schemeClr val="lt1"/>
                </a:highlight>
                <a:uFill>
                  <a:noFill/>
                </a:uFill>
                <a:hlinkClick r:id="rId9"/>
              </a:rPr>
              <a:t>Woman swimmer swimming close up</a:t>
            </a:r>
            <a:endParaRPr/>
          </a:p>
          <a:p>
            <a:pPr marL="457200" lvl="0" indent="-317500" algn="l" rtl="0">
              <a:spcBef>
                <a:spcPts val="1000"/>
              </a:spcBef>
              <a:spcAft>
                <a:spcPts val="0"/>
              </a:spcAft>
              <a:buSzPts val="1400"/>
              <a:buChar char="●"/>
            </a:pPr>
            <a:r>
              <a:rPr lang="en">
                <a:solidFill>
                  <a:schemeClr val="hlink"/>
                </a:solidFill>
                <a:highlight>
                  <a:schemeClr val="lt1"/>
                </a:highlight>
                <a:uFill>
                  <a:noFill/>
                </a:uFill>
                <a:hlinkClick r:id="rId10"/>
              </a:rPr>
              <a:t>Side view smiley girl in pool</a:t>
            </a:r>
            <a:endParaRPr/>
          </a:p>
          <a:p>
            <a:pPr marL="457200" lvl="0" indent="-317500" algn="l" rtl="0">
              <a:spcBef>
                <a:spcPts val="1000"/>
              </a:spcBef>
              <a:spcAft>
                <a:spcPts val="1000"/>
              </a:spcAft>
              <a:buSzPts val="1400"/>
              <a:buChar char="●"/>
            </a:pPr>
            <a:r>
              <a:rPr lang="en">
                <a:solidFill>
                  <a:schemeClr val="hlink"/>
                </a:solidFill>
                <a:highlight>
                  <a:schemeClr val="lt1"/>
                </a:highlight>
                <a:uFill>
                  <a:noFill/>
                </a:uFill>
                <a:hlinkClick r:id="rId11"/>
              </a:rPr>
              <a:t>Photo of modern indoor swimming pool</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85"/>
                                        </p:tgtEl>
                                        <p:attrNameLst>
                                          <p:attrName>style.visibility</p:attrName>
                                        </p:attrNameLst>
                                      </p:cBhvr>
                                      <p:to>
                                        <p:strVal val="visible"/>
                                      </p:to>
                                    </p:set>
                                    <p:animEffect transition="in" filter="fade">
                                      <p:cBhvr>
                                        <p:cTn id="7" dur="1000"/>
                                        <p:tgtEl>
                                          <p:spTgt spid="258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586"/>
                                        </p:tgtEl>
                                        <p:attrNameLst>
                                          <p:attrName>style.visibility</p:attrName>
                                        </p:attrNameLst>
                                      </p:cBhvr>
                                      <p:to>
                                        <p:strVal val="visible"/>
                                      </p:to>
                                    </p:set>
                                    <p:animEffect transition="in" filter="fade">
                                      <p:cBhvr>
                                        <p:cTn id="11" dur="1000"/>
                                        <p:tgtEl>
                                          <p:spTgt spid="2586"/>
                                        </p:tgtEl>
                                      </p:cBhvr>
                                    </p:animEffect>
                                  </p:childTnLst>
                                </p:cTn>
                              </p:par>
                              <p:par>
                                <p:cTn id="12" presetID="10" presetClass="entr" presetSubtype="0" fill="hold" nodeType="withEffect">
                                  <p:stCondLst>
                                    <p:cond delay="0"/>
                                  </p:stCondLst>
                                  <p:childTnLst>
                                    <p:set>
                                      <p:cBhvr>
                                        <p:cTn id="13" dur="1" fill="hold">
                                          <p:stCondLst>
                                            <p:cond delay="0"/>
                                          </p:stCondLst>
                                        </p:cTn>
                                        <p:tgtEl>
                                          <p:spTgt spid="2587"/>
                                        </p:tgtEl>
                                        <p:attrNameLst>
                                          <p:attrName>style.visibility</p:attrName>
                                        </p:attrNameLst>
                                      </p:cBhvr>
                                      <p:to>
                                        <p:strVal val="visible"/>
                                      </p:to>
                                    </p:set>
                                    <p:animEffect transition="in" filter="fade">
                                      <p:cBhvr>
                                        <p:cTn id="14" dur="1000"/>
                                        <p:tgtEl>
                                          <p:spTgt spid="2587"/>
                                        </p:tgtEl>
                                      </p:cBhvr>
                                    </p:animEffect>
                                  </p:childTnLst>
                                </p:cTn>
                              </p:par>
                              <p:par>
                                <p:cTn id="15" presetID="10" presetClass="entr" presetSubtype="0" fill="hold" nodeType="withEffect">
                                  <p:stCondLst>
                                    <p:cond delay="0"/>
                                  </p:stCondLst>
                                  <p:childTnLst>
                                    <p:set>
                                      <p:cBhvr>
                                        <p:cTn id="16" dur="1" fill="hold">
                                          <p:stCondLst>
                                            <p:cond delay="0"/>
                                          </p:stCondLst>
                                        </p:cTn>
                                        <p:tgtEl>
                                          <p:spTgt spid="2588"/>
                                        </p:tgtEl>
                                        <p:attrNameLst>
                                          <p:attrName>style.visibility</p:attrName>
                                        </p:attrNameLst>
                                      </p:cBhvr>
                                      <p:to>
                                        <p:strVal val="visible"/>
                                      </p:to>
                                    </p:set>
                                    <p:animEffect transition="in" filter="fade">
                                      <p:cBhvr>
                                        <p:cTn id="17" dur="1000"/>
                                        <p:tgtEl>
                                          <p:spTgt spid="2588"/>
                                        </p:tgtEl>
                                      </p:cBhvr>
                                    </p:animEffect>
                                  </p:childTnLst>
                                </p:cTn>
                              </p:par>
                              <p:par>
                                <p:cTn id="18" presetID="10" presetClass="entr" presetSubtype="0" fill="hold" nodeType="withEffect">
                                  <p:stCondLst>
                                    <p:cond delay="0"/>
                                  </p:stCondLst>
                                  <p:childTnLst>
                                    <p:set>
                                      <p:cBhvr>
                                        <p:cTn id="19" dur="1" fill="hold">
                                          <p:stCondLst>
                                            <p:cond delay="0"/>
                                          </p:stCondLst>
                                        </p:cTn>
                                        <p:tgtEl>
                                          <p:spTgt spid="2589"/>
                                        </p:tgtEl>
                                        <p:attrNameLst>
                                          <p:attrName>style.visibility</p:attrName>
                                        </p:attrNameLst>
                                      </p:cBhvr>
                                      <p:to>
                                        <p:strVal val="visible"/>
                                      </p:to>
                                    </p:set>
                                    <p:animEffect transition="in" filter="fade">
                                      <p:cBhvr>
                                        <p:cTn id="20" dur="1000"/>
                                        <p:tgtEl>
                                          <p:spTgt spid="25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593"/>
        <p:cNvGrpSpPr/>
        <p:nvPr/>
      </p:nvGrpSpPr>
      <p:grpSpPr>
        <a:xfrm>
          <a:off x="0" y="0"/>
          <a:ext cx="0" cy="0"/>
          <a:chOff x="0" y="0"/>
          <a:chExt cx="0" cy="0"/>
        </a:xfrm>
      </p:grpSpPr>
      <p:sp>
        <p:nvSpPr>
          <p:cNvPr id="2594" name="Google Shape;2594;p141"/>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Josefin Sans"/>
                <a:ea typeface="Josefin Sans"/>
                <a:cs typeface="Josefin Sans"/>
                <a:sym typeface="Josefin Sans"/>
              </a:rPr>
              <a:t>Resources</a:t>
            </a:r>
            <a:endParaRPr>
              <a:latin typeface="Josefin Sans"/>
              <a:ea typeface="Josefin Sans"/>
              <a:cs typeface="Josefin Sans"/>
              <a:sym typeface="Josefin Sans"/>
            </a:endParaRPr>
          </a:p>
        </p:txBody>
      </p:sp>
      <p:sp>
        <p:nvSpPr>
          <p:cNvPr id="2595" name="Google Shape;2595;p141"/>
          <p:cNvSpPr txBox="1">
            <a:spLocks noGrp="1"/>
          </p:cNvSpPr>
          <p:nvPr>
            <p:ph type="subTitle" idx="4294967295"/>
          </p:nvPr>
        </p:nvSpPr>
        <p:spPr>
          <a:xfrm>
            <a:off x="4564200" y="1535450"/>
            <a:ext cx="2007900" cy="503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700" b="1">
                <a:solidFill>
                  <a:schemeClr val="dk1"/>
                </a:solidFill>
                <a:latin typeface="Josefin Sans"/>
                <a:ea typeface="Josefin Sans"/>
                <a:cs typeface="Josefin Sans"/>
                <a:sym typeface="Josefin Sans"/>
              </a:rPr>
              <a:t>Vectors</a:t>
            </a:r>
            <a:endParaRPr sz="2700" b="1">
              <a:solidFill>
                <a:schemeClr val="dk1"/>
              </a:solidFill>
              <a:latin typeface="Josefin Sans"/>
              <a:ea typeface="Josefin Sans"/>
              <a:cs typeface="Josefin Sans"/>
              <a:sym typeface="Josefin Sans"/>
            </a:endParaRPr>
          </a:p>
        </p:txBody>
      </p:sp>
      <p:sp>
        <p:nvSpPr>
          <p:cNvPr id="2596" name="Google Shape;2596;p141"/>
          <p:cNvSpPr txBox="1">
            <a:spLocks noGrp="1"/>
          </p:cNvSpPr>
          <p:nvPr>
            <p:ph type="subTitle" idx="4294967295"/>
          </p:nvPr>
        </p:nvSpPr>
        <p:spPr>
          <a:xfrm>
            <a:off x="4440600" y="2145400"/>
            <a:ext cx="3834000" cy="12108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 sz="1200">
                <a:highlight>
                  <a:srgbClr val="FFFFFF"/>
                </a:highlight>
                <a:uFill>
                  <a:noFill/>
                </a:uFill>
                <a:hlinkClick r:id="rId3"/>
              </a:rPr>
              <a:t>Geometric background</a:t>
            </a:r>
            <a:r>
              <a:rPr lang="en" sz="1200">
                <a:highlight>
                  <a:srgbClr val="FFFFFF"/>
                </a:highlight>
                <a:uFill>
                  <a:noFill/>
                </a:uFill>
                <a:hlinkClick r:id="rId3"/>
              </a:rPr>
              <a:t> </a:t>
            </a:r>
            <a:endParaRPr sz="1200">
              <a:highlight>
                <a:srgbClr val="FFFFFF"/>
              </a:highlight>
            </a:endParaRPr>
          </a:p>
          <a:p>
            <a:pPr marL="457200" lvl="0" indent="-304800" algn="l" rtl="0">
              <a:lnSpc>
                <a:spcPct val="100000"/>
              </a:lnSpc>
              <a:spcBef>
                <a:spcPts val="0"/>
              </a:spcBef>
              <a:spcAft>
                <a:spcPts val="0"/>
              </a:spcAft>
              <a:buSzPts val="1200"/>
              <a:buChar char="●"/>
            </a:pPr>
            <a:r>
              <a:rPr lang="en" sz="1200">
                <a:highlight>
                  <a:srgbClr val="FFFFFF"/>
                </a:highlight>
                <a:uFill>
                  <a:noFill/>
                </a:uFill>
                <a:hlinkClick r:id="rId4"/>
              </a:rPr>
              <a:t>Abstract colorful background</a:t>
            </a:r>
            <a:endParaRPr sz="1200"/>
          </a:p>
          <a:p>
            <a:pPr marL="457200" lvl="0" indent="-304800" algn="l" rtl="0">
              <a:lnSpc>
                <a:spcPct val="100000"/>
              </a:lnSpc>
              <a:spcBef>
                <a:spcPts val="0"/>
              </a:spcBef>
              <a:spcAft>
                <a:spcPts val="0"/>
              </a:spcAft>
              <a:buSzPts val="1200"/>
              <a:buChar char="●"/>
            </a:pPr>
            <a:r>
              <a:rPr lang="en" sz="1200">
                <a:uFill>
                  <a:noFill/>
                </a:uFill>
                <a:hlinkClick r:id="rId5"/>
              </a:rPr>
              <a:t>Map of europe with colors in flat style</a:t>
            </a:r>
            <a:endParaRPr sz="1200"/>
          </a:p>
          <a:p>
            <a:pPr marL="457200" lvl="0" indent="-304800" algn="l" rtl="0">
              <a:lnSpc>
                <a:spcPct val="100000"/>
              </a:lnSpc>
              <a:spcBef>
                <a:spcPts val="0"/>
              </a:spcBef>
              <a:spcAft>
                <a:spcPts val="0"/>
              </a:spcAft>
              <a:buSzPts val="1200"/>
              <a:buChar char="●"/>
            </a:pPr>
            <a:r>
              <a:rPr lang="en" sz="1200">
                <a:uFill>
                  <a:noFill/>
                </a:uFill>
                <a:hlinkClick r:id="rId6"/>
              </a:rPr>
              <a:t>Gradient steps infographic</a:t>
            </a:r>
            <a:endParaRPr sz="1200"/>
          </a:p>
          <a:p>
            <a:pPr marL="457200" lvl="0" indent="-304800" algn="l" rtl="0">
              <a:lnSpc>
                <a:spcPct val="100000"/>
              </a:lnSpc>
              <a:spcBef>
                <a:spcPts val="0"/>
              </a:spcBef>
              <a:spcAft>
                <a:spcPts val="0"/>
              </a:spcAft>
              <a:buSzPts val="1200"/>
              <a:buChar char="●"/>
            </a:pPr>
            <a:r>
              <a:rPr lang="en" sz="1200">
                <a:uFill>
                  <a:noFill/>
                </a:uFill>
                <a:hlinkClick r:id="rId7"/>
              </a:rPr>
              <a:t>Timeline infographic design</a:t>
            </a:r>
            <a:endParaRPr sz="1200"/>
          </a:p>
        </p:txBody>
      </p:sp>
      <p:sp>
        <p:nvSpPr>
          <p:cNvPr id="2597" name="Google Shape;2597;p141"/>
          <p:cNvSpPr txBox="1">
            <a:spLocks noGrp="1"/>
          </p:cNvSpPr>
          <p:nvPr>
            <p:ph type="subTitle" idx="4294967295"/>
          </p:nvPr>
        </p:nvSpPr>
        <p:spPr>
          <a:xfrm>
            <a:off x="760275" y="1535450"/>
            <a:ext cx="2007900" cy="503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700" b="1">
                <a:solidFill>
                  <a:schemeClr val="dk1"/>
                </a:solidFill>
                <a:latin typeface="Josefin Sans"/>
                <a:ea typeface="Josefin Sans"/>
                <a:cs typeface="Josefin Sans"/>
                <a:sym typeface="Josefin Sans"/>
              </a:rPr>
              <a:t>Photos</a:t>
            </a:r>
            <a:endParaRPr sz="2700" b="1">
              <a:solidFill>
                <a:schemeClr val="dk1"/>
              </a:solidFill>
              <a:latin typeface="Josefin Sans"/>
              <a:ea typeface="Josefin Sans"/>
              <a:cs typeface="Josefin Sans"/>
              <a:sym typeface="Josefin Sans"/>
            </a:endParaRPr>
          </a:p>
        </p:txBody>
      </p:sp>
      <p:sp>
        <p:nvSpPr>
          <p:cNvPr id="2598" name="Google Shape;2598;p141"/>
          <p:cNvSpPr txBox="1">
            <a:spLocks noGrp="1"/>
          </p:cNvSpPr>
          <p:nvPr>
            <p:ph type="subTitle" idx="4294967295"/>
          </p:nvPr>
        </p:nvSpPr>
        <p:spPr>
          <a:xfrm>
            <a:off x="540000" y="2145400"/>
            <a:ext cx="3834000" cy="24588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 sz="1200">
                <a:solidFill>
                  <a:schemeClr val="hlink"/>
                </a:solidFill>
                <a:highlight>
                  <a:srgbClr val="FFFFFF"/>
                </a:highlight>
                <a:uFill>
                  <a:noFill/>
                </a:uFill>
                <a:hlinkClick r:id="rId8"/>
              </a:rPr>
              <a:t>Medium shot woman with swimming equipment</a:t>
            </a:r>
            <a:endParaRPr sz="1200">
              <a:highlight>
                <a:srgbClr val="FFFFFF"/>
              </a:highlight>
            </a:endParaRPr>
          </a:p>
          <a:p>
            <a:pPr marL="457200" lvl="0" indent="-304800" algn="l" rtl="0">
              <a:lnSpc>
                <a:spcPct val="100000"/>
              </a:lnSpc>
              <a:spcBef>
                <a:spcPts val="0"/>
              </a:spcBef>
              <a:spcAft>
                <a:spcPts val="0"/>
              </a:spcAft>
              <a:buSzPts val="1200"/>
              <a:buChar char="●"/>
            </a:pPr>
            <a:r>
              <a:rPr lang="en" sz="1200">
                <a:solidFill>
                  <a:schemeClr val="hlink"/>
                </a:solidFill>
                <a:highlight>
                  <a:srgbClr val="FFFFFF"/>
                </a:highlight>
                <a:uFill>
                  <a:noFill/>
                </a:uFill>
                <a:hlinkClick r:id="rId9"/>
              </a:rPr>
              <a:t>Top view modern swimming pool</a:t>
            </a:r>
            <a:endParaRPr sz="1200">
              <a:highlight>
                <a:srgbClr val="FFFFFF"/>
              </a:highlight>
            </a:endParaRPr>
          </a:p>
          <a:p>
            <a:pPr marL="457200" lvl="0" indent="-304800" algn="l" rtl="0">
              <a:lnSpc>
                <a:spcPct val="100000"/>
              </a:lnSpc>
              <a:spcBef>
                <a:spcPts val="0"/>
              </a:spcBef>
              <a:spcAft>
                <a:spcPts val="0"/>
              </a:spcAft>
              <a:buSzPts val="1200"/>
              <a:buChar char="●"/>
            </a:pPr>
            <a:r>
              <a:rPr lang="en" sz="1200">
                <a:solidFill>
                  <a:schemeClr val="hlink"/>
                </a:solidFill>
                <a:highlight>
                  <a:srgbClr val="FFFFFF"/>
                </a:highlight>
                <a:uFill>
                  <a:noFill/>
                </a:uFill>
                <a:hlinkClick r:id="rId10"/>
              </a:rPr>
              <a:t>Top view clear ocean water texture</a:t>
            </a:r>
            <a:endParaRPr sz="1200">
              <a:highlight>
                <a:srgbClr val="FFFFFF"/>
              </a:highlight>
            </a:endParaRPr>
          </a:p>
          <a:p>
            <a:pPr marL="457200" lvl="0" indent="-304800" algn="l" rtl="0">
              <a:lnSpc>
                <a:spcPct val="100000"/>
              </a:lnSpc>
              <a:spcBef>
                <a:spcPts val="0"/>
              </a:spcBef>
              <a:spcAft>
                <a:spcPts val="0"/>
              </a:spcAft>
              <a:buSzPts val="1200"/>
              <a:buChar char="●"/>
            </a:pPr>
            <a:r>
              <a:rPr lang="en" sz="1200">
                <a:solidFill>
                  <a:schemeClr val="hlink"/>
                </a:solidFill>
                <a:uFill>
                  <a:noFill/>
                </a:uFill>
                <a:hlinkClick r:id="rId11"/>
              </a:rPr>
              <a:t>Portrait of handsome man outdoors</a:t>
            </a:r>
            <a:endParaRPr sz="1200"/>
          </a:p>
          <a:p>
            <a:pPr marL="457200" lvl="0" indent="-304800" algn="l" rtl="0">
              <a:lnSpc>
                <a:spcPct val="100000"/>
              </a:lnSpc>
              <a:spcBef>
                <a:spcPts val="0"/>
              </a:spcBef>
              <a:spcAft>
                <a:spcPts val="0"/>
              </a:spcAft>
              <a:buSzPts val="1200"/>
              <a:buChar char="●"/>
            </a:pPr>
            <a:r>
              <a:rPr lang="en" sz="1200">
                <a:solidFill>
                  <a:schemeClr val="hlink"/>
                </a:solidFill>
                <a:uFill>
                  <a:noFill/>
                </a:uFill>
                <a:hlinkClick r:id="rId12"/>
              </a:rPr>
              <a:t>Smiley man posing medium shot</a:t>
            </a:r>
            <a:endParaRPr sz="1200"/>
          </a:p>
          <a:p>
            <a:pPr marL="457200" lvl="0" indent="-304800" algn="l" rtl="0">
              <a:lnSpc>
                <a:spcPct val="100000"/>
              </a:lnSpc>
              <a:spcBef>
                <a:spcPts val="0"/>
              </a:spcBef>
              <a:spcAft>
                <a:spcPts val="0"/>
              </a:spcAft>
              <a:buSzPts val="1200"/>
              <a:buChar char="●"/>
            </a:pPr>
            <a:r>
              <a:rPr lang="en" sz="1200">
                <a:solidFill>
                  <a:schemeClr val="hlink"/>
                </a:solidFill>
                <a:uFill>
                  <a:noFill/>
                </a:uFill>
                <a:hlinkClick r:id="rId13"/>
              </a:rPr>
              <a:t>Mid shot woman therapist with clipboard inviting patient in cabinet</a:t>
            </a:r>
            <a:endParaRPr sz="1200"/>
          </a:p>
          <a:p>
            <a:pPr marL="457200" lvl="0" indent="-304800" algn="l" rtl="0">
              <a:lnSpc>
                <a:spcPct val="100000"/>
              </a:lnSpc>
              <a:spcBef>
                <a:spcPts val="0"/>
              </a:spcBef>
              <a:spcAft>
                <a:spcPts val="0"/>
              </a:spcAft>
              <a:buSzPts val="1200"/>
              <a:buChar char="●"/>
            </a:pPr>
            <a:r>
              <a:rPr lang="en" sz="1200">
                <a:solidFill>
                  <a:schemeClr val="hlink"/>
                </a:solidFill>
                <a:uFill>
                  <a:noFill/>
                </a:uFill>
                <a:hlinkClick r:id="rId14"/>
              </a:rPr>
              <a:t>Medium shot woman in studio</a:t>
            </a:r>
            <a:endParaRPr sz="1200"/>
          </a:p>
          <a:p>
            <a:pPr marL="457200" lvl="0" indent="-304800" algn="l" rtl="0">
              <a:lnSpc>
                <a:spcPct val="100000"/>
              </a:lnSpc>
              <a:spcBef>
                <a:spcPts val="0"/>
              </a:spcBef>
              <a:spcAft>
                <a:spcPts val="0"/>
              </a:spcAft>
              <a:buSzPts val="1200"/>
              <a:buChar char="●"/>
            </a:pPr>
            <a:r>
              <a:rPr lang="en" sz="1200">
                <a:solidFill>
                  <a:schemeClr val="hlink"/>
                </a:solidFill>
                <a:uFill>
                  <a:noFill/>
                </a:uFill>
                <a:hlinkClick r:id="rId15"/>
              </a:rPr>
              <a:t>Clear ocean water texture</a:t>
            </a:r>
            <a:endParaRPr sz="1200"/>
          </a:p>
          <a:p>
            <a:pPr marL="457200" lvl="0" indent="-304800" algn="l" rtl="0">
              <a:lnSpc>
                <a:spcPct val="100000"/>
              </a:lnSpc>
              <a:spcBef>
                <a:spcPts val="0"/>
              </a:spcBef>
              <a:spcAft>
                <a:spcPts val="0"/>
              </a:spcAft>
              <a:buSzPts val="1200"/>
              <a:buChar char="●"/>
            </a:pPr>
            <a:r>
              <a:rPr lang="en" sz="1200">
                <a:uFill>
                  <a:noFill/>
                </a:uFill>
                <a:hlinkClick r:id="rId16"/>
              </a:rPr>
              <a:t>Woman doing front crawl swimming in pool</a:t>
            </a:r>
            <a:endParaRPr sz="1200"/>
          </a:p>
          <a:p>
            <a:pPr marL="457200" lvl="0" indent="-304800" algn="l" rtl="0">
              <a:lnSpc>
                <a:spcPct val="100000"/>
              </a:lnSpc>
              <a:spcBef>
                <a:spcPts val="0"/>
              </a:spcBef>
              <a:spcAft>
                <a:spcPts val="0"/>
              </a:spcAft>
              <a:buSzPts val="1200"/>
              <a:buChar char="●"/>
            </a:pPr>
            <a:r>
              <a:rPr lang="en" sz="1200">
                <a:solidFill>
                  <a:schemeClr val="hlink"/>
                </a:solidFill>
                <a:uFill>
                  <a:noFill/>
                </a:uFill>
                <a:hlinkClick r:id="rId17"/>
              </a:rPr>
              <a:t>Photo of swimming pool with delimitation cordons</a:t>
            </a:r>
            <a:endParaRPr sz="1200"/>
          </a:p>
        </p:txBody>
      </p:sp>
      <p:sp>
        <p:nvSpPr>
          <p:cNvPr id="2599" name="Google Shape;2599;p141"/>
          <p:cNvSpPr txBox="1">
            <a:spLocks noGrp="1"/>
          </p:cNvSpPr>
          <p:nvPr>
            <p:ph type="subTitle" idx="4294967295"/>
          </p:nvPr>
        </p:nvSpPr>
        <p:spPr>
          <a:xfrm>
            <a:off x="4564200" y="3203650"/>
            <a:ext cx="2007900" cy="503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700" b="1">
                <a:solidFill>
                  <a:schemeClr val="dk1"/>
                </a:solidFill>
                <a:latin typeface="Josefin Sans"/>
                <a:ea typeface="Josefin Sans"/>
                <a:cs typeface="Josefin Sans"/>
                <a:sym typeface="Josefin Sans"/>
              </a:rPr>
              <a:t>Icon </a:t>
            </a:r>
            <a:endParaRPr sz="2700" b="1">
              <a:solidFill>
                <a:schemeClr val="dk1"/>
              </a:solidFill>
              <a:latin typeface="Josefin Sans"/>
              <a:ea typeface="Josefin Sans"/>
              <a:cs typeface="Josefin Sans"/>
              <a:sym typeface="Josefin Sans"/>
            </a:endParaRPr>
          </a:p>
        </p:txBody>
      </p:sp>
      <p:sp>
        <p:nvSpPr>
          <p:cNvPr id="2600" name="Google Shape;2600;p141"/>
          <p:cNvSpPr txBox="1">
            <a:spLocks noGrp="1"/>
          </p:cNvSpPr>
          <p:nvPr>
            <p:ph type="subTitle" idx="4294967295"/>
          </p:nvPr>
        </p:nvSpPr>
        <p:spPr>
          <a:xfrm>
            <a:off x="4440600" y="3813600"/>
            <a:ext cx="3834000" cy="3570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 sz="1200">
                <a:highlight>
                  <a:srgbClr val="FFFFFF"/>
                </a:highlight>
                <a:uFill>
                  <a:noFill/>
                </a:uFill>
                <a:hlinkClick r:id="rId18"/>
              </a:rPr>
              <a:t>Spa</a:t>
            </a:r>
            <a:endParaRPr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94"/>
                                        </p:tgtEl>
                                        <p:attrNameLst>
                                          <p:attrName>style.visibility</p:attrName>
                                        </p:attrNameLst>
                                      </p:cBhvr>
                                      <p:to>
                                        <p:strVal val="visible"/>
                                      </p:to>
                                    </p:set>
                                    <p:animEffect transition="in" filter="fade">
                                      <p:cBhvr>
                                        <p:cTn id="7" dur="1000"/>
                                        <p:tgtEl>
                                          <p:spTgt spid="259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595"/>
                                        </p:tgtEl>
                                        <p:attrNameLst>
                                          <p:attrName>style.visibility</p:attrName>
                                        </p:attrNameLst>
                                      </p:cBhvr>
                                      <p:to>
                                        <p:strVal val="visible"/>
                                      </p:to>
                                    </p:set>
                                    <p:animEffect transition="in" filter="fade">
                                      <p:cBhvr>
                                        <p:cTn id="11" dur="1000"/>
                                        <p:tgtEl>
                                          <p:spTgt spid="2595"/>
                                        </p:tgtEl>
                                      </p:cBhvr>
                                    </p:animEffect>
                                  </p:childTnLst>
                                </p:cTn>
                              </p:par>
                              <p:par>
                                <p:cTn id="12" presetID="10" presetClass="entr" presetSubtype="0" fill="hold" nodeType="withEffect">
                                  <p:stCondLst>
                                    <p:cond delay="0"/>
                                  </p:stCondLst>
                                  <p:childTnLst>
                                    <p:set>
                                      <p:cBhvr>
                                        <p:cTn id="13" dur="1" fill="hold">
                                          <p:stCondLst>
                                            <p:cond delay="0"/>
                                          </p:stCondLst>
                                        </p:cTn>
                                        <p:tgtEl>
                                          <p:spTgt spid="2596"/>
                                        </p:tgtEl>
                                        <p:attrNameLst>
                                          <p:attrName>style.visibility</p:attrName>
                                        </p:attrNameLst>
                                      </p:cBhvr>
                                      <p:to>
                                        <p:strVal val="visible"/>
                                      </p:to>
                                    </p:set>
                                    <p:animEffect transition="in" filter="fade">
                                      <p:cBhvr>
                                        <p:cTn id="14" dur="1000"/>
                                        <p:tgtEl>
                                          <p:spTgt spid="2596"/>
                                        </p:tgtEl>
                                      </p:cBhvr>
                                    </p:animEffect>
                                  </p:childTnLst>
                                </p:cTn>
                              </p:par>
                              <p:par>
                                <p:cTn id="15" presetID="10" presetClass="entr" presetSubtype="0" fill="hold" nodeType="withEffect">
                                  <p:stCondLst>
                                    <p:cond delay="0"/>
                                  </p:stCondLst>
                                  <p:childTnLst>
                                    <p:set>
                                      <p:cBhvr>
                                        <p:cTn id="16" dur="1" fill="hold">
                                          <p:stCondLst>
                                            <p:cond delay="0"/>
                                          </p:stCondLst>
                                        </p:cTn>
                                        <p:tgtEl>
                                          <p:spTgt spid="2597"/>
                                        </p:tgtEl>
                                        <p:attrNameLst>
                                          <p:attrName>style.visibility</p:attrName>
                                        </p:attrNameLst>
                                      </p:cBhvr>
                                      <p:to>
                                        <p:strVal val="visible"/>
                                      </p:to>
                                    </p:set>
                                    <p:animEffect transition="in" filter="fade">
                                      <p:cBhvr>
                                        <p:cTn id="17" dur="1000"/>
                                        <p:tgtEl>
                                          <p:spTgt spid="2597"/>
                                        </p:tgtEl>
                                      </p:cBhvr>
                                    </p:animEffect>
                                  </p:childTnLst>
                                </p:cTn>
                              </p:par>
                              <p:par>
                                <p:cTn id="18" presetID="10" presetClass="entr" presetSubtype="0" fill="hold" nodeType="withEffect">
                                  <p:stCondLst>
                                    <p:cond delay="0"/>
                                  </p:stCondLst>
                                  <p:childTnLst>
                                    <p:set>
                                      <p:cBhvr>
                                        <p:cTn id="19" dur="1" fill="hold">
                                          <p:stCondLst>
                                            <p:cond delay="0"/>
                                          </p:stCondLst>
                                        </p:cTn>
                                        <p:tgtEl>
                                          <p:spTgt spid="2598"/>
                                        </p:tgtEl>
                                        <p:attrNameLst>
                                          <p:attrName>style.visibility</p:attrName>
                                        </p:attrNameLst>
                                      </p:cBhvr>
                                      <p:to>
                                        <p:strVal val="visible"/>
                                      </p:to>
                                    </p:set>
                                    <p:animEffect transition="in" filter="fade">
                                      <p:cBhvr>
                                        <p:cTn id="20" dur="1000"/>
                                        <p:tgtEl>
                                          <p:spTgt spid="25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79"/>
          <p:cNvSpPr txBox="1">
            <a:spLocks noGrp="1"/>
          </p:cNvSpPr>
          <p:nvPr>
            <p:ph type="title"/>
          </p:nvPr>
        </p:nvSpPr>
        <p:spPr>
          <a:xfrm flipH="1">
            <a:off x="1993200" y="1404463"/>
            <a:ext cx="5157600" cy="106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a:t>
            </a:r>
            <a:endParaRPr/>
          </a:p>
        </p:txBody>
      </p:sp>
      <p:sp>
        <p:nvSpPr>
          <p:cNvPr id="1091" name="Google Shape;1091;p79"/>
          <p:cNvSpPr txBox="1">
            <a:spLocks noGrp="1"/>
          </p:cNvSpPr>
          <p:nvPr>
            <p:ph type="body" idx="1"/>
          </p:nvPr>
        </p:nvSpPr>
        <p:spPr>
          <a:xfrm flipH="1">
            <a:off x="2997600" y="2388037"/>
            <a:ext cx="3148800" cy="125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t>You can give a brief description of the topic you want to talk about here. If you want to talk about Mercury, you can say that it’s the smallest planet</a:t>
            </a:r>
            <a:endParaRPr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90"/>
                                        </p:tgtEl>
                                        <p:attrNameLst>
                                          <p:attrName>style.visibility</p:attrName>
                                        </p:attrNameLst>
                                      </p:cBhvr>
                                      <p:to>
                                        <p:strVal val="visible"/>
                                      </p:to>
                                    </p:set>
                                    <p:anim calcmode="lin" valueType="num">
                                      <p:cBhvr additive="base">
                                        <p:cTn id="7" dur="1000"/>
                                        <p:tgtEl>
                                          <p:spTgt spid="1090"/>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091"/>
                                        </p:tgtEl>
                                        <p:attrNameLst>
                                          <p:attrName>style.visibility</p:attrName>
                                        </p:attrNameLst>
                                      </p:cBhvr>
                                      <p:to>
                                        <p:strVal val="visible"/>
                                      </p:to>
                                    </p:set>
                                    <p:anim calcmode="lin" valueType="num">
                                      <p:cBhvr additive="base">
                                        <p:cTn id="10" dur="1000"/>
                                        <p:tgtEl>
                                          <p:spTgt spid="109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604"/>
        <p:cNvGrpSpPr/>
        <p:nvPr/>
      </p:nvGrpSpPr>
      <p:grpSpPr>
        <a:xfrm>
          <a:off x="0" y="0"/>
          <a:ext cx="0" cy="0"/>
          <a:chOff x="0" y="0"/>
          <a:chExt cx="0" cy="0"/>
        </a:xfrm>
      </p:grpSpPr>
      <p:sp>
        <p:nvSpPr>
          <p:cNvPr id="2605" name="Google Shape;2605;p142"/>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2606" name="Google Shape;2606;p142"/>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2607" name="Google Shape;2607;p142"/>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Arial"/>
                <a:ea typeface="Arial"/>
                <a:cs typeface="Arial"/>
                <a:sym typeface="Arial"/>
              </a:rPr>
              <a:t>For more information about editing slides, please read 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000">
                <a:solidFill>
                  <a:srgbClr val="FFFFFF"/>
                </a:solidFill>
                <a:latin typeface="Arial"/>
                <a:ea typeface="Arial"/>
                <a:cs typeface="Arial"/>
                <a:sym typeface="Arial"/>
              </a:rPr>
              <a:t> and </a:t>
            </a:r>
            <a:r>
              <a:rPr lang="en"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611"/>
        <p:cNvGrpSpPr/>
        <p:nvPr/>
      </p:nvGrpSpPr>
      <p:grpSpPr>
        <a:xfrm>
          <a:off x="0" y="0"/>
          <a:ext cx="0" cy="0"/>
          <a:chOff x="0" y="0"/>
          <a:chExt cx="0" cy="0"/>
        </a:xfrm>
      </p:grpSpPr>
      <p:sp>
        <p:nvSpPr>
          <p:cNvPr id="2612" name="Google Shape;2612;p143"/>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2613" name="Google Shape;2613;p143"/>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2614" name="Google Shape;2614;p143"/>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Josefin Sans</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https://fonts.google.com/specimen/Josefin+Sans</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Open Sans</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https://fonts.google.com/specimen/Open+Sans</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2615" name="Google Shape;2615;p143"/>
          <p:cNvSpPr/>
          <p:nvPr/>
        </p:nvSpPr>
        <p:spPr>
          <a:xfrm>
            <a:off x="2622200" y="3498875"/>
            <a:ext cx="791400" cy="754200"/>
          </a:xfrm>
          <a:prstGeom prst="roundRect">
            <a:avLst>
              <a:gd name="adj" fmla="val 16667"/>
            </a:avLst>
          </a:prstGeom>
          <a:solidFill>
            <a:srgbClr val="285E8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43"/>
          <p:cNvSpPr/>
          <p:nvPr/>
        </p:nvSpPr>
        <p:spPr>
          <a:xfrm>
            <a:off x="3684020" y="3498875"/>
            <a:ext cx="791400" cy="754200"/>
          </a:xfrm>
          <a:prstGeom prst="roundRect">
            <a:avLst>
              <a:gd name="adj" fmla="val 16667"/>
            </a:avLst>
          </a:prstGeom>
          <a:solidFill>
            <a:srgbClr val="9DCED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43"/>
          <p:cNvSpPr/>
          <p:nvPr/>
        </p:nvSpPr>
        <p:spPr>
          <a:xfrm>
            <a:off x="4745839" y="3498875"/>
            <a:ext cx="791400" cy="754200"/>
          </a:xfrm>
          <a:prstGeom prst="roundRect">
            <a:avLst>
              <a:gd name="adj" fmla="val 16667"/>
            </a:avLst>
          </a:prstGeom>
          <a:solidFill>
            <a:srgbClr val="66A5B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43"/>
          <p:cNvSpPr/>
          <p:nvPr/>
        </p:nvSpPr>
        <p:spPr>
          <a:xfrm>
            <a:off x="1560375" y="3498875"/>
            <a:ext cx="791400" cy="754200"/>
          </a:xfrm>
          <a:prstGeom prst="roundRect">
            <a:avLst>
              <a:gd name="adj" fmla="val 16667"/>
            </a:avLst>
          </a:prstGeom>
          <a:solidFill>
            <a:srgbClr val="1A456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43"/>
          <p:cNvSpPr txBox="1"/>
          <p:nvPr/>
        </p:nvSpPr>
        <p:spPr>
          <a:xfrm>
            <a:off x="262220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#285e89</a:t>
            </a:r>
            <a:endParaRPr sz="1000">
              <a:solidFill>
                <a:srgbClr val="FFFFFF"/>
              </a:solidFill>
            </a:endParaRPr>
          </a:p>
        </p:txBody>
      </p:sp>
      <p:sp>
        <p:nvSpPr>
          <p:cNvPr id="2620" name="Google Shape;2620;p143"/>
          <p:cNvSpPr txBox="1"/>
          <p:nvPr/>
        </p:nvSpPr>
        <p:spPr>
          <a:xfrm>
            <a:off x="368402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#9dcedf</a:t>
            </a:r>
            <a:endParaRPr sz="1000">
              <a:solidFill>
                <a:srgbClr val="FFFFFF"/>
              </a:solidFill>
            </a:endParaRPr>
          </a:p>
        </p:txBody>
      </p:sp>
      <p:sp>
        <p:nvSpPr>
          <p:cNvPr id="2621" name="Google Shape;2621;p143"/>
          <p:cNvSpPr txBox="1"/>
          <p:nvPr/>
        </p:nvSpPr>
        <p:spPr>
          <a:xfrm>
            <a:off x="474585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#66a5bb</a:t>
            </a:r>
            <a:endParaRPr sz="1000">
              <a:solidFill>
                <a:srgbClr val="FFFFFF"/>
              </a:solidFill>
            </a:endParaRPr>
          </a:p>
        </p:txBody>
      </p:sp>
      <p:sp>
        <p:nvSpPr>
          <p:cNvPr id="2622" name="Google Shape;2622;p143"/>
          <p:cNvSpPr txBox="1"/>
          <p:nvPr/>
        </p:nvSpPr>
        <p:spPr>
          <a:xfrm>
            <a:off x="156037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#1a4568</a:t>
            </a:r>
            <a:endParaRPr sz="1000">
              <a:solidFill>
                <a:srgbClr val="FFFFFF"/>
              </a:solidFill>
            </a:endParaRPr>
          </a:p>
        </p:txBody>
      </p:sp>
      <p:sp>
        <p:nvSpPr>
          <p:cNvPr id="2623" name="Google Shape;2623;p143"/>
          <p:cNvSpPr/>
          <p:nvPr/>
        </p:nvSpPr>
        <p:spPr>
          <a:xfrm>
            <a:off x="5807664" y="3498875"/>
            <a:ext cx="791400" cy="754200"/>
          </a:xfrm>
          <a:prstGeom prst="roundRect">
            <a:avLst>
              <a:gd name="adj" fmla="val 16667"/>
            </a:avLst>
          </a:prstGeom>
          <a:solidFill>
            <a:srgbClr val="80C9D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43"/>
          <p:cNvSpPr txBox="1"/>
          <p:nvPr/>
        </p:nvSpPr>
        <p:spPr>
          <a:xfrm>
            <a:off x="580767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#80c9dd</a:t>
            </a:r>
            <a:endParaRPr sz="1000">
              <a:solidFill>
                <a:srgbClr val="FFFFFF"/>
              </a:solidFill>
            </a:endParaRPr>
          </a:p>
        </p:txBody>
      </p:sp>
      <p:sp>
        <p:nvSpPr>
          <p:cNvPr id="2625" name="Google Shape;2625;p143"/>
          <p:cNvSpPr/>
          <p:nvPr/>
        </p:nvSpPr>
        <p:spPr>
          <a:xfrm>
            <a:off x="6792214" y="3498875"/>
            <a:ext cx="791400" cy="754200"/>
          </a:xfrm>
          <a:prstGeom prst="roundRect">
            <a:avLst>
              <a:gd name="adj" fmla="val 16667"/>
            </a:avLst>
          </a:prstGeom>
          <a:solidFill>
            <a:srgbClr val="EFEFE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43"/>
          <p:cNvSpPr txBox="1"/>
          <p:nvPr/>
        </p:nvSpPr>
        <p:spPr>
          <a:xfrm>
            <a:off x="679222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#efefef</a:t>
            </a:r>
            <a:endParaRPr sz="1000">
              <a:solidFill>
                <a:srgbClr val="FFFFFF"/>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630"/>
        <p:cNvGrpSpPr/>
        <p:nvPr/>
      </p:nvGrpSpPr>
      <p:grpSpPr>
        <a:xfrm>
          <a:off x="0" y="0"/>
          <a:ext cx="0" cy="0"/>
          <a:chOff x="0" y="0"/>
          <a:chExt cx="0" cy="0"/>
        </a:xfrm>
      </p:grpSpPr>
      <p:sp>
        <p:nvSpPr>
          <p:cNvPr id="2631" name="Google Shape;2631;p144"/>
          <p:cNvSpPr txBox="1"/>
          <p:nvPr/>
        </p:nvSpPr>
        <p:spPr>
          <a:xfrm>
            <a:off x="1068100" y="66640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Storyset</a:t>
            </a:r>
            <a:endParaRPr sz="2400">
              <a:solidFill>
                <a:srgbClr val="FFFFFF"/>
              </a:solidFill>
            </a:endParaRPr>
          </a:p>
        </p:txBody>
      </p:sp>
      <p:sp>
        <p:nvSpPr>
          <p:cNvPr id="2632" name="Google Shape;2632;p144"/>
          <p:cNvSpPr txBox="1"/>
          <p:nvPr/>
        </p:nvSpPr>
        <p:spPr>
          <a:xfrm>
            <a:off x="1252436" y="1169999"/>
            <a:ext cx="6630900" cy="318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val="tx"/>
                    </a:ext>
                  </a:extLst>
                </a:hlinkClick>
              </a:rPr>
              <a:t>ow it works.</a:t>
            </a:r>
            <a:endParaRPr sz="1100">
              <a:solidFill>
                <a:srgbClr val="869FB2"/>
              </a:solidFill>
            </a:endParaRPr>
          </a:p>
        </p:txBody>
      </p:sp>
      <p:pic>
        <p:nvPicPr>
          <p:cNvPr id="2633" name="Google Shape;2633;p144"/>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2634" name="Google Shape;2634;p144"/>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2635" name="Google Shape;2635;p144"/>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2636" name="Google Shape;2636;p144"/>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2637" name="Google Shape;2637;p144"/>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2638" name="Google Shape;2638;p144"/>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2639" name="Google Shape;2639;p144"/>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2640" name="Google Shape;2640;p144"/>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2641" name="Google Shape;2641;p144"/>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2642" name="Google Shape;2642;p144"/>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646"/>
        <p:cNvGrpSpPr/>
        <p:nvPr/>
      </p:nvGrpSpPr>
      <p:grpSpPr>
        <a:xfrm>
          <a:off x="0" y="0"/>
          <a:ext cx="0" cy="0"/>
          <a:chOff x="0" y="0"/>
          <a:chExt cx="0" cy="0"/>
        </a:xfrm>
      </p:grpSpPr>
      <p:sp>
        <p:nvSpPr>
          <p:cNvPr id="2647" name="Google Shape;2647;p145"/>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2648" name="Google Shape;2648;p145"/>
          <p:cNvGrpSpPr/>
          <p:nvPr/>
        </p:nvGrpSpPr>
        <p:grpSpPr>
          <a:xfrm>
            <a:off x="5156078" y="3085736"/>
            <a:ext cx="474294" cy="551291"/>
            <a:chOff x="4727025" y="1332775"/>
            <a:chExt cx="59900" cy="69625"/>
          </a:xfrm>
        </p:grpSpPr>
        <p:sp>
          <p:nvSpPr>
            <p:cNvPr id="2649" name="Google Shape;2649;p145"/>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45"/>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1" name="Google Shape;2651;p145"/>
          <p:cNvGrpSpPr/>
          <p:nvPr/>
        </p:nvGrpSpPr>
        <p:grpSpPr>
          <a:xfrm>
            <a:off x="5769734" y="2314340"/>
            <a:ext cx="555653" cy="557031"/>
            <a:chOff x="4820425" y="1329900"/>
            <a:chExt cx="70175" cy="70350"/>
          </a:xfrm>
        </p:grpSpPr>
        <p:sp>
          <p:nvSpPr>
            <p:cNvPr id="2652" name="Google Shape;2652;p145"/>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45"/>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45"/>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45"/>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6" name="Google Shape;2656;p145"/>
          <p:cNvGrpSpPr/>
          <p:nvPr/>
        </p:nvGrpSpPr>
        <p:grpSpPr>
          <a:xfrm>
            <a:off x="6396103" y="2318845"/>
            <a:ext cx="582574" cy="533871"/>
            <a:chOff x="4903200" y="1331525"/>
            <a:chExt cx="73575" cy="67425"/>
          </a:xfrm>
        </p:grpSpPr>
        <p:sp>
          <p:nvSpPr>
            <p:cNvPr id="2657" name="Google Shape;2657;p145"/>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45"/>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9" name="Google Shape;2659;p145"/>
          <p:cNvGrpSpPr/>
          <p:nvPr/>
        </p:nvGrpSpPr>
        <p:grpSpPr>
          <a:xfrm>
            <a:off x="5755581" y="3078709"/>
            <a:ext cx="583960" cy="565345"/>
            <a:chOff x="4815575" y="1416800"/>
            <a:chExt cx="73750" cy="71400"/>
          </a:xfrm>
        </p:grpSpPr>
        <p:sp>
          <p:nvSpPr>
            <p:cNvPr id="2660" name="Google Shape;2660;p145"/>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45"/>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45"/>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3" name="Google Shape;2663;p145"/>
          <p:cNvGrpSpPr/>
          <p:nvPr/>
        </p:nvGrpSpPr>
        <p:grpSpPr>
          <a:xfrm>
            <a:off x="6390362" y="3108896"/>
            <a:ext cx="589898" cy="504970"/>
            <a:chOff x="4902475" y="1418875"/>
            <a:chExt cx="74500" cy="63775"/>
          </a:xfrm>
        </p:grpSpPr>
        <p:sp>
          <p:nvSpPr>
            <p:cNvPr id="2664" name="Google Shape;2664;p145"/>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45"/>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6" name="Google Shape;2666;p145"/>
          <p:cNvGrpSpPr/>
          <p:nvPr/>
        </p:nvGrpSpPr>
        <p:grpSpPr>
          <a:xfrm>
            <a:off x="5765577" y="3826000"/>
            <a:ext cx="563967" cy="567127"/>
            <a:chOff x="4818100" y="1507675"/>
            <a:chExt cx="71225" cy="71625"/>
          </a:xfrm>
        </p:grpSpPr>
        <p:sp>
          <p:nvSpPr>
            <p:cNvPr id="2667" name="Google Shape;2667;p145"/>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45"/>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45"/>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45"/>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1" name="Google Shape;2671;p145"/>
          <p:cNvGrpSpPr/>
          <p:nvPr/>
        </p:nvGrpSpPr>
        <p:grpSpPr>
          <a:xfrm>
            <a:off x="5079075" y="3829461"/>
            <a:ext cx="628301" cy="588505"/>
            <a:chOff x="4721450" y="1509475"/>
            <a:chExt cx="79350" cy="74325"/>
          </a:xfrm>
        </p:grpSpPr>
        <p:sp>
          <p:nvSpPr>
            <p:cNvPr id="2672" name="Google Shape;2672;p145"/>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45"/>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45"/>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45"/>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6" name="Google Shape;2676;p145"/>
          <p:cNvGrpSpPr/>
          <p:nvPr/>
        </p:nvGrpSpPr>
        <p:grpSpPr>
          <a:xfrm>
            <a:off x="6424608" y="3814027"/>
            <a:ext cx="557038" cy="562772"/>
            <a:chOff x="4906800" y="1507500"/>
            <a:chExt cx="70350" cy="71075"/>
          </a:xfrm>
        </p:grpSpPr>
        <p:sp>
          <p:nvSpPr>
            <p:cNvPr id="2677" name="Google Shape;2677;p145"/>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45"/>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45"/>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45"/>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45"/>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2" name="Google Shape;2682;p145"/>
          <p:cNvGrpSpPr/>
          <p:nvPr/>
        </p:nvGrpSpPr>
        <p:grpSpPr>
          <a:xfrm>
            <a:off x="4462216" y="2340963"/>
            <a:ext cx="517934" cy="517934"/>
            <a:chOff x="3736598" y="2170606"/>
            <a:chExt cx="404889" cy="404889"/>
          </a:xfrm>
        </p:grpSpPr>
        <p:sp>
          <p:nvSpPr>
            <p:cNvPr id="2683" name="Google Shape;2683;p145"/>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45"/>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45"/>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45"/>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7" name="Google Shape;2687;p145"/>
          <p:cNvGrpSpPr/>
          <p:nvPr/>
        </p:nvGrpSpPr>
        <p:grpSpPr>
          <a:xfrm>
            <a:off x="3729277" y="2341061"/>
            <a:ext cx="586986" cy="517740"/>
            <a:chOff x="3161917" y="2170682"/>
            <a:chExt cx="458870" cy="404737"/>
          </a:xfrm>
        </p:grpSpPr>
        <p:sp>
          <p:nvSpPr>
            <p:cNvPr id="2688" name="Google Shape;2688;p145"/>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45"/>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45"/>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1" name="Google Shape;2691;p145"/>
          <p:cNvGrpSpPr/>
          <p:nvPr/>
        </p:nvGrpSpPr>
        <p:grpSpPr>
          <a:xfrm>
            <a:off x="3752299" y="3102400"/>
            <a:ext cx="540943" cy="517963"/>
            <a:chOff x="3179914" y="2889488"/>
            <a:chExt cx="422876" cy="404911"/>
          </a:xfrm>
        </p:grpSpPr>
        <p:sp>
          <p:nvSpPr>
            <p:cNvPr id="2692" name="Google Shape;2692;p145"/>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45"/>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45"/>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45"/>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45"/>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45"/>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8" name="Google Shape;2698;p145"/>
          <p:cNvGrpSpPr/>
          <p:nvPr/>
        </p:nvGrpSpPr>
        <p:grpSpPr>
          <a:xfrm>
            <a:off x="4453093" y="3102358"/>
            <a:ext cx="536180" cy="518047"/>
            <a:chOff x="3729467" y="2889422"/>
            <a:chExt cx="419153" cy="404977"/>
          </a:xfrm>
        </p:grpSpPr>
        <p:sp>
          <p:nvSpPr>
            <p:cNvPr id="2699" name="Google Shape;2699;p145"/>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45"/>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45"/>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45"/>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45"/>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45"/>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45"/>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6" name="Google Shape;2706;p145"/>
          <p:cNvGrpSpPr/>
          <p:nvPr/>
        </p:nvGrpSpPr>
        <p:grpSpPr>
          <a:xfrm>
            <a:off x="1990126" y="3445787"/>
            <a:ext cx="965351" cy="134611"/>
            <a:chOff x="4411970" y="2962952"/>
            <a:chExt cx="706544" cy="104212"/>
          </a:xfrm>
        </p:grpSpPr>
        <p:sp>
          <p:nvSpPr>
            <p:cNvPr id="2707" name="Google Shape;2707;p145"/>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45"/>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45"/>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45"/>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1" name="Google Shape;2711;p145"/>
          <p:cNvGrpSpPr/>
          <p:nvPr/>
        </p:nvGrpSpPr>
        <p:grpSpPr>
          <a:xfrm>
            <a:off x="1990126" y="3041077"/>
            <a:ext cx="960158" cy="289172"/>
            <a:chOff x="4411970" y="2726085"/>
            <a:chExt cx="643107" cy="193659"/>
          </a:xfrm>
        </p:grpSpPr>
        <p:sp>
          <p:nvSpPr>
            <p:cNvPr id="2712" name="Google Shape;2712;p145"/>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45"/>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45"/>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5" name="Google Shape;2715;p145"/>
          <p:cNvGrpSpPr/>
          <p:nvPr/>
        </p:nvGrpSpPr>
        <p:grpSpPr>
          <a:xfrm>
            <a:off x="998624" y="3295400"/>
            <a:ext cx="811503" cy="252584"/>
            <a:chOff x="4411970" y="4340222"/>
            <a:chExt cx="779467" cy="242683"/>
          </a:xfrm>
        </p:grpSpPr>
        <p:sp>
          <p:nvSpPr>
            <p:cNvPr id="2716" name="Google Shape;2716;p145"/>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45"/>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45"/>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9" name="Google Shape;2719;p145"/>
          <p:cNvGrpSpPr/>
          <p:nvPr/>
        </p:nvGrpSpPr>
        <p:grpSpPr>
          <a:xfrm>
            <a:off x="1990126" y="2709308"/>
            <a:ext cx="965160" cy="216230"/>
            <a:chOff x="4411970" y="2468674"/>
            <a:chExt cx="747317" cy="167425"/>
          </a:xfrm>
        </p:grpSpPr>
        <p:sp>
          <p:nvSpPr>
            <p:cNvPr id="2720" name="Google Shape;2720;p145"/>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45"/>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2" name="Google Shape;2722;p145"/>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3" name="Google Shape;2723;p145"/>
          <p:cNvGrpSpPr/>
          <p:nvPr/>
        </p:nvGrpSpPr>
        <p:grpSpPr>
          <a:xfrm>
            <a:off x="997692" y="2334687"/>
            <a:ext cx="1959041" cy="208784"/>
            <a:chOff x="6336019" y="3733725"/>
            <a:chExt cx="2566206" cy="351310"/>
          </a:xfrm>
        </p:grpSpPr>
        <p:sp>
          <p:nvSpPr>
            <p:cNvPr id="2724" name="Google Shape;2724;p145"/>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45"/>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45"/>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45"/>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8" name="Google Shape;2728;p145"/>
          <p:cNvGrpSpPr/>
          <p:nvPr/>
        </p:nvGrpSpPr>
        <p:grpSpPr>
          <a:xfrm>
            <a:off x="1990126" y="3950602"/>
            <a:ext cx="946551" cy="153200"/>
            <a:chOff x="4404545" y="3301592"/>
            <a:chExt cx="782403" cy="129272"/>
          </a:xfrm>
        </p:grpSpPr>
        <p:sp>
          <p:nvSpPr>
            <p:cNvPr id="2729" name="Google Shape;2729;p145"/>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45"/>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1" name="Google Shape;2731;p145"/>
          <p:cNvGrpSpPr/>
          <p:nvPr/>
        </p:nvGrpSpPr>
        <p:grpSpPr>
          <a:xfrm>
            <a:off x="1990126" y="3695937"/>
            <a:ext cx="962257" cy="139127"/>
            <a:chOff x="4411970" y="3131459"/>
            <a:chExt cx="710520" cy="117397"/>
          </a:xfrm>
        </p:grpSpPr>
        <p:sp>
          <p:nvSpPr>
            <p:cNvPr id="2732" name="Google Shape;2732;p145"/>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45"/>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4" name="Google Shape;2734;p145"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35" name="Google Shape;2735;p145"/>
          <p:cNvGrpSpPr/>
          <p:nvPr/>
        </p:nvGrpSpPr>
        <p:grpSpPr>
          <a:xfrm>
            <a:off x="990271" y="3621603"/>
            <a:ext cx="823838" cy="458988"/>
            <a:chOff x="4411970" y="1801825"/>
            <a:chExt cx="734586" cy="409262"/>
          </a:xfrm>
        </p:grpSpPr>
        <p:sp>
          <p:nvSpPr>
            <p:cNvPr id="2736" name="Google Shape;2736;p145"/>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45"/>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8" name="Google Shape;2738;p145"/>
          <p:cNvGrpSpPr/>
          <p:nvPr/>
        </p:nvGrpSpPr>
        <p:grpSpPr>
          <a:xfrm>
            <a:off x="3095243" y="2339173"/>
            <a:ext cx="521514" cy="521514"/>
            <a:chOff x="5681300" y="2527788"/>
            <a:chExt cx="805800" cy="805800"/>
          </a:xfrm>
        </p:grpSpPr>
        <p:sp>
          <p:nvSpPr>
            <p:cNvPr id="2739" name="Google Shape;2739;p145"/>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45"/>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1" name="Google Shape;2741;p145"/>
          <p:cNvGrpSpPr/>
          <p:nvPr/>
        </p:nvGrpSpPr>
        <p:grpSpPr>
          <a:xfrm>
            <a:off x="3089483" y="3094865"/>
            <a:ext cx="533033" cy="533033"/>
            <a:chOff x="4049800" y="640400"/>
            <a:chExt cx="858900" cy="858900"/>
          </a:xfrm>
        </p:grpSpPr>
        <p:sp>
          <p:nvSpPr>
            <p:cNvPr id="2742" name="Google Shape;2742;p145"/>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45"/>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4" name="Google Shape;2744;p145"/>
          <p:cNvGrpSpPr/>
          <p:nvPr/>
        </p:nvGrpSpPr>
        <p:grpSpPr>
          <a:xfrm>
            <a:off x="3014966" y="3772543"/>
            <a:ext cx="682068" cy="682068"/>
            <a:chOff x="5080188" y="927900"/>
            <a:chExt cx="961200" cy="961200"/>
          </a:xfrm>
        </p:grpSpPr>
        <p:sp>
          <p:nvSpPr>
            <p:cNvPr id="2745" name="Google Shape;2745;p145"/>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45"/>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45"/>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45"/>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45"/>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45"/>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45"/>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45"/>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3" name="Google Shape;2753;p145"/>
          <p:cNvGrpSpPr/>
          <p:nvPr/>
        </p:nvGrpSpPr>
        <p:grpSpPr>
          <a:xfrm>
            <a:off x="4478465" y="3869234"/>
            <a:ext cx="505650" cy="504006"/>
            <a:chOff x="6039282" y="1042577"/>
            <a:chExt cx="734315" cy="731929"/>
          </a:xfrm>
        </p:grpSpPr>
        <p:sp>
          <p:nvSpPr>
            <p:cNvPr id="2754" name="Google Shape;2754;p145"/>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45"/>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45"/>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45"/>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45"/>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45"/>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45"/>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45"/>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45"/>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45"/>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45"/>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45"/>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45"/>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45"/>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45"/>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45"/>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45"/>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45"/>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45"/>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45"/>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45"/>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5" name="Google Shape;2775;p145"/>
          <p:cNvGrpSpPr/>
          <p:nvPr/>
        </p:nvGrpSpPr>
        <p:grpSpPr>
          <a:xfrm>
            <a:off x="5091067" y="2298862"/>
            <a:ext cx="567744" cy="602136"/>
            <a:chOff x="1825800" y="1651625"/>
            <a:chExt cx="539989" cy="571775"/>
          </a:xfrm>
        </p:grpSpPr>
        <p:sp>
          <p:nvSpPr>
            <p:cNvPr id="2776" name="Google Shape;2776;p145"/>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45"/>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45"/>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45"/>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0" name="Google Shape;2780;p145"/>
          <p:cNvGrpSpPr/>
          <p:nvPr/>
        </p:nvGrpSpPr>
        <p:grpSpPr>
          <a:xfrm>
            <a:off x="3765995" y="3855579"/>
            <a:ext cx="508123" cy="507955"/>
            <a:chOff x="1897577" y="2802432"/>
            <a:chExt cx="492176" cy="492014"/>
          </a:xfrm>
        </p:grpSpPr>
        <p:sp>
          <p:nvSpPr>
            <p:cNvPr id="2781" name="Google Shape;2781;p145"/>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45"/>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45"/>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45"/>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45"/>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45"/>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45"/>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45"/>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45"/>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45"/>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45"/>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45"/>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3" name="Google Shape;2793;p145"/>
          <p:cNvGrpSpPr/>
          <p:nvPr/>
        </p:nvGrpSpPr>
        <p:grpSpPr>
          <a:xfrm>
            <a:off x="997525" y="4169123"/>
            <a:ext cx="809227" cy="200842"/>
            <a:chOff x="2013045" y="4813233"/>
            <a:chExt cx="921986" cy="228854"/>
          </a:xfrm>
        </p:grpSpPr>
        <p:sp>
          <p:nvSpPr>
            <p:cNvPr id="2794" name="Google Shape;2794;p145"/>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45"/>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6" name="Google Shape;2796;p145"/>
          <p:cNvGrpSpPr/>
          <p:nvPr/>
        </p:nvGrpSpPr>
        <p:grpSpPr>
          <a:xfrm>
            <a:off x="1005985" y="2656004"/>
            <a:ext cx="792421" cy="269941"/>
            <a:chOff x="1046767" y="4756633"/>
            <a:chExt cx="859646" cy="292841"/>
          </a:xfrm>
        </p:grpSpPr>
        <p:sp>
          <p:nvSpPr>
            <p:cNvPr id="2797" name="Google Shape;2797;p145"/>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45"/>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45"/>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0" name="Google Shape;2800;p145"/>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45"/>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45"/>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45"/>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4" name="Google Shape;2804;p145"/>
          <p:cNvGrpSpPr/>
          <p:nvPr/>
        </p:nvGrpSpPr>
        <p:grpSpPr>
          <a:xfrm>
            <a:off x="7141841" y="2550562"/>
            <a:ext cx="166473" cy="141497"/>
            <a:chOff x="4660325" y="1866850"/>
            <a:chExt cx="68350" cy="58100"/>
          </a:xfrm>
        </p:grpSpPr>
        <p:sp>
          <p:nvSpPr>
            <p:cNvPr id="2805" name="Google Shape;2805;p14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4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7" name="Google Shape;2807;p145"/>
          <p:cNvGrpSpPr/>
          <p:nvPr/>
        </p:nvGrpSpPr>
        <p:grpSpPr>
          <a:xfrm>
            <a:off x="7451186" y="2576286"/>
            <a:ext cx="162515" cy="90049"/>
            <a:chOff x="4791775" y="1877500"/>
            <a:chExt cx="66725" cy="36975"/>
          </a:xfrm>
        </p:grpSpPr>
        <p:sp>
          <p:nvSpPr>
            <p:cNvPr id="2808" name="Google Shape;2808;p145"/>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45"/>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0" name="Google Shape;2810;p145"/>
          <p:cNvGrpSpPr/>
          <p:nvPr/>
        </p:nvGrpSpPr>
        <p:grpSpPr>
          <a:xfrm>
            <a:off x="7772899" y="2576286"/>
            <a:ext cx="144979" cy="90049"/>
            <a:chOff x="4923925" y="1877500"/>
            <a:chExt cx="59525" cy="36975"/>
          </a:xfrm>
        </p:grpSpPr>
        <p:sp>
          <p:nvSpPr>
            <p:cNvPr id="2811" name="Google Shape;2811;p145"/>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45"/>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3" name="Google Shape;2813;p145"/>
          <p:cNvGrpSpPr/>
          <p:nvPr/>
        </p:nvGrpSpPr>
        <p:grpSpPr>
          <a:xfrm>
            <a:off x="8067390" y="2558477"/>
            <a:ext cx="141447" cy="125667"/>
            <a:chOff x="5058450" y="1870100"/>
            <a:chExt cx="58075" cy="51600"/>
          </a:xfrm>
        </p:grpSpPr>
        <p:sp>
          <p:nvSpPr>
            <p:cNvPr id="2814" name="Google Shape;2814;p145"/>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45"/>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6" name="Google Shape;2816;p145"/>
          <p:cNvGrpSpPr/>
          <p:nvPr/>
        </p:nvGrpSpPr>
        <p:grpSpPr>
          <a:xfrm>
            <a:off x="7481905" y="2980885"/>
            <a:ext cx="101077" cy="107645"/>
            <a:chOff x="4811425" y="2065025"/>
            <a:chExt cx="41500" cy="44200"/>
          </a:xfrm>
        </p:grpSpPr>
        <p:sp>
          <p:nvSpPr>
            <p:cNvPr id="2817" name="Google Shape;2817;p145"/>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45"/>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9" name="Google Shape;2819;p145"/>
          <p:cNvGrpSpPr/>
          <p:nvPr/>
        </p:nvGrpSpPr>
        <p:grpSpPr>
          <a:xfrm>
            <a:off x="7774342" y="2981098"/>
            <a:ext cx="120867" cy="107218"/>
            <a:chOff x="4929875" y="2065025"/>
            <a:chExt cx="49625" cy="44025"/>
          </a:xfrm>
        </p:grpSpPr>
        <p:sp>
          <p:nvSpPr>
            <p:cNvPr id="2820" name="Google Shape;2820;p145"/>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45"/>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2" name="Google Shape;2822;p145"/>
          <p:cNvGrpSpPr/>
          <p:nvPr/>
        </p:nvGrpSpPr>
        <p:grpSpPr>
          <a:xfrm>
            <a:off x="8103011" y="2984112"/>
            <a:ext cx="70206" cy="101191"/>
            <a:chOff x="5083925" y="2066350"/>
            <a:chExt cx="28825" cy="41550"/>
          </a:xfrm>
        </p:grpSpPr>
        <p:sp>
          <p:nvSpPr>
            <p:cNvPr id="2823" name="Google Shape;2823;p145"/>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45"/>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5" name="Google Shape;2825;p145"/>
          <p:cNvGrpSpPr/>
          <p:nvPr/>
        </p:nvGrpSpPr>
        <p:grpSpPr>
          <a:xfrm>
            <a:off x="7134565" y="2999759"/>
            <a:ext cx="181026" cy="69896"/>
            <a:chOff x="4659775" y="2072775"/>
            <a:chExt cx="74325" cy="28700"/>
          </a:xfrm>
        </p:grpSpPr>
        <p:sp>
          <p:nvSpPr>
            <p:cNvPr id="2826" name="Google Shape;2826;p145"/>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45"/>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45"/>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9" name="Google Shape;2829;p145"/>
          <p:cNvGrpSpPr/>
          <p:nvPr/>
        </p:nvGrpSpPr>
        <p:grpSpPr>
          <a:xfrm>
            <a:off x="8054421" y="2790324"/>
            <a:ext cx="167387" cy="89197"/>
            <a:chOff x="4662475" y="1976500"/>
            <a:chExt cx="68725" cy="36625"/>
          </a:xfrm>
        </p:grpSpPr>
        <p:sp>
          <p:nvSpPr>
            <p:cNvPr id="2830" name="Google Shape;2830;p145"/>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45"/>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45"/>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3" name="Google Shape;2833;p145"/>
          <p:cNvGrpSpPr/>
          <p:nvPr/>
        </p:nvGrpSpPr>
        <p:grpSpPr>
          <a:xfrm>
            <a:off x="7751326" y="2793764"/>
            <a:ext cx="166899" cy="82317"/>
            <a:chOff x="4920150" y="1977875"/>
            <a:chExt cx="68525" cy="33800"/>
          </a:xfrm>
        </p:grpSpPr>
        <p:sp>
          <p:nvSpPr>
            <p:cNvPr id="2834" name="Google Shape;2834;p145"/>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45"/>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45"/>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7" name="Google Shape;2837;p145"/>
          <p:cNvGrpSpPr/>
          <p:nvPr/>
        </p:nvGrpSpPr>
        <p:grpSpPr>
          <a:xfrm>
            <a:off x="7162483" y="3197682"/>
            <a:ext cx="125190" cy="127859"/>
            <a:chOff x="4676550" y="2160575"/>
            <a:chExt cx="51400" cy="52500"/>
          </a:xfrm>
        </p:grpSpPr>
        <p:sp>
          <p:nvSpPr>
            <p:cNvPr id="2838" name="Google Shape;2838;p145"/>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45"/>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45"/>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1" name="Google Shape;2841;p145"/>
          <p:cNvGrpSpPr/>
          <p:nvPr/>
        </p:nvGrpSpPr>
        <p:grpSpPr>
          <a:xfrm>
            <a:off x="7459741" y="3204714"/>
            <a:ext cx="145405" cy="113794"/>
            <a:chOff x="4768325" y="2163475"/>
            <a:chExt cx="59700" cy="46725"/>
          </a:xfrm>
        </p:grpSpPr>
        <p:sp>
          <p:nvSpPr>
            <p:cNvPr id="2842" name="Google Shape;2842;p145"/>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45"/>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4" name="Google Shape;2844;p145"/>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45"/>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45"/>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45"/>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45"/>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45"/>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0" name="Google Shape;2850;p145"/>
          <p:cNvGrpSpPr/>
          <p:nvPr/>
        </p:nvGrpSpPr>
        <p:grpSpPr>
          <a:xfrm>
            <a:off x="7476059" y="3459808"/>
            <a:ext cx="112768" cy="106853"/>
            <a:chOff x="4768575" y="2253950"/>
            <a:chExt cx="46300" cy="43875"/>
          </a:xfrm>
        </p:grpSpPr>
        <p:sp>
          <p:nvSpPr>
            <p:cNvPr id="2851" name="Google Shape;2851;p145"/>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45"/>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3" name="Google Shape;2853;p145"/>
          <p:cNvGrpSpPr/>
          <p:nvPr/>
        </p:nvGrpSpPr>
        <p:grpSpPr>
          <a:xfrm>
            <a:off x="7775682" y="3948834"/>
            <a:ext cx="118187" cy="146246"/>
            <a:chOff x="4960900" y="2433225"/>
            <a:chExt cx="48525" cy="60050"/>
          </a:xfrm>
        </p:grpSpPr>
        <p:sp>
          <p:nvSpPr>
            <p:cNvPr id="2854" name="Google Shape;2854;p145"/>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45"/>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6" name="Google Shape;2856;p145"/>
          <p:cNvGrpSpPr/>
          <p:nvPr/>
        </p:nvGrpSpPr>
        <p:grpSpPr>
          <a:xfrm>
            <a:off x="7464247" y="4212895"/>
            <a:ext cx="136394" cy="143810"/>
            <a:chOff x="4854075" y="2527625"/>
            <a:chExt cx="56000" cy="59050"/>
          </a:xfrm>
        </p:grpSpPr>
        <p:sp>
          <p:nvSpPr>
            <p:cNvPr id="2857" name="Google Shape;2857;p145"/>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45"/>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9" name="Google Shape;2859;p145"/>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45"/>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45"/>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2" name="Google Shape;2862;p145"/>
          <p:cNvGrpSpPr/>
          <p:nvPr/>
        </p:nvGrpSpPr>
        <p:grpSpPr>
          <a:xfrm>
            <a:off x="8088458" y="3676639"/>
            <a:ext cx="99312" cy="160797"/>
            <a:chOff x="5059700" y="2334775"/>
            <a:chExt cx="40775" cy="66025"/>
          </a:xfrm>
        </p:grpSpPr>
        <p:sp>
          <p:nvSpPr>
            <p:cNvPr id="2863" name="Google Shape;2863;p145"/>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45"/>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45"/>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45"/>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45"/>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45"/>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45"/>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45"/>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45"/>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2" name="Google Shape;2872;p145"/>
          <p:cNvGrpSpPr/>
          <p:nvPr/>
        </p:nvGrpSpPr>
        <p:grpSpPr>
          <a:xfrm>
            <a:off x="8045622" y="3941771"/>
            <a:ext cx="184984" cy="160371"/>
            <a:chOff x="5037700" y="2430325"/>
            <a:chExt cx="75950" cy="65850"/>
          </a:xfrm>
        </p:grpSpPr>
        <p:sp>
          <p:nvSpPr>
            <p:cNvPr id="2873" name="Google Shape;2873;p145"/>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45"/>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5" name="Google Shape;2875;p145"/>
          <p:cNvGrpSpPr/>
          <p:nvPr/>
        </p:nvGrpSpPr>
        <p:grpSpPr>
          <a:xfrm>
            <a:off x="7465128" y="3708223"/>
            <a:ext cx="173014" cy="97629"/>
            <a:chOff x="4756975" y="2341800"/>
            <a:chExt cx="91975" cy="51925"/>
          </a:xfrm>
        </p:grpSpPr>
        <p:sp>
          <p:nvSpPr>
            <p:cNvPr id="2876" name="Google Shape;2876;p145"/>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45"/>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45"/>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45"/>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45"/>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45"/>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45"/>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45"/>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45"/>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45"/>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45"/>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45"/>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45"/>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45"/>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45"/>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45"/>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45"/>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45"/>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45"/>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45"/>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6" name="Google Shape;2896;p145"/>
          <p:cNvGrpSpPr/>
          <p:nvPr/>
        </p:nvGrpSpPr>
        <p:grpSpPr>
          <a:xfrm>
            <a:off x="7732065" y="4196920"/>
            <a:ext cx="212497" cy="175761"/>
            <a:chOff x="4943575" y="2516350"/>
            <a:chExt cx="98675" cy="81700"/>
          </a:xfrm>
        </p:grpSpPr>
        <p:sp>
          <p:nvSpPr>
            <p:cNvPr id="2897" name="Google Shape;2897;p145"/>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45"/>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45"/>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45"/>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45"/>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45"/>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45"/>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45"/>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45"/>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45"/>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45"/>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45"/>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45"/>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45"/>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45"/>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45"/>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45"/>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45"/>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45"/>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45"/>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45"/>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45"/>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45"/>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145"/>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45"/>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45"/>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45"/>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45"/>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45"/>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45"/>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45"/>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45"/>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45"/>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45"/>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45"/>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45"/>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45"/>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45"/>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45"/>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45"/>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45"/>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45"/>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45"/>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45"/>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45"/>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45"/>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45"/>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45"/>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45"/>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45"/>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45"/>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45"/>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45"/>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45"/>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45"/>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45"/>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45"/>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45"/>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45"/>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45"/>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45"/>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45"/>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45"/>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45"/>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45"/>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45"/>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45"/>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45"/>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45"/>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45"/>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45"/>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45"/>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45"/>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45"/>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45"/>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45"/>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45"/>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45"/>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5" name="Google Shape;2975;p145"/>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45"/>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45"/>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45"/>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45"/>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983"/>
        <p:cNvGrpSpPr/>
        <p:nvPr/>
      </p:nvGrpSpPr>
      <p:grpSpPr>
        <a:xfrm>
          <a:off x="0" y="0"/>
          <a:ext cx="0" cy="0"/>
          <a:chOff x="0" y="0"/>
          <a:chExt cx="0" cy="0"/>
        </a:xfrm>
      </p:grpSpPr>
      <p:grpSp>
        <p:nvGrpSpPr>
          <p:cNvPr id="2984" name="Google Shape;2984;p146"/>
          <p:cNvGrpSpPr/>
          <p:nvPr/>
        </p:nvGrpSpPr>
        <p:grpSpPr>
          <a:xfrm>
            <a:off x="745571" y="1168666"/>
            <a:ext cx="2492868" cy="1379876"/>
            <a:chOff x="2654821" y="2311071"/>
            <a:chExt cx="2279715" cy="1262120"/>
          </a:xfrm>
        </p:grpSpPr>
        <p:grpSp>
          <p:nvGrpSpPr>
            <p:cNvPr id="2985" name="Google Shape;2985;p146"/>
            <p:cNvGrpSpPr/>
            <p:nvPr/>
          </p:nvGrpSpPr>
          <p:grpSpPr>
            <a:xfrm>
              <a:off x="4034269" y="2840745"/>
              <a:ext cx="40212" cy="36437"/>
              <a:chOff x="4293400" y="2574725"/>
              <a:chExt cx="84425" cy="80100"/>
            </a:xfrm>
          </p:grpSpPr>
          <p:sp>
            <p:nvSpPr>
              <p:cNvPr id="2986" name="Google Shape;2986;p146"/>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987" name="Google Shape;2987;p146"/>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8" name="Google Shape;2988;p146"/>
            <p:cNvGrpSpPr/>
            <p:nvPr/>
          </p:nvGrpSpPr>
          <p:grpSpPr>
            <a:xfrm>
              <a:off x="3894606" y="2334874"/>
              <a:ext cx="913198" cy="518984"/>
              <a:chOff x="4000175" y="1462675"/>
              <a:chExt cx="1917275" cy="1140875"/>
            </a:xfrm>
          </p:grpSpPr>
          <p:sp>
            <p:nvSpPr>
              <p:cNvPr id="2989" name="Google Shape;2989;p146"/>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990" name="Google Shape;2990;p146"/>
              <p:cNvGrpSpPr/>
              <p:nvPr/>
            </p:nvGrpSpPr>
            <p:grpSpPr>
              <a:xfrm>
                <a:off x="4000175" y="1462675"/>
                <a:ext cx="1917275" cy="1140875"/>
                <a:chOff x="4000175" y="1462675"/>
                <a:chExt cx="1917275" cy="1140875"/>
              </a:xfrm>
            </p:grpSpPr>
            <p:sp>
              <p:nvSpPr>
                <p:cNvPr id="2991" name="Google Shape;2991;p146"/>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992" name="Google Shape;2992;p146"/>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46"/>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46"/>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46"/>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996" name="Google Shape;2996;p146"/>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97" name="Google Shape;2997;p146"/>
            <p:cNvGrpSpPr/>
            <p:nvPr/>
          </p:nvGrpSpPr>
          <p:grpSpPr>
            <a:xfrm>
              <a:off x="3875768" y="2846704"/>
              <a:ext cx="44796" cy="47366"/>
              <a:chOff x="3960625" y="2587825"/>
              <a:chExt cx="94050" cy="104125"/>
            </a:xfrm>
          </p:grpSpPr>
          <p:sp>
            <p:nvSpPr>
              <p:cNvPr id="2998" name="Google Shape;2998;p146"/>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999" name="Google Shape;2999;p146"/>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0" name="Google Shape;3000;p146"/>
            <p:cNvGrpSpPr/>
            <p:nvPr/>
          </p:nvGrpSpPr>
          <p:grpSpPr>
            <a:xfrm>
              <a:off x="3782759" y="2807162"/>
              <a:ext cx="82686" cy="85487"/>
              <a:chOff x="3765350" y="2500900"/>
              <a:chExt cx="173600" cy="187925"/>
            </a:xfrm>
          </p:grpSpPr>
          <p:sp>
            <p:nvSpPr>
              <p:cNvPr id="3001" name="Google Shape;3001;p146"/>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3002" name="Google Shape;3002;p146"/>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46"/>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46"/>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46"/>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46"/>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7" name="Google Shape;3007;p146"/>
            <p:cNvGrpSpPr/>
            <p:nvPr/>
          </p:nvGrpSpPr>
          <p:grpSpPr>
            <a:xfrm>
              <a:off x="3775674" y="2798496"/>
              <a:ext cx="40545" cy="23564"/>
              <a:chOff x="3750475" y="2481850"/>
              <a:chExt cx="85125" cy="51800"/>
            </a:xfrm>
          </p:grpSpPr>
          <p:sp>
            <p:nvSpPr>
              <p:cNvPr id="3008" name="Google Shape;3008;p146"/>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46"/>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3010" name="Google Shape;3010;p146"/>
            <p:cNvGrpSpPr/>
            <p:nvPr/>
          </p:nvGrpSpPr>
          <p:grpSpPr>
            <a:xfrm>
              <a:off x="3716946" y="2776024"/>
              <a:ext cx="81971" cy="76912"/>
              <a:chOff x="3627175" y="2432450"/>
              <a:chExt cx="172100" cy="169075"/>
            </a:xfrm>
          </p:grpSpPr>
          <p:sp>
            <p:nvSpPr>
              <p:cNvPr id="3011" name="Google Shape;3011;p146"/>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46"/>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3013" name="Google Shape;3013;p146"/>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3014" name="Google Shape;3014;p146"/>
            <p:cNvGrpSpPr/>
            <p:nvPr/>
          </p:nvGrpSpPr>
          <p:grpSpPr>
            <a:xfrm>
              <a:off x="3685682" y="2845624"/>
              <a:ext cx="29311" cy="45055"/>
              <a:chOff x="3561536" y="2585450"/>
              <a:chExt cx="61539" cy="99045"/>
            </a:xfrm>
          </p:grpSpPr>
          <p:sp>
            <p:nvSpPr>
              <p:cNvPr id="3015" name="Google Shape;3015;p146"/>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46"/>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3017" name="Google Shape;3017;p146"/>
            <p:cNvGrpSpPr/>
            <p:nvPr/>
          </p:nvGrpSpPr>
          <p:grpSpPr>
            <a:xfrm>
              <a:off x="3849905" y="2572252"/>
              <a:ext cx="74339" cy="119559"/>
              <a:chOff x="3906325" y="1984500"/>
              <a:chExt cx="156075" cy="262825"/>
            </a:xfrm>
          </p:grpSpPr>
          <p:sp>
            <p:nvSpPr>
              <p:cNvPr id="3018" name="Google Shape;3018;p146"/>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3019" name="Google Shape;3019;p146"/>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0" name="Google Shape;3020;p146"/>
            <p:cNvGrpSpPr/>
            <p:nvPr/>
          </p:nvGrpSpPr>
          <p:grpSpPr>
            <a:xfrm>
              <a:off x="2654821" y="2414345"/>
              <a:ext cx="667570" cy="558731"/>
              <a:chOff x="1397225" y="1637375"/>
              <a:chExt cx="1401575" cy="1228250"/>
            </a:xfrm>
          </p:grpSpPr>
          <p:sp>
            <p:nvSpPr>
              <p:cNvPr id="3021" name="Google Shape;3021;p146"/>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3022" name="Google Shape;3022;p146"/>
              <p:cNvGrpSpPr/>
              <p:nvPr/>
            </p:nvGrpSpPr>
            <p:grpSpPr>
              <a:xfrm>
                <a:off x="1397225" y="1637375"/>
                <a:ext cx="1398775" cy="1228250"/>
                <a:chOff x="1397225" y="1637375"/>
                <a:chExt cx="1398775" cy="1228250"/>
              </a:xfrm>
            </p:grpSpPr>
            <p:sp>
              <p:nvSpPr>
                <p:cNvPr id="3023" name="Google Shape;3023;p146"/>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46"/>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25" name="Google Shape;3025;p146"/>
            <p:cNvGrpSpPr/>
            <p:nvPr/>
          </p:nvGrpSpPr>
          <p:grpSpPr>
            <a:xfrm>
              <a:off x="3230417" y="3103734"/>
              <a:ext cx="282982" cy="280332"/>
              <a:chOff x="2605700" y="3152850"/>
              <a:chExt cx="594125" cy="616250"/>
            </a:xfrm>
          </p:grpSpPr>
          <p:sp>
            <p:nvSpPr>
              <p:cNvPr id="3026" name="Google Shape;3026;p146"/>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3027" name="Google Shape;3027;p146"/>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3028" name="Google Shape;3028;p146"/>
            <p:cNvGrpSpPr/>
            <p:nvPr/>
          </p:nvGrpSpPr>
          <p:grpSpPr>
            <a:xfrm>
              <a:off x="3265985" y="3226989"/>
              <a:ext cx="87151" cy="346202"/>
              <a:chOff x="2680375" y="3423800"/>
              <a:chExt cx="182975" cy="761050"/>
            </a:xfrm>
          </p:grpSpPr>
          <p:sp>
            <p:nvSpPr>
              <p:cNvPr id="3029" name="Google Shape;3029;p146"/>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3030" name="Google Shape;3030;p146"/>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1" name="Google Shape;3031;p146"/>
            <p:cNvGrpSpPr/>
            <p:nvPr/>
          </p:nvGrpSpPr>
          <p:grpSpPr>
            <a:xfrm>
              <a:off x="3855466" y="3289811"/>
              <a:ext cx="112514" cy="94210"/>
              <a:chOff x="3918000" y="3561900"/>
              <a:chExt cx="236225" cy="207100"/>
            </a:xfrm>
          </p:grpSpPr>
          <p:sp>
            <p:nvSpPr>
              <p:cNvPr id="3032" name="Google Shape;3032;p146"/>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3033" name="Google Shape;3033;p146"/>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4" name="Google Shape;3034;p146"/>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46"/>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46"/>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3037" name="Google Shape;3037;p146"/>
            <p:cNvGrpSpPr/>
            <p:nvPr/>
          </p:nvGrpSpPr>
          <p:grpSpPr>
            <a:xfrm>
              <a:off x="2905224" y="2311071"/>
              <a:ext cx="596721" cy="528992"/>
              <a:chOff x="1922950" y="1410350"/>
              <a:chExt cx="1252825" cy="1162875"/>
            </a:xfrm>
          </p:grpSpPr>
          <p:sp>
            <p:nvSpPr>
              <p:cNvPr id="3038" name="Google Shape;3038;p146"/>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46"/>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46"/>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46"/>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46"/>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46"/>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46"/>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46"/>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46"/>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46"/>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46"/>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46"/>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46"/>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46"/>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46"/>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46"/>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3054" name="Google Shape;3054;p146"/>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46"/>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46"/>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46"/>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46"/>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46"/>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46"/>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46"/>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46"/>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46"/>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46"/>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46"/>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46"/>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46"/>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46"/>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46"/>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46"/>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46"/>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46"/>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46"/>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074" name="Google Shape;3074;p146"/>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075" name="Google Shape;3075;p146"/>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6" name="Google Shape;3076;p146"/>
            <p:cNvGrpSpPr/>
            <p:nvPr/>
          </p:nvGrpSpPr>
          <p:grpSpPr>
            <a:xfrm>
              <a:off x="3280929" y="3294542"/>
              <a:ext cx="109894" cy="272224"/>
              <a:chOff x="2711750" y="3572300"/>
              <a:chExt cx="230725" cy="598425"/>
            </a:xfrm>
          </p:grpSpPr>
          <p:sp>
            <p:nvSpPr>
              <p:cNvPr id="3077" name="Google Shape;3077;p146"/>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46"/>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9" name="Google Shape;3079;p146"/>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0" name="Google Shape;3080;p146"/>
            <p:cNvGrpSpPr/>
            <p:nvPr/>
          </p:nvGrpSpPr>
          <p:grpSpPr>
            <a:xfrm>
              <a:off x="3790439" y="2408636"/>
              <a:ext cx="73017" cy="75684"/>
              <a:chOff x="3781475" y="1624825"/>
              <a:chExt cx="153300" cy="166375"/>
            </a:xfrm>
          </p:grpSpPr>
          <p:sp>
            <p:nvSpPr>
              <p:cNvPr id="3081" name="Google Shape;3081;p146"/>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46"/>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46"/>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46"/>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5" name="Google Shape;3085;p146"/>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46"/>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46"/>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46"/>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46"/>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46"/>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46"/>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2" name="Google Shape;3092;p146"/>
            <p:cNvGrpSpPr/>
            <p:nvPr/>
          </p:nvGrpSpPr>
          <p:grpSpPr>
            <a:xfrm>
              <a:off x="4403342" y="3107749"/>
              <a:ext cx="316680" cy="101374"/>
              <a:chOff x="5068275" y="3161675"/>
              <a:chExt cx="664875" cy="222850"/>
            </a:xfrm>
          </p:grpSpPr>
          <p:sp>
            <p:nvSpPr>
              <p:cNvPr id="3093" name="Google Shape;3093;p146"/>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46"/>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46"/>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46"/>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7" name="Google Shape;3097;p146"/>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46"/>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46"/>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46"/>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46"/>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46"/>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46"/>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46"/>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46"/>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46"/>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46"/>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46"/>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46"/>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46"/>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46"/>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46"/>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46"/>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46"/>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46"/>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46"/>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46"/>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46"/>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46"/>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46"/>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46"/>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46"/>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46"/>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46"/>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46"/>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6" name="Google Shape;3126;p146"/>
            <p:cNvGrpSpPr/>
            <p:nvPr/>
          </p:nvGrpSpPr>
          <p:grpSpPr>
            <a:xfrm>
              <a:off x="3697513" y="2707266"/>
              <a:ext cx="59549" cy="79733"/>
              <a:chOff x="3586375" y="2281300"/>
              <a:chExt cx="125025" cy="175275"/>
            </a:xfrm>
          </p:grpSpPr>
          <p:sp>
            <p:nvSpPr>
              <p:cNvPr id="3127" name="Google Shape;3127;p146"/>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46"/>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9" name="Google Shape;3129;p146"/>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0" name="Google Shape;3130;p146"/>
            <p:cNvGrpSpPr/>
            <p:nvPr/>
          </p:nvGrpSpPr>
          <p:grpSpPr>
            <a:xfrm>
              <a:off x="4513224" y="3221724"/>
              <a:ext cx="274563" cy="280321"/>
              <a:chOff x="5298975" y="3412225"/>
              <a:chExt cx="576450" cy="616225"/>
            </a:xfrm>
          </p:grpSpPr>
          <p:sp>
            <p:nvSpPr>
              <p:cNvPr id="3131" name="Google Shape;3131;p146"/>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132" name="Google Shape;3132;p146"/>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3" name="Google Shape;3133;p146"/>
            <p:cNvGrpSpPr/>
            <p:nvPr/>
          </p:nvGrpSpPr>
          <p:grpSpPr>
            <a:xfrm>
              <a:off x="4824403" y="3421846"/>
              <a:ext cx="110132" cy="130647"/>
              <a:chOff x="5952300" y="3852150"/>
              <a:chExt cx="231225" cy="287200"/>
            </a:xfrm>
          </p:grpSpPr>
          <p:sp>
            <p:nvSpPr>
              <p:cNvPr id="3134" name="Google Shape;3134;p146"/>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46"/>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6" name="Google Shape;3136;p146"/>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46"/>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46"/>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46"/>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46"/>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46"/>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46"/>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46"/>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4" name="Google Shape;3144;p146"/>
            <p:cNvGrpSpPr/>
            <p:nvPr/>
          </p:nvGrpSpPr>
          <p:grpSpPr>
            <a:xfrm>
              <a:off x="4295710" y="3079670"/>
              <a:ext cx="14968" cy="27135"/>
              <a:chOff x="4842300" y="3099950"/>
              <a:chExt cx="31425" cy="59650"/>
            </a:xfrm>
          </p:grpSpPr>
          <p:sp>
            <p:nvSpPr>
              <p:cNvPr id="3145" name="Google Shape;3145;p146"/>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46"/>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46"/>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46"/>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49" name="Google Shape;3149;p146"/>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46"/>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46"/>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46"/>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46"/>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46"/>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46"/>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46"/>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7" name="Google Shape;3157;p146"/>
            <p:cNvGrpSpPr/>
            <p:nvPr/>
          </p:nvGrpSpPr>
          <p:grpSpPr>
            <a:xfrm>
              <a:off x="3831056" y="2816010"/>
              <a:ext cx="37378" cy="27612"/>
              <a:chOff x="3866750" y="2520350"/>
              <a:chExt cx="78475" cy="60700"/>
            </a:xfrm>
          </p:grpSpPr>
          <p:sp>
            <p:nvSpPr>
              <p:cNvPr id="3158" name="Google Shape;3158;p146"/>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46"/>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46"/>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46"/>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2" name="Google Shape;3162;p146"/>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46"/>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46"/>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46"/>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46"/>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46"/>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46"/>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46"/>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46"/>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46"/>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46"/>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46"/>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46"/>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46"/>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46"/>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46"/>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46"/>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179" name="Google Shape;3179;p146"/>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46"/>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46"/>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46"/>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46"/>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46"/>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46"/>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46"/>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46"/>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46"/>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46"/>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46"/>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191" name="Google Shape;3191;p146"/>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46"/>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46"/>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46"/>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46"/>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46"/>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46"/>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46"/>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46"/>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46"/>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46"/>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46"/>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46"/>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4" name="Google Shape;3204;p146"/>
            <p:cNvGrpSpPr/>
            <p:nvPr/>
          </p:nvGrpSpPr>
          <p:grpSpPr>
            <a:xfrm>
              <a:off x="3632736" y="3051591"/>
              <a:ext cx="63288" cy="45217"/>
              <a:chOff x="3450375" y="3038225"/>
              <a:chExt cx="132875" cy="99400"/>
            </a:xfrm>
          </p:grpSpPr>
          <p:sp>
            <p:nvSpPr>
              <p:cNvPr id="3205" name="Google Shape;3205;p146"/>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46"/>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7" name="Google Shape;3207;p146"/>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46"/>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46"/>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46"/>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46"/>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46"/>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46"/>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46"/>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46"/>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216" name="Google Shape;3216;p146"/>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46"/>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46"/>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46"/>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46"/>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46"/>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46"/>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46"/>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46"/>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46"/>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226" name="Google Shape;3226;p146"/>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46"/>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46"/>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46"/>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146"/>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146"/>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232" name="Google Shape;3232;p146"/>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46"/>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46"/>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46"/>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46"/>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46"/>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46"/>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46"/>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46"/>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46"/>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2" name="Google Shape;3242;p146"/>
          <p:cNvGrpSpPr/>
          <p:nvPr/>
        </p:nvGrpSpPr>
        <p:grpSpPr>
          <a:xfrm>
            <a:off x="3554131" y="1233340"/>
            <a:ext cx="2078182" cy="1366558"/>
            <a:chOff x="235800" y="830650"/>
            <a:chExt cx="6978450" cy="4588844"/>
          </a:xfrm>
        </p:grpSpPr>
        <p:sp>
          <p:nvSpPr>
            <p:cNvPr id="3243" name="Google Shape;3243;p146"/>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46"/>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46"/>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46"/>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46"/>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46"/>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9" name="Google Shape;3249;p146"/>
          <p:cNvGrpSpPr/>
          <p:nvPr/>
        </p:nvGrpSpPr>
        <p:grpSpPr>
          <a:xfrm>
            <a:off x="742628" y="3064442"/>
            <a:ext cx="2622876" cy="1333540"/>
            <a:chOff x="238125" y="1038125"/>
            <a:chExt cx="7146800" cy="3633625"/>
          </a:xfrm>
        </p:grpSpPr>
        <p:sp>
          <p:nvSpPr>
            <p:cNvPr id="3250" name="Google Shape;3250;p146"/>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46"/>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46"/>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46"/>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46"/>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46"/>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46"/>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46"/>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46"/>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46"/>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46"/>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46"/>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46"/>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46"/>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46"/>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46"/>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46"/>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46"/>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46"/>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46"/>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46"/>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46"/>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46"/>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46"/>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46"/>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46"/>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46"/>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46"/>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46"/>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46"/>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46"/>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46"/>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46"/>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46"/>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46"/>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46"/>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46"/>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46"/>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46"/>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46"/>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46"/>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46"/>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46"/>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46"/>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46"/>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46"/>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46"/>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46"/>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46"/>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46"/>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46"/>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46"/>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46"/>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46"/>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46"/>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46"/>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46"/>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46"/>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46"/>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46"/>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46"/>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46"/>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46"/>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46"/>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46"/>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46"/>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46"/>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46"/>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46"/>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46"/>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46"/>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46"/>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46"/>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46"/>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46"/>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46"/>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46"/>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46"/>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46"/>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46"/>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46"/>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46"/>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46"/>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46"/>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46"/>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46"/>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46"/>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46"/>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46"/>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46"/>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46"/>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46"/>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46"/>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46"/>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46"/>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46"/>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46"/>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46"/>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46"/>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46"/>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46"/>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46"/>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46"/>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46"/>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46"/>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46"/>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46"/>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46"/>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46"/>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46"/>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46"/>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46"/>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46"/>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46"/>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46"/>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46"/>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46"/>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46"/>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46"/>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46"/>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46"/>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46"/>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46"/>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46"/>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46"/>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46"/>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46"/>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46"/>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46"/>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46"/>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46"/>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46"/>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46"/>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46"/>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46"/>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46"/>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46"/>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46"/>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46"/>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46"/>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46"/>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46"/>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46"/>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46"/>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46"/>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46"/>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46"/>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46"/>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46"/>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46"/>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46"/>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46"/>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46"/>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46"/>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46"/>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46"/>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46"/>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46"/>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46"/>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46"/>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46"/>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46"/>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46"/>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46"/>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46"/>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46"/>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46"/>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46"/>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46"/>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46"/>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46"/>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46"/>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46"/>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46"/>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46"/>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46"/>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46"/>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46"/>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46"/>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46"/>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46"/>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46"/>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46"/>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46"/>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46"/>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46"/>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46"/>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46"/>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46"/>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46"/>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46"/>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46"/>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46"/>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46"/>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46"/>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46"/>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46"/>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46"/>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46"/>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46"/>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46"/>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46"/>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46"/>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46"/>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146"/>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146"/>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46"/>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46"/>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46"/>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46"/>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46"/>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46"/>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46"/>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46"/>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46"/>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46"/>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46"/>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46"/>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46"/>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46"/>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46"/>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46"/>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46"/>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46"/>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46"/>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46"/>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46"/>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46"/>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46"/>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46"/>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46"/>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46"/>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46"/>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46"/>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46"/>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46"/>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46"/>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46"/>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46"/>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46"/>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46"/>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46"/>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46"/>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46"/>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46"/>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46"/>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46"/>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46"/>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46"/>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46"/>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46"/>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46"/>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46"/>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46"/>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46"/>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46"/>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46"/>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46"/>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46"/>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46"/>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46"/>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46"/>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46"/>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46"/>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46"/>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46"/>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46"/>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46"/>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46"/>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46"/>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46"/>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46"/>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46"/>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46"/>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46"/>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46"/>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46"/>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46"/>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46"/>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46"/>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46"/>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46"/>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46"/>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46"/>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46"/>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46"/>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46"/>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46"/>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46"/>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46"/>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46"/>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46"/>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46"/>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46"/>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46"/>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46"/>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46"/>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46"/>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46"/>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46"/>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46"/>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46"/>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46"/>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46"/>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46"/>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46"/>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46"/>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46"/>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46"/>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46"/>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46"/>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46"/>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46"/>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46"/>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46"/>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46"/>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46"/>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46"/>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46"/>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46"/>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46"/>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46"/>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46"/>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46"/>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46"/>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46"/>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46"/>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46"/>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46"/>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46"/>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46"/>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46"/>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46"/>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46"/>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46"/>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46"/>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46"/>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46"/>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46"/>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46"/>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46"/>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46"/>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46"/>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46"/>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46"/>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46"/>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46"/>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46"/>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46"/>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46"/>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46"/>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46"/>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46"/>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46"/>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46"/>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46"/>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46"/>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46"/>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46"/>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46"/>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46"/>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46"/>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46"/>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46"/>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46"/>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46"/>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46"/>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46"/>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46"/>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46"/>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46"/>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46"/>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46"/>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46"/>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46"/>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46"/>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46"/>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46"/>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46"/>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46"/>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46"/>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46"/>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46"/>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46"/>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46"/>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46"/>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46"/>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46"/>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46"/>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46"/>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46"/>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46"/>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46"/>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46"/>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46"/>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46"/>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46"/>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46"/>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46"/>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46"/>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46"/>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46"/>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46"/>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46"/>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46"/>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46"/>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46"/>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46"/>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46"/>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46"/>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46"/>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46"/>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46"/>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46"/>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46"/>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46"/>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46"/>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46"/>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46"/>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46"/>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46"/>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46"/>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46"/>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46"/>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46"/>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46"/>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46"/>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46"/>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46"/>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46"/>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46"/>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46"/>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46"/>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46"/>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46"/>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46"/>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46"/>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46"/>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46"/>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46"/>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46"/>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46"/>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46"/>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46"/>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46"/>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46"/>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46"/>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46"/>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46"/>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46"/>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46"/>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46"/>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46"/>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46"/>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46"/>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46"/>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46"/>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46"/>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46"/>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46"/>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46"/>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46"/>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46"/>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46"/>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46"/>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46"/>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46"/>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46"/>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46"/>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46"/>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46"/>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46"/>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46"/>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46"/>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46"/>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46"/>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46"/>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46"/>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46"/>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46"/>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46"/>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46"/>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46"/>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46"/>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46"/>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46"/>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46"/>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46"/>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46"/>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46"/>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46"/>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46"/>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46"/>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46"/>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46"/>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46"/>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46"/>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46"/>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46"/>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46"/>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46"/>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46"/>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46"/>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46"/>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46"/>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46"/>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46"/>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46"/>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46"/>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46"/>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46"/>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46"/>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46"/>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46"/>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46"/>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46"/>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46"/>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46"/>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46"/>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46"/>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46"/>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46"/>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46"/>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46"/>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46"/>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46"/>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46"/>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46"/>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46"/>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46"/>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46"/>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46"/>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46"/>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46"/>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46"/>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46"/>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46"/>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46"/>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46"/>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46"/>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46"/>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46"/>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46"/>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46"/>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46"/>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46"/>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46"/>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46"/>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46"/>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46"/>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46"/>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46"/>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46"/>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46"/>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46"/>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46"/>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46"/>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46"/>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46"/>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46"/>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46"/>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46"/>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46"/>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46"/>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46"/>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46"/>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46"/>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46"/>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46"/>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46"/>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46"/>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46"/>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46"/>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46"/>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46"/>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46"/>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46"/>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46"/>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46"/>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46"/>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46"/>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46"/>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46"/>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46"/>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46"/>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46"/>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46"/>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46"/>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46"/>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46"/>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46"/>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46"/>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46"/>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46"/>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46"/>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46"/>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46"/>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46"/>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46"/>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46"/>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46"/>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46"/>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46"/>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46"/>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46"/>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46"/>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46"/>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46"/>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46"/>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46"/>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46"/>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46"/>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46"/>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46"/>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46"/>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46"/>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46"/>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46"/>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46"/>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46"/>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46"/>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46"/>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46"/>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46"/>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46"/>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46"/>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46"/>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46"/>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46"/>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46"/>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46"/>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46"/>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46"/>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46"/>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46"/>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46"/>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46"/>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46"/>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46"/>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46"/>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46"/>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46"/>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46"/>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46"/>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46"/>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46"/>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46"/>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46"/>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46"/>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46"/>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46"/>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46"/>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46"/>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46"/>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46"/>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46"/>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46"/>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46"/>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46"/>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46"/>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46"/>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46"/>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46"/>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46"/>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46"/>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46"/>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46"/>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46"/>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46"/>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46"/>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46"/>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46"/>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46"/>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46"/>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46"/>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46"/>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46"/>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46"/>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46"/>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46"/>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46"/>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46"/>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46"/>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46"/>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46"/>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46"/>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46"/>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46"/>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46"/>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46"/>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46"/>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46"/>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46"/>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46"/>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46"/>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46"/>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46"/>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46"/>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46"/>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46"/>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46"/>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46"/>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46"/>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46"/>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46"/>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46"/>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46"/>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46"/>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46"/>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46"/>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46"/>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46"/>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46"/>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46"/>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46"/>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46"/>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46"/>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46"/>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46"/>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46"/>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46"/>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46"/>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46"/>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46"/>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46"/>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46"/>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46"/>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46"/>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46"/>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46"/>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46"/>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46"/>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46"/>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46"/>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46"/>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46"/>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46"/>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46"/>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46"/>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46"/>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46"/>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46"/>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46"/>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46"/>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46"/>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46"/>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46"/>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46"/>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46"/>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46"/>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46"/>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46"/>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46"/>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46"/>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46"/>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46"/>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46"/>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46"/>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46"/>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46"/>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46"/>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46"/>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46"/>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46"/>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46"/>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46"/>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46"/>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46"/>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46"/>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46"/>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46"/>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46"/>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46"/>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46"/>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46"/>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46"/>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46"/>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46"/>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46"/>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46"/>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46"/>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46"/>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46"/>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46"/>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46"/>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46"/>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46"/>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46"/>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46"/>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46"/>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46"/>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46"/>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46"/>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46"/>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46"/>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46"/>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46"/>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46"/>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46"/>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46"/>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46"/>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46"/>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46"/>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46"/>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46"/>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46"/>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46"/>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46"/>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46"/>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46"/>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46"/>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46"/>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46"/>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46"/>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46"/>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46"/>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46"/>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46"/>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46"/>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46"/>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46"/>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46"/>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46"/>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46"/>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46"/>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46"/>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46"/>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46"/>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46"/>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46"/>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46"/>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46"/>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46"/>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46"/>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46"/>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46"/>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46"/>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46"/>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46"/>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46"/>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46"/>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46"/>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46"/>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46"/>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46"/>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46"/>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46"/>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46"/>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46"/>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46"/>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46"/>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46"/>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46"/>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46"/>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46"/>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46"/>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46"/>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46"/>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46"/>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46"/>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46"/>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46"/>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46"/>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46"/>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46"/>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46"/>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46"/>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46"/>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46"/>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46"/>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46"/>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46"/>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46"/>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46"/>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46"/>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46"/>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146"/>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146"/>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46"/>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46"/>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46"/>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46"/>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46"/>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46"/>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46"/>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46"/>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46"/>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46"/>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46"/>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46"/>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46"/>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46"/>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46"/>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46"/>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46"/>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46"/>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46"/>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46"/>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46"/>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46"/>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46"/>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46"/>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46"/>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46"/>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46"/>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46"/>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46"/>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46"/>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46"/>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46"/>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46"/>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46"/>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46"/>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46"/>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46"/>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46"/>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46"/>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46"/>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46"/>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46"/>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46"/>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46"/>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46"/>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46"/>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46"/>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46"/>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46"/>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46"/>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146"/>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146"/>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46"/>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146"/>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146"/>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46"/>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146"/>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146"/>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46"/>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146"/>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146"/>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46"/>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146"/>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146"/>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46"/>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146"/>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146"/>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146"/>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146"/>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146"/>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146"/>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146"/>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146"/>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46"/>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146"/>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146"/>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146"/>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146"/>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146"/>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46"/>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146"/>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46"/>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146"/>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146"/>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46"/>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46"/>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46"/>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46"/>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146"/>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146"/>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146"/>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146"/>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46"/>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46"/>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46"/>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46"/>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146"/>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146"/>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46"/>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146"/>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146"/>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146"/>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146"/>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146"/>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46"/>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46"/>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146"/>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146"/>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46"/>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146"/>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46"/>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46"/>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46"/>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46"/>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46"/>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46"/>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146"/>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146"/>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46"/>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146"/>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46"/>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146"/>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146"/>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146"/>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146"/>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146"/>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46"/>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146"/>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46"/>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46"/>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46"/>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146"/>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146"/>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146"/>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146"/>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146"/>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46"/>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146"/>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146"/>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46"/>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146"/>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146"/>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146"/>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146"/>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146"/>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146"/>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146"/>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146"/>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146"/>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46"/>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146"/>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146"/>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46"/>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146"/>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146"/>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46"/>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146"/>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146"/>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146"/>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46"/>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146"/>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46"/>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46"/>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46"/>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146"/>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146"/>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46"/>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146"/>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146"/>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46"/>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146"/>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146"/>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46"/>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146"/>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146"/>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46"/>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146"/>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146"/>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46"/>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146"/>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146"/>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46"/>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146"/>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146"/>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46"/>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146"/>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146"/>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146"/>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46"/>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146"/>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146"/>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146"/>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46"/>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146"/>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146"/>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46"/>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146"/>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146"/>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46"/>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146"/>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146"/>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46"/>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146"/>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146"/>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146"/>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146"/>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46"/>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46"/>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146"/>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146"/>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146"/>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146"/>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146"/>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46"/>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146"/>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146"/>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46"/>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146"/>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146"/>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46"/>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146"/>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146"/>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46"/>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146"/>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146"/>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46"/>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146"/>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146"/>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146"/>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146"/>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46"/>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146"/>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146"/>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46"/>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146"/>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146"/>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146"/>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46"/>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46"/>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46"/>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46"/>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46"/>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146"/>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146"/>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46"/>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146"/>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146"/>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46"/>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146"/>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146"/>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46"/>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146"/>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146"/>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46"/>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146"/>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146"/>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46"/>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146"/>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146"/>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46"/>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146"/>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146"/>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46"/>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146"/>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146"/>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46"/>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146"/>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146"/>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46"/>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146"/>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146"/>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146"/>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46"/>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146"/>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46"/>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146"/>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146"/>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46"/>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46"/>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46"/>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46"/>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46"/>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46"/>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146"/>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46"/>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46"/>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46"/>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46"/>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146"/>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146"/>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46"/>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146"/>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146"/>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46"/>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146"/>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146"/>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46"/>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146"/>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146"/>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46"/>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146"/>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146"/>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46"/>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146"/>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146"/>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46"/>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146"/>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146"/>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46"/>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146"/>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146"/>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46"/>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146"/>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146"/>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46"/>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146"/>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146"/>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46"/>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146"/>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146"/>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46"/>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146"/>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146"/>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46"/>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146"/>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146"/>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46"/>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146"/>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146"/>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146"/>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146"/>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46"/>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146"/>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146"/>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46"/>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146"/>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146"/>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46"/>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46"/>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46"/>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46"/>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46"/>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46"/>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46"/>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146"/>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146"/>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46"/>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46"/>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46"/>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46"/>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46"/>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46"/>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46"/>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146"/>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46"/>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46"/>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46"/>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46"/>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46"/>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146"/>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146"/>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46"/>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46"/>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46"/>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46"/>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146"/>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46"/>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46"/>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46"/>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46"/>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46"/>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46"/>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46"/>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46"/>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46"/>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46"/>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46"/>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46"/>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46"/>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46"/>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146"/>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46"/>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46"/>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146"/>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146"/>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146"/>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146"/>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146"/>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46"/>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46"/>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146"/>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46"/>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146"/>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146"/>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146"/>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146"/>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46"/>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46"/>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146"/>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146"/>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46"/>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146"/>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46"/>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46"/>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146"/>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146"/>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46"/>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146"/>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146"/>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146"/>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146"/>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146"/>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46"/>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146"/>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146"/>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146"/>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146"/>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146"/>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46"/>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146"/>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146"/>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46"/>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146"/>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146"/>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46"/>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146"/>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146"/>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146"/>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146"/>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146"/>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146"/>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146"/>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146"/>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146"/>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146"/>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146"/>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146"/>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146"/>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146"/>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46"/>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146"/>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146"/>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46"/>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146"/>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146"/>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146"/>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146"/>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146"/>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46"/>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146"/>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146"/>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46"/>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146"/>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146"/>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146"/>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146"/>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146"/>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46"/>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146"/>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146"/>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46"/>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146"/>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146"/>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46"/>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146"/>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146"/>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46"/>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146"/>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146"/>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46"/>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146"/>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146"/>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46"/>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146"/>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146"/>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46"/>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146"/>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146"/>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46"/>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146"/>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146"/>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46"/>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146"/>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146"/>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46"/>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146"/>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146"/>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46"/>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146"/>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146"/>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46"/>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146"/>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146"/>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46"/>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146"/>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146"/>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46"/>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146"/>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146"/>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46"/>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146"/>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146"/>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46"/>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146"/>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146"/>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46"/>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146"/>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146"/>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146"/>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146"/>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146"/>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146"/>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146"/>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146"/>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146"/>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146"/>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146"/>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146"/>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146"/>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146"/>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146"/>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146"/>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146"/>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146"/>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146"/>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146"/>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146"/>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146"/>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146"/>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146"/>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146"/>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146"/>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146"/>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146"/>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146"/>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146"/>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146"/>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146"/>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146"/>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146"/>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146"/>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146"/>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146"/>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146"/>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146"/>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146"/>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146"/>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146"/>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146"/>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146"/>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146"/>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146"/>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146"/>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46"/>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146"/>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146"/>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46"/>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146"/>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146"/>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146"/>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146"/>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146"/>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146"/>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146"/>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146"/>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146"/>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146"/>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146"/>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146"/>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146"/>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146"/>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146"/>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146"/>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146"/>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146"/>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146"/>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146"/>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46"/>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146"/>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146"/>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46"/>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146"/>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146"/>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146"/>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146"/>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146"/>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146"/>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146"/>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146"/>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146"/>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146"/>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146"/>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146"/>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146"/>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146"/>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46"/>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146"/>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146"/>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46"/>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146"/>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146"/>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46"/>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146"/>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146"/>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146"/>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146"/>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146"/>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46"/>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146"/>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146"/>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146"/>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146"/>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146"/>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46"/>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146"/>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146"/>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146"/>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146"/>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146"/>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146"/>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146"/>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146"/>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146"/>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146"/>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146"/>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146"/>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146"/>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146"/>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146"/>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146"/>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146"/>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146"/>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146"/>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146"/>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146"/>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146"/>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146"/>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146"/>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146"/>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146"/>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146"/>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146"/>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146"/>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146"/>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46"/>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146"/>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146"/>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146"/>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146"/>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146"/>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146"/>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146"/>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146"/>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146"/>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146"/>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146"/>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146"/>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146"/>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146"/>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46"/>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146"/>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146"/>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146"/>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146"/>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146"/>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146"/>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146"/>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146"/>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146"/>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146"/>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146"/>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146"/>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146"/>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146"/>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146"/>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146"/>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146"/>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146"/>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146"/>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46"/>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146"/>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146"/>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146"/>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146"/>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146"/>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146"/>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146"/>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146"/>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46"/>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146"/>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146"/>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146"/>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146"/>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146"/>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2" name="Google Shape;4822;p146"/>
          <p:cNvGrpSpPr/>
          <p:nvPr/>
        </p:nvGrpSpPr>
        <p:grpSpPr>
          <a:xfrm>
            <a:off x="5857556" y="1206552"/>
            <a:ext cx="2590840" cy="1380235"/>
            <a:chOff x="233350" y="949250"/>
            <a:chExt cx="7137300" cy="3802300"/>
          </a:xfrm>
        </p:grpSpPr>
        <p:sp>
          <p:nvSpPr>
            <p:cNvPr id="4823" name="Google Shape;4823;p146"/>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146"/>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46"/>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146"/>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146"/>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46"/>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146"/>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146"/>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46"/>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146"/>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146"/>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46"/>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146"/>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146"/>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46"/>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146"/>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146"/>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46"/>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146"/>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146"/>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46"/>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146"/>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146"/>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46"/>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146"/>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146"/>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146"/>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146"/>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146"/>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146"/>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146"/>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146"/>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146"/>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146"/>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146"/>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146"/>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146"/>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146"/>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146"/>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146"/>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146"/>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146"/>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146"/>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146"/>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146"/>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146"/>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146"/>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146"/>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146"/>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46"/>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146"/>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4" name="Google Shape;4874;p146"/>
          <p:cNvGrpSpPr/>
          <p:nvPr/>
        </p:nvGrpSpPr>
        <p:grpSpPr>
          <a:xfrm>
            <a:off x="7671985" y="3251325"/>
            <a:ext cx="104231" cy="320340"/>
            <a:chOff x="7564426" y="3224343"/>
            <a:chExt cx="119985" cy="368801"/>
          </a:xfrm>
        </p:grpSpPr>
        <p:sp>
          <p:nvSpPr>
            <p:cNvPr id="4875" name="Google Shape;4875;p146"/>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146"/>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7" name="Google Shape;4877;p146"/>
          <p:cNvGrpSpPr/>
          <p:nvPr/>
        </p:nvGrpSpPr>
        <p:grpSpPr>
          <a:xfrm>
            <a:off x="7371473" y="3245427"/>
            <a:ext cx="189489" cy="332132"/>
            <a:chOff x="8370831" y="3202002"/>
            <a:chExt cx="218129" cy="382376"/>
          </a:xfrm>
        </p:grpSpPr>
        <p:sp>
          <p:nvSpPr>
            <p:cNvPr id="4878" name="Google Shape;4878;p146"/>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146"/>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0" name="Google Shape;4880;p146"/>
          <p:cNvGrpSpPr/>
          <p:nvPr/>
        </p:nvGrpSpPr>
        <p:grpSpPr>
          <a:xfrm>
            <a:off x="8094863" y="3656559"/>
            <a:ext cx="309429" cy="267000"/>
            <a:chOff x="6742064" y="3750480"/>
            <a:chExt cx="399315" cy="344560"/>
          </a:xfrm>
        </p:grpSpPr>
        <p:sp>
          <p:nvSpPr>
            <p:cNvPr id="4881" name="Google Shape;4881;p146"/>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146"/>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3" name="Google Shape;4883;p146"/>
          <p:cNvGrpSpPr/>
          <p:nvPr/>
        </p:nvGrpSpPr>
        <p:grpSpPr>
          <a:xfrm>
            <a:off x="7633882" y="4007606"/>
            <a:ext cx="180437" cy="281608"/>
            <a:chOff x="7248525" y="3739696"/>
            <a:chExt cx="230531" cy="359790"/>
          </a:xfrm>
        </p:grpSpPr>
        <p:sp>
          <p:nvSpPr>
            <p:cNvPr id="4884" name="Google Shape;4884;p146"/>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146"/>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6" name="Google Shape;4886;p146"/>
          <p:cNvGrpSpPr/>
          <p:nvPr/>
        </p:nvGrpSpPr>
        <p:grpSpPr>
          <a:xfrm>
            <a:off x="7879801" y="3650830"/>
            <a:ext cx="162896" cy="278710"/>
            <a:chOff x="7601242" y="3729267"/>
            <a:chExt cx="222566" cy="380803"/>
          </a:xfrm>
        </p:grpSpPr>
        <p:sp>
          <p:nvSpPr>
            <p:cNvPr id="4887" name="Google Shape;4887;p146"/>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146"/>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89" name="Google Shape;4889;p146"/>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0" name="Google Shape;4890;p146"/>
          <p:cNvGrpSpPr/>
          <p:nvPr/>
        </p:nvGrpSpPr>
        <p:grpSpPr>
          <a:xfrm>
            <a:off x="7369446" y="3651971"/>
            <a:ext cx="193543" cy="275990"/>
            <a:chOff x="8304647" y="3738687"/>
            <a:chExt cx="225076" cy="320956"/>
          </a:xfrm>
        </p:grpSpPr>
        <p:sp>
          <p:nvSpPr>
            <p:cNvPr id="4891" name="Google Shape;4891;p146"/>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146"/>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46"/>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4" name="Google Shape;4894;p146"/>
          <p:cNvGrpSpPr/>
          <p:nvPr/>
        </p:nvGrpSpPr>
        <p:grpSpPr>
          <a:xfrm>
            <a:off x="7641939" y="3651971"/>
            <a:ext cx="178492" cy="275990"/>
            <a:chOff x="8615101" y="3738687"/>
            <a:chExt cx="207573" cy="320956"/>
          </a:xfrm>
        </p:grpSpPr>
        <p:sp>
          <p:nvSpPr>
            <p:cNvPr id="4895" name="Google Shape;4895;p146"/>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146"/>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146"/>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98" name="Google Shape;4898;p146"/>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9" name="Google Shape;4899;p146"/>
          <p:cNvGrpSpPr/>
          <p:nvPr/>
        </p:nvGrpSpPr>
        <p:grpSpPr>
          <a:xfrm>
            <a:off x="6036644" y="3773459"/>
            <a:ext cx="557670" cy="511283"/>
            <a:chOff x="6015419" y="3716859"/>
            <a:chExt cx="557671" cy="511283"/>
          </a:xfrm>
        </p:grpSpPr>
        <p:sp>
          <p:nvSpPr>
            <p:cNvPr id="4900" name="Google Shape;4900;p146"/>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1" name="Google Shape;4901;p146"/>
            <p:cNvGrpSpPr/>
            <p:nvPr/>
          </p:nvGrpSpPr>
          <p:grpSpPr>
            <a:xfrm>
              <a:off x="6036094" y="3716980"/>
              <a:ext cx="529860" cy="510468"/>
              <a:chOff x="6036094" y="3716980"/>
              <a:chExt cx="529860" cy="510468"/>
            </a:xfrm>
          </p:grpSpPr>
          <p:sp>
            <p:nvSpPr>
              <p:cNvPr id="4902" name="Google Shape;4902;p146"/>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146"/>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146"/>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46"/>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146"/>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146"/>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146"/>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146"/>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146"/>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46"/>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12" name="Google Shape;4912;p146"/>
          <p:cNvGrpSpPr/>
          <p:nvPr/>
        </p:nvGrpSpPr>
        <p:grpSpPr>
          <a:xfrm>
            <a:off x="6665529" y="3130228"/>
            <a:ext cx="576302" cy="511871"/>
            <a:chOff x="6644304" y="3073628"/>
            <a:chExt cx="576302" cy="511871"/>
          </a:xfrm>
        </p:grpSpPr>
        <p:sp>
          <p:nvSpPr>
            <p:cNvPr id="4913" name="Google Shape;4913;p146"/>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4" name="Google Shape;4914;p146"/>
            <p:cNvGrpSpPr/>
            <p:nvPr/>
          </p:nvGrpSpPr>
          <p:grpSpPr>
            <a:xfrm>
              <a:off x="6712169" y="3085440"/>
              <a:ext cx="481622" cy="494913"/>
              <a:chOff x="6712169" y="3085440"/>
              <a:chExt cx="481622" cy="494913"/>
            </a:xfrm>
          </p:grpSpPr>
          <p:sp>
            <p:nvSpPr>
              <p:cNvPr id="4915" name="Google Shape;4915;p146"/>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146"/>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46"/>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146"/>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146"/>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0" name="Google Shape;4920;p146"/>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146"/>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146"/>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3" name="Google Shape;4923;p146"/>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4" name="Google Shape;4924;p146"/>
          <p:cNvGrpSpPr/>
          <p:nvPr/>
        </p:nvGrpSpPr>
        <p:grpSpPr>
          <a:xfrm>
            <a:off x="6673379" y="3773223"/>
            <a:ext cx="560631" cy="511352"/>
            <a:chOff x="6652154" y="3716623"/>
            <a:chExt cx="560631" cy="511352"/>
          </a:xfrm>
        </p:grpSpPr>
        <p:sp>
          <p:nvSpPr>
            <p:cNvPr id="4925" name="Google Shape;4925;p146"/>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6" name="Google Shape;4926;p146"/>
            <p:cNvGrpSpPr/>
            <p:nvPr/>
          </p:nvGrpSpPr>
          <p:grpSpPr>
            <a:xfrm>
              <a:off x="6669657" y="3716715"/>
              <a:ext cx="466779" cy="464290"/>
              <a:chOff x="6669657" y="3716715"/>
              <a:chExt cx="466779" cy="464290"/>
            </a:xfrm>
          </p:grpSpPr>
          <p:sp>
            <p:nvSpPr>
              <p:cNvPr id="4927" name="Google Shape;4927;p146"/>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146"/>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46"/>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146"/>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146"/>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46"/>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146"/>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146"/>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146"/>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146"/>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146"/>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146"/>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146"/>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40" name="Google Shape;4940;p146"/>
          <p:cNvGrpSpPr/>
          <p:nvPr/>
        </p:nvGrpSpPr>
        <p:grpSpPr>
          <a:xfrm>
            <a:off x="7867470" y="4054631"/>
            <a:ext cx="187557" cy="187557"/>
            <a:chOff x="8565775" y="671075"/>
            <a:chExt cx="441000" cy="441000"/>
          </a:xfrm>
        </p:grpSpPr>
        <p:sp>
          <p:nvSpPr>
            <p:cNvPr id="4941" name="Google Shape;4941;p146"/>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146"/>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43" name="Google Shape;4943;p146"/>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146"/>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5" name="Google Shape;4945;p146"/>
          <p:cNvGrpSpPr/>
          <p:nvPr/>
        </p:nvGrpSpPr>
        <p:grpSpPr>
          <a:xfrm>
            <a:off x="6021325" y="3132850"/>
            <a:ext cx="587871" cy="512373"/>
            <a:chOff x="6000100" y="3076250"/>
            <a:chExt cx="587871" cy="512373"/>
          </a:xfrm>
        </p:grpSpPr>
        <p:sp>
          <p:nvSpPr>
            <p:cNvPr id="4946" name="Google Shape;4946;p146"/>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7" name="Google Shape;4947;p146"/>
            <p:cNvGrpSpPr/>
            <p:nvPr/>
          </p:nvGrpSpPr>
          <p:grpSpPr>
            <a:xfrm>
              <a:off x="6031360" y="3076713"/>
              <a:ext cx="539107" cy="480965"/>
              <a:chOff x="6031360" y="3076713"/>
              <a:chExt cx="539107" cy="480965"/>
            </a:xfrm>
          </p:grpSpPr>
          <p:sp>
            <p:nvSpPr>
              <p:cNvPr id="4948" name="Google Shape;4948;p146"/>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146"/>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146"/>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146"/>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146"/>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146"/>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146"/>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55" name="Google Shape;4955;p146"/>
          <p:cNvGrpSpPr/>
          <p:nvPr/>
        </p:nvGrpSpPr>
        <p:grpSpPr>
          <a:xfrm>
            <a:off x="3597785" y="3065882"/>
            <a:ext cx="2241344" cy="1330656"/>
            <a:chOff x="3597785" y="3065882"/>
            <a:chExt cx="2241344" cy="1330656"/>
          </a:xfrm>
        </p:grpSpPr>
        <p:grpSp>
          <p:nvGrpSpPr>
            <p:cNvPr id="4956" name="Google Shape;4956;p146"/>
            <p:cNvGrpSpPr/>
            <p:nvPr/>
          </p:nvGrpSpPr>
          <p:grpSpPr>
            <a:xfrm>
              <a:off x="5296908" y="3937355"/>
              <a:ext cx="143198" cy="32380"/>
              <a:chOff x="5296908" y="3937355"/>
              <a:chExt cx="143198" cy="32380"/>
            </a:xfrm>
          </p:grpSpPr>
          <p:sp>
            <p:nvSpPr>
              <p:cNvPr id="4957" name="Google Shape;4957;p146"/>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8" name="Google Shape;4958;p146"/>
              <p:cNvGrpSpPr/>
              <p:nvPr/>
            </p:nvGrpSpPr>
            <p:grpSpPr>
              <a:xfrm>
                <a:off x="5402331" y="3937355"/>
                <a:ext cx="37776" cy="32380"/>
                <a:chOff x="5402331" y="3937355"/>
                <a:chExt cx="37776" cy="32380"/>
              </a:xfrm>
            </p:grpSpPr>
            <p:sp>
              <p:nvSpPr>
                <p:cNvPr id="4959" name="Google Shape;4959;p146"/>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146"/>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1" name="Google Shape;4961;p146"/>
              <p:cNvGrpSpPr/>
              <p:nvPr/>
            </p:nvGrpSpPr>
            <p:grpSpPr>
              <a:xfrm>
                <a:off x="5296908" y="3937355"/>
                <a:ext cx="37783" cy="32380"/>
                <a:chOff x="5296908" y="3937355"/>
                <a:chExt cx="37783" cy="32380"/>
              </a:xfrm>
            </p:grpSpPr>
            <p:sp>
              <p:nvSpPr>
                <p:cNvPr id="4962" name="Google Shape;4962;p146"/>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146"/>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64" name="Google Shape;4964;p146"/>
            <p:cNvGrpSpPr/>
            <p:nvPr/>
          </p:nvGrpSpPr>
          <p:grpSpPr>
            <a:xfrm>
              <a:off x="4724163" y="3119631"/>
              <a:ext cx="120838" cy="84218"/>
              <a:chOff x="4724163" y="3119631"/>
              <a:chExt cx="120838" cy="84218"/>
            </a:xfrm>
          </p:grpSpPr>
          <p:grpSp>
            <p:nvGrpSpPr>
              <p:cNvPr id="4965" name="Google Shape;4965;p146"/>
              <p:cNvGrpSpPr/>
              <p:nvPr/>
            </p:nvGrpSpPr>
            <p:grpSpPr>
              <a:xfrm>
                <a:off x="4746712" y="3132773"/>
                <a:ext cx="86869" cy="56424"/>
                <a:chOff x="4746712" y="3132773"/>
                <a:chExt cx="86869" cy="56424"/>
              </a:xfrm>
            </p:grpSpPr>
            <p:sp>
              <p:nvSpPr>
                <p:cNvPr id="4966" name="Google Shape;4966;p146"/>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146"/>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8" name="Google Shape;4968;p146"/>
              <p:cNvGrpSpPr/>
              <p:nvPr/>
            </p:nvGrpSpPr>
            <p:grpSpPr>
              <a:xfrm>
                <a:off x="4773634" y="3143336"/>
                <a:ext cx="37776" cy="32451"/>
                <a:chOff x="4773634" y="3143336"/>
                <a:chExt cx="37776" cy="32451"/>
              </a:xfrm>
            </p:grpSpPr>
            <p:sp>
              <p:nvSpPr>
                <p:cNvPr id="4969" name="Google Shape;4969;p146"/>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146"/>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1" name="Google Shape;4971;p146"/>
              <p:cNvGrpSpPr/>
              <p:nvPr/>
            </p:nvGrpSpPr>
            <p:grpSpPr>
              <a:xfrm>
                <a:off x="4724163" y="3131248"/>
                <a:ext cx="37776" cy="32459"/>
                <a:chOff x="4724163" y="3131248"/>
                <a:chExt cx="37776" cy="32459"/>
              </a:xfrm>
            </p:grpSpPr>
            <p:sp>
              <p:nvSpPr>
                <p:cNvPr id="4972" name="Google Shape;4972;p146"/>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146"/>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4" name="Google Shape;4974;p146"/>
              <p:cNvGrpSpPr/>
              <p:nvPr/>
            </p:nvGrpSpPr>
            <p:grpSpPr>
              <a:xfrm>
                <a:off x="4755081" y="3176054"/>
                <a:ext cx="32357" cy="27795"/>
                <a:chOff x="4755081" y="3176054"/>
                <a:chExt cx="32357" cy="27795"/>
              </a:xfrm>
            </p:grpSpPr>
            <p:sp>
              <p:nvSpPr>
                <p:cNvPr id="4975" name="Google Shape;4975;p146"/>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146"/>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7" name="Google Shape;4977;p146"/>
              <p:cNvGrpSpPr/>
              <p:nvPr/>
            </p:nvGrpSpPr>
            <p:grpSpPr>
              <a:xfrm>
                <a:off x="4812550" y="3119631"/>
                <a:ext cx="32451" cy="27803"/>
                <a:chOff x="4812550" y="3119631"/>
                <a:chExt cx="32451" cy="27803"/>
              </a:xfrm>
            </p:grpSpPr>
            <p:sp>
              <p:nvSpPr>
                <p:cNvPr id="4978" name="Google Shape;4978;p146"/>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146"/>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80" name="Google Shape;4980;p146"/>
            <p:cNvGrpSpPr/>
            <p:nvPr/>
          </p:nvGrpSpPr>
          <p:grpSpPr>
            <a:xfrm>
              <a:off x="5382826" y="4027197"/>
              <a:ext cx="268967" cy="250422"/>
              <a:chOff x="5382826" y="4027197"/>
              <a:chExt cx="268967" cy="250422"/>
            </a:xfrm>
          </p:grpSpPr>
          <p:grpSp>
            <p:nvGrpSpPr>
              <p:cNvPr id="4981" name="Google Shape;4981;p146"/>
              <p:cNvGrpSpPr/>
              <p:nvPr/>
            </p:nvGrpSpPr>
            <p:grpSpPr>
              <a:xfrm>
                <a:off x="5405280" y="4042510"/>
                <a:ext cx="237570" cy="218647"/>
                <a:chOff x="5405280" y="4042510"/>
                <a:chExt cx="237570" cy="218647"/>
              </a:xfrm>
            </p:grpSpPr>
            <p:sp>
              <p:nvSpPr>
                <p:cNvPr id="4982" name="Google Shape;4982;p146"/>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146"/>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146"/>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146"/>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146"/>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146"/>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8" name="Google Shape;4988;p146"/>
              <p:cNvGrpSpPr/>
              <p:nvPr/>
            </p:nvGrpSpPr>
            <p:grpSpPr>
              <a:xfrm>
                <a:off x="5382826" y="4125549"/>
                <a:ext cx="37776" cy="32380"/>
                <a:chOff x="5382826" y="4125549"/>
                <a:chExt cx="37776" cy="32380"/>
              </a:xfrm>
            </p:grpSpPr>
            <p:sp>
              <p:nvSpPr>
                <p:cNvPr id="4989" name="Google Shape;4989;p146"/>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146"/>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1" name="Google Shape;4991;p146"/>
              <p:cNvGrpSpPr/>
              <p:nvPr/>
            </p:nvGrpSpPr>
            <p:grpSpPr>
              <a:xfrm>
                <a:off x="5475680" y="4195587"/>
                <a:ext cx="37783" cy="32364"/>
                <a:chOff x="5475680" y="4195587"/>
                <a:chExt cx="37783" cy="32364"/>
              </a:xfrm>
            </p:grpSpPr>
            <p:sp>
              <p:nvSpPr>
                <p:cNvPr id="4992" name="Google Shape;4992;p146"/>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146"/>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146"/>
              <p:cNvGrpSpPr/>
              <p:nvPr/>
            </p:nvGrpSpPr>
            <p:grpSpPr>
              <a:xfrm>
                <a:off x="5532575" y="4027197"/>
                <a:ext cx="33308" cy="32262"/>
                <a:chOff x="5532575" y="4027197"/>
                <a:chExt cx="33308" cy="32262"/>
              </a:xfrm>
            </p:grpSpPr>
            <p:sp>
              <p:nvSpPr>
                <p:cNvPr id="4995" name="Google Shape;4995;p146"/>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146"/>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7" name="Google Shape;4997;p146"/>
              <p:cNvGrpSpPr/>
              <p:nvPr/>
            </p:nvGrpSpPr>
            <p:grpSpPr>
              <a:xfrm>
                <a:off x="5590706" y="4245348"/>
                <a:ext cx="33497" cy="32270"/>
                <a:chOff x="5590706" y="4245348"/>
                <a:chExt cx="33497" cy="32270"/>
              </a:xfrm>
            </p:grpSpPr>
            <p:sp>
              <p:nvSpPr>
                <p:cNvPr id="4998" name="Google Shape;4998;p146"/>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146"/>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0" name="Google Shape;5000;p146"/>
              <p:cNvGrpSpPr/>
              <p:nvPr/>
            </p:nvGrpSpPr>
            <p:grpSpPr>
              <a:xfrm>
                <a:off x="5618681" y="4109677"/>
                <a:ext cx="33112" cy="32357"/>
                <a:chOff x="5618681" y="4109677"/>
                <a:chExt cx="33112" cy="32357"/>
              </a:xfrm>
            </p:grpSpPr>
            <p:sp>
              <p:nvSpPr>
                <p:cNvPr id="5001" name="Google Shape;5001;p146"/>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146"/>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3" name="Google Shape;5003;p146"/>
              <p:cNvGrpSpPr/>
              <p:nvPr/>
            </p:nvGrpSpPr>
            <p:grpSpPr>
              <a:xfrm>
                <a:off x="5479298" y="4128262"/>
                <a:ext cx="31405" cy="26906"/>
                <a:chOff x="5479298" y="4128262"/>
                <a:chExt cx="31405" cy="26906"/>
              </a:xfrm>
            </p:grpSpPr>
            <p:sp>
              <p:nvSpPr>
                <p:cNvPr id="5004" name="Google Shape;5004;p146"/>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146"/>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6" name="Google Shape;5006;p146"/>
              <p:cNvGrpSpPr/>
              <p:nvPr/>
            </p:nvGrpSpPr>
            <p:grpSpPr>
              <a:xfrm>
                <a:off x="5582903" y="4180116"/>
                <a:ext cx="31499" cy="26898"/>
                <a:chOff x="5582903" y="4180116"/>
                <a:chExt cx="31499" cy="26898"/>
              </a:xfrm>
            </p:grpSpPr>
            <p:sp>
              <p:nvSpPr>
                <p:cNvPr id="5007" name="Google Shape;5007;p146"/>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146"/>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09" name="Google Shape;5009;p146"/>
            <p:cNvGrpSpPr/>
            <p:nvPr/>
          </p:nvGrpSpPr>
          <p:grpSpPr>
            <a:xfrm>
              <a:off x="3977681" y="3230323"/>
              <a:ext cx="94584" cy="84085"/>
              <a:chOff x="3977681" y="3230323"/>
              <a:chExt cx="94584" cy="84085"/>
            </a:xfrm>
          </p:grpSpPr>
          <p:grpSp>
            <p:nvGrpSpPr>
              <p:cNvPr id="5010" name="Google Shape;5010;p146"/>
              <p:cNvGrpSpPr/>
              <p:nvPr/>
            </p:nvGrpSpPr>
            <p:grpSpPr>
              <a:xfrm>
                <a:off x="4000135" y="3243041"/>
                <a:ext cx="59570" cy="57186"/>
                <a:chOff x="4000135" y="3243041"/>
                <a:chExt cx="59570" cy="57186"/>
              </a:xfrm>
            </p:grpSpPr>
            <p:sp>
              <p:nvSpPr>
                <p:cNvPr id="5011" name="Google Shape;5011;p146"/>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146"/>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146"/>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146"/>
              <p:cNvGrpSpPr/>
              <p:nvPr/>
            </p:nvGrpSpPr>
            <p:grpSpPr>
              <a:xfrm>
                <a:off x="3977681" y="3245872"/>
                <a:ext cx="37783" cy="32380"/>
                <a:chOff x="3977681" y="3245872"/>
                <a:chExt cx="37783" cy="32380"/>
              </a:xfrm>
            </p:grpSpPr>
            <p:sp>
              <p:nvSpPr>
                <p:cNvPr id="5015" name="Google Shape;5015;p146"/>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146"/>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146"/>
              <p:cNvGrpSpPr/>
              <p:nvPr/>
            </p:nvGrpSpPr>
            <p:grpSpPr>
              <a:xfrm>
                <a:off x="4040860" y="3262672"/>
                <a:ext cx="31405" cy="27001"/>
                <a:chOff x="4040860" y="3262672"/>
                <a:chExt cx="31405" cy="27001"/>
              </a:xfrm>
            </p:grpSpPr>
            <p:sp>
              <p:nvSpPr>
                <p:cNvPr id="5018" name="Google Shape;5018;p146"/>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146"/>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0" name="Google Shape;5020;p146"/>
              <p:cNvGrpSpPr/>
              <p:nvPr/>
            </p:nvGrpSpPr>
            <p:grpSpPr>
              <a:xfrm>
                <a:off x="4021072" y="3230323"/>
                <a:ext cx="31397" cy="26906"/>
                <a:chOff x="4021072" y="3230323"/>
                <a:chExt cx="31397" cy="26906"/>
              </a:xfrm>
            </p:grpSpPr>
            <p:sp>
              <p:nvSpPr>
                <p:cNvPr id="5021" name="Google Shape;5021;p146"/>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146"/>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146"/>
              <p:cNvGrpSpPr/>
              <p:nvPr/>
            </p:nvGrpSpPr>
            <p:grpSpPr>
              <a:xfrm>
                <a:off x="4001472" y="3287462"/>
                <a:ext cx="31499" cy="26945"/>
                <a:chOff x="4001472" y="3287462"/>
                <a:chExt cx="31499" cy="26945"/>
              </a:xfrm>
            </p:grpSpPr>
            <p:sp>
              <p:nvSpPr>
                <p:cNvPr id="5024" name="Google Shape;5024;p146"/>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146"/>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26" name="Google Shape;5026;p146"/>
            <p:cNvGrpSpPr/>
            <p:nvPr/>
          </p:nvGrpSpPr>
          <p:grpSpPr>
            <a:xfrm>
              <a:off x="4084715" y="3258865"/>
              <a:ext cx="184961" cy="137268"/>
              <a:chOff x="4084715" y="3258865"/>
              <a:chExt cx="184961" cy="137268"/>
            </a:xfrm>
          </p:grpSpPr>
          <p:grpSp>
            <p:nvGrpSpPr>
              <p:cNvPr id="5027" name="Google Shape;5027;p146"/>
              <p:cNvGrpSpPr/>
              <p:nvPr/>
            </p:nvGrpSpPr>
            <p:grpSpPr>
              <a:xfrm>
                <a:off x="4107453" y="3271583"/>
                <a:ext cx="153470" cy="110275"/>
                <a:chOff x="4107453" y="3271583"/>
                <a:chExt cx="153470" cy="110275"/>
              </a:xfrm>
            </p:grpSpPr>
            <p:sp>
              <p:nvSpPr>
                <p:cNvPr id="5028" name="Google Shape;5028;p146"/>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146"/>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146"/>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146"/>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146"/>
              <p:cNvGrpSpPr/>
              <p:nvPr/>
            </p:nvGrpSpPr>
            <p:grpSpPr>
              <a:xfrm>
                <a:off x="4136947" y="3258865"/>
                <a:ext cx="31499" cy="27001"/>
                <a:chOff x="4136947" y="3258865"/>
                <a:chExt cx="31499" cy="27001"/>
              </a:xfrm>
            </p:grpSpPr>
            <p:sp>
              <p:nvSpPr>
                <p:cNvPr id="5033" name="Google Shape;5033;p146"/>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146"/>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5" name="Google Shape;5035;p146"/>
              <p:cNvGrpSpPr/>
              <p:nvPr/>
            </p:nvGrpSpPr>
            <p:grpSpPr>
              <a:xfrm>
                <a:off x="4084715" y="3266478"/>
                <a:ext cx="31468" cy="26898"/>
                <a:chOff x="4084715" y="3266478"/>
                <a:chExt cx="31468" cy="26898"/>
              </a:xfrm>
            </p:grpSpPr>
            <p:sp>
              <p:nvSpPr>
                <p:cNvPr id="5036" name="Google Shape;5036;p146"/>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146"/>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8" name="Google Shape;5038;p146"/>
              <p:cNvGrpSpPr/>
              <p:nvPr/>
            </p:nvGrpSpPr>
            <p:grpSpPr>
              <a:xfrm>
                <a:off x="4159213" y="3279849"/>
                <a:ext cx="31405" cy="26945"/>
                <a:chOff x="4159213" y="3279849"/>
                <a:chExt cx="31405" cy="26945"/>
              </a:xfrm>
            </p:grpSpPr>
            <p:sp>
              <p:nvSpPr>
                <p:cNvPr id="5039" name="Google Shape;5039;p146"/>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146"/>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1" name="Google Shape;5041;p146"/>
              <p:cNvGrpSpPr/>
              <p:nvPr/>
            </p:nvGrpSpPr>
            <p:grpSpPr>
              <a:xfrm>
                <a:off x="4201550" y="3266502"/>
                <a:ext cx="31405" cy="26883"/>
                <a:chOff x="4201550" y="3266502"/>
                <a:chExt cx="31405" cy="26883"/>
              </a:xfrm>
            </p:grpSpPr>
            <p:sp>
              <p:nvSpPr>
                <p:cNvPr id="5042" name="Google Shape;5042;p146"/>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146"/>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146"/>
              <p:cNvGrpSpPr/>
              <p:nvPr/>
            </p:nvGrpSpPr>
            <p:grpSpPr>
              <a:xfrm>
                <a:off x="4201550" y="3338278"/>
                <a:ext cx="31405" cy="26930"/>
                <a:chOff x="4201550" y="3338278"/>
                <a:chExt cx="31405" cy="26930"/>
              </a:xfrm>
            </p:grpSpPr>
            <p:sp>
              <p:nvSpPr>
                <p:cNvPr id="5045" name="Google Shape;5045;p146"/>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146"/>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146"/>
              <p:cNvGrpSpPr/>
              <p:nvPr/>
            </p:nvGrpSpPr>
            <p:grpSpPr>
              <a:xfrm>
                <a:off x="4238272" y="3369132"/>
                <a:ext cx="31405" cy="27001"/>
                <a:chOff x="4238272" y="3369132"/>
                <a:chExt cx="31405" cy="27001"/>
              </a:xfrm>
            </p:grpSpPr>
            <p:sp>
              <p:nvSpPr>
                <p:cNvPr id="5048" name="Google Shape;5048;p146"/>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146"/>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50" name="Google Shape;5050;p146"/>
            <p:cNvGrpSpPr/>
            <p:nvPr/>
          </p:nvGrpSpPr>
          <p:grpSpPr>
            <a:xfrm>
              <a:off x="4068639" y="3200169"/>
              <a:ext cx="77643" cy="37272"/>
              <a:chOff x="4068639" y="3200169"/>
              <a:chExt cx="77643" cy="37272"/>
            </a:xfrm>
          </p:grpSpPr>
          <p:sp>
            <p:nvSpPr>
              <p:cNvPr id="5051" name="Google Shape;5051;p146"/>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2" name="Google Shape;5052;p146"/>
              <p:cNvGrpSpPr/>
              <p:nvPr/>
            </p:nvGrpSpPr>
            <p:grpSpPr>
              <a:xfrm>
                <a:off x="4114878" y="3200169"/>
                <a:ext cx="31405" cy="26993"/>
                <a:chOff x="4114878" y="3200169"/>
                <a:chExt cx="31405" cy="26993"/>
              </a:xfrm>
            </p:grpSpPr>
            <p:sp>
              <p:nvSpPr>
                <p:cNvPr id="5053" name="Google Shape;5053;p146"/>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146"/>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5" name="Google Shape;5055;p146"/>
              <p:cNvGrpSpPr/>
              <p:nvPr/>
            </p:nvGrpSpPr>
            <p:grpSpPr>
              <a:xfrm>
                <a:off x="4068639" y="3210535"/>
                <a:ext cx="31499" cy="26906"/>
                <a:chOff x="4068639" y="3210535"/>
                <a:chExt cx="31499" cy="26906"/>
              </a:xfrm>
            </p:grpSpPr>
            <p:sp>
              <p:nvSpPr>
                <p:cNvPr id="5056" name="Google Shape;5056;p146"/>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146"/>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58" name="Google Shape;5058;p146"/>
            <p:cNvGrpSpPr/>
            <p:nvPr/>
          </p:nvGrpSpPr>
          <p:grpSpPr>
            <a:xfrm>
              <a:off x="3869702" y="3066935"/>
              <a:ext cx="382664" cy="190294"/>
              <a:chOff x="3869702" y="3066935"/>
              <a:chExt cx="382664" cy="190294"/>
            </a:xfrm>
          </p:grpSpPr>
          <p:grpSp>
            <p:nvGrpSpPr>
              <p:cNvPr id="5059" name="Google Shape;5059;p146"/>
              <p:cNvGrpSpPr/>
              <p:nvPr/>
            </p:nvGrpSpPr>
            <p:grpSpPr>
              <a:xfrm>
                <a:off x="3888633" y="3082351"/>
                <a:ext cx="351172" cy="160698"/>
                <a:chOff x="3888633" y="3082351"/>
                <a:chExt cx="351172" cy="160698"/>
              </a:xfrm>
            </p:grpSpPr>
            <p:sp>
              <p:nvSpPr>
                <p:cNvPr id="5060" name="Google Shape;5060;p146"/>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146"/>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146"/>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146"/>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146"/>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146"/>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6" name="Google Shape;5066;p146"/>
              <p:cNvGrpSpPr/>
              <p:nvPr/>
            </p:nvGrpSpPr>
            <p:grpSpPr>
              <a:xfrm>
                <a:off x="4143703" y="3066935"/>
                <a:ext cx="37783" cy="32357"/>
                <a:chOff x="4143703" y="3066935"/>
                <a:chExt cx="37783" cy="32357"/>
              </a:xfrm>
            </p:grpSpPr>
            <p:sp>
              <p:nvSpPr>
                <p:cNvPr id="5067" name="Google Shape;5067;p146"/>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146"/>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9" name="Google Shape;5069;p146"/>
              <p:cNvGrpSpPr/>
              <p:nvPr/>
            </p:nvGrpSpPr>
            <p:grpSpPr>
              <a:xfrm>
                <a:off x="4044565" y="3103563"/>
                <a:ext cx="37783" cy="32451"/>
                <a:chOff x="4044565" y="3103563"/>
                <a:chExt cx="37783" cy="32451"/>
              </a:xfrm>
            </p:grpSpPr>
            <p:sp>
              <p:nvSpPr>
                <p:cNvPr id="5070" name="Google Shape;5070;p146"/>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146"/>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2" name="Google Shape;5072;p146"/>
              <p:cNvGrpSpPr/>
              <p:nvPr/>
            </p:nvGrpSpPr>
            <p:grpSpPr>
              <a:xfrm>
                <a:off x="4017454" y="3188237"/>
                <a:ext cx="37776" cy="32357"/>
                <a:chOff x="4017454" y="3188237"/>
                <a:chExt cx="37776" cy="32357"/>
              </a:xfrm>
            </p:grpSpPr>
            <p:sp>
              <p:nvSpPr>
                <p:cNvPr id="5073" name="Google Shape;5073;p146"/>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146"/>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5" name="Google Shape;5075;p146"/>
              <p:cNvGrpSpPr/>
              <p:nvPr/>
            </p:nvGrpSpPr>
            <p:grpSpPr>
              <a:xfrm>
                <a:off x="3921548" y="3157509"/>
                <a:ext cx="37783" cy="32357"/>
                <a:chOff x="3921548" y="3157509"/>
                <a:chExt cx="37783" cy="32357"/>
              </a:xfrm>
            </p:grpSpPr>
            <p:sp>
              <p:nvSpPr>
                <p:cNvPr id="5076" name="Google Shape;5076;p146"/>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146"/>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8" name="Google Shape;5078;p146"/>
              <p:cNvGrpSpPr/>
              <p:nvPr/>
            </p:nvGrpSpPr>
            <p:grpSpPr>
              <a:xfrm>
                <a:off x="3939056" y="3211620"/>
                <a:ext cx="37783" cy="32380"/>
                <a:chOff x="3939056" y="3211620"/>
                <a:chExt cx="37783" cy="32380"/>
              </a:xfrm>
            </p:grpSpPr>
            <p:sp>
              <p:nvSpPr>
                <p:cNvPr id="5079" name="Google Shape;5079;p146"/>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146"/>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1" name="Google Shape;5081;p146"/>
              <p:cNvGrpSpPr/>
              <p:nvPr/>
            </p:nvGrpSpPr>
            <p:grpSpPr>
              <a:xfrm>
                <a:off x="4176240" y="3136965"/>
                <a:ext cx="31405" cy="26930"/>
                <a:chOff x="4176240" y="3136965"/>
                <a:chExt cx="31405" cy="26930"/>
              </a:xfrm>
            </p:grpSpPr>
            <p:sp>
              <p:nvSpPr>
                <p:cNvPr id="5082" name="Google Shape;5082;p146"/>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146"/>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4" name="Google Shape;5084;p146"/>
              <p:cNvGrpSpPr/>
              <p:nvPr/>
            </p:nvGrpSpPr>
            <p:grpSpPr>
              <a:xfrm>
                <a:off x="4133148" y="3152593"/>
                <a:ext cx="31499" cy="27001"/>
                <a:chOff x="4133148" y="3152593"/>
                <a:chExt cx="31499" cy="27001"/>
              </a:xfrm>
            </p:grpSpPr>
            <p:sp>
              <p:nvSpPr>
                <p:cNvPr id="5085" name="Google Shape;5085;p146"/>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146"/>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7" name="Google Shape;5087;p146"/>
              <p:cNvGrpSpPr/>
              <p:nvPr/>
            </p:nvGrpSpPr>
            <p:grpSpPr>
              <a:xfrm>
                <a:off x="4220866" y="3073534"/>
                <a:ext cx="31499" cy="26898"/>
                <a:chOff x="4220866" y="3073534"/>
                <a:chExt cx="31499" cy="26898"/>
              </a:xfrm>
            </p:grpSpPr>
            <p:sp>
              <p:nvSpPr>
                <p:cNvPr id="5088" name="Google Shape;5088;p146"/>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146"/>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0" name="Google Shape;5090;p146"/>
              <p:cNvGrpSpPr/>
              <p:nvPr/>
            </p:nvGrpSpPr>
            <p:grpSpPr>
              <a:xfrm>
                <a:off x="3869702" y="3230323"/>
                <a:ext cx="31499" cy="26906"/>
                <a:chOff x="3869702" y="3230323"/>
                <a:chExt cx="31499" cy="26906"/>
              </a:xfrm>
            </p:grpSpPr>
            <p:sp>
              <p:nvSpPr>
                <p:cNvPr id="5091" name="Google Shape;5091;p146"/>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146"/>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3" name="Google Shape;5093;p146"/>
            <p:cNvGrpSpPr/>
            <p:nvPr/>
          </p:nvGrpSpPr>
          <p:grpSpPr>
            <a:xfrm>
              <a:off x="4271383" y="3065882"/>
              <a:ext cx="304556" cy="341663"/>
              <a:chOff x="4271383" y="3065882"/>
              <a:chExt cx="304556" cy="341663"/>
            </a:xfrm>
          </p:grpSpPr>
          <p:grpSp>
            <p:nvGrpSpPr>
              <p:cNvPr id="5094" name="Google Shape;5094;p146"/>
              <p:cNvGrpSpPr/>
              <p:nvPr/>
            </p:nvGrpSpPr>
            <p:grpSpPr>
              <a:xfrm>
                <a:off x="4293838" y="3078639"/>
                <a:ext cx="269353" cy="311973"/>
                <a:chOff x="4293838" y="3078639"/>
                <a:chExt cx="269353" cy="311973"/>
              </a:xfrm>
            </p:grpSpPr>
            <p:sp>
              <p:nvSpPr>
                <p:cNvPr id="5095" name="Google Shape;5095;p146"/>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146"/>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146"/>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146"/>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146"/>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146"/>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146"/>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146"/>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146"/>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146"/>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146"/>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146"/>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146"/>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146"/>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146"/>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146"/>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146"/>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2" name="Google Shape;5112;p146"/>
              <p:cNvGrpSpPr/>
              <p:nvPr/>
            </p:nvGrpSpPr>
            <p:grpSpPr>
              <a:xfrm>
                <a:off x="4538164" y="3342061"/>
                <a:ext cx="37776" cy="32380"/>
                <a:chOff x="4538164" y="3342061"/>
                <a:chExt cx="37776" cy="32380"/>
              </a:xfrm>
            </p:grpSpPr>
            <p:sp>
              <p:nvSpPr>
                <p:cNvPr id="5113" name="Google Shape;5113;p146"/>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146"/>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146"/>
              <p:cNvGrpSpPr/>
              <p:nvPr/>
            </p:nvGrpSpPr>
            <p:grpSpPr>
              <a:xfrm>
                <a:off x="4271383" y="3194742"/>
                <a:ext cx="37783" cy="32420"/>
                <a:chOff x="4271383" y="3194742"/>
                <a:chExt cx="37783" cy="32420"/>
              </a:xfrm>
            </p:grpSpPr>
            <p:sp>
              <p:nvSpPr>
                <p:cNvPr id="5116" name="Google Shape;5116;p146"/>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146"/>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146"/>
              <p:cNvGrpSpPr/>
              <p:nvPr/>
            </p:nvGrpSpPr>
            <p:grpSpPr>
              <a:xfrm>
                <a:off x="4284416" y="3084058"/>
                <a:ext cx="37783" cy="32357"/>
                <a:chOff x="4284416" y="3084058"/>
                <a:chExt cx="37783" cy="32357"/>
              </a:xfrm>
            </p:grpSpPr>
            <p:sp>
              <p:nvSpPr>
                <p:cNvPr id="5119" name="Google Shape;5119;p146"/>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146"/>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146"/>
              <p:cNvGrpSpPr/>
              <p:nvPr/>
            </p:nvGrpSpPr>
            <p:grpSpPr>
              <a:xfrm>
                <a:off x="4478697" y="3297561"/>
                <a:ext cx="37776" cy="32451"/>
                <a:chOff x="4478697" y="3297561"/>
                <a:chExt cx="37776" cy="32451"/>
              </a:xfrm>
            </p:grpSpPr>
            <p:sp>
              <p:nvSpPr>
                <p:cNvPr id="5122" name="Google Shape;5122;p146"/>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146"/>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4" name="Google Shape;5124;p146"/>
              <p:cNvGrpSpPr/>
              <p:nvPr/>
            </p:nvGrpSpPr>
            <p:grpSpPr>
              <a:xfrm>
                <a:off x="4411813" y="3331711"/>
                <a:ext cx="37776" cy="32451"/>
                <a:chOff x="4411813" y="3331711"/>
                <a:chExt cx="37776" cy="32451"/>
              </a:xfrm>
            </p:grpSpPr>
            <p:sp>
              <p:nvSpPr>
                <p:cNvPr id="5125" name="Google Shape;5125;p146"/>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146"/>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7" name="Google Shape;5127;p146"/>
              <p:cNvGrpSpPr/>
              <p:nvPr/>
            </p:nvGrpSpPr>
            <p:grpSpPr>
              <a:xfrm>
                <a:off x="4337984" y="3375188"/>
                <a:ext cx="37776" cy="32357"/>
                <a:chOff x="4337984" y="3375188"/>
                <a:chExt cx="37776" cy="32357"/>
              </a:xfrm>
            </p:grpSpPr>
            <p:sp>
              <p:nvSpPr>
                <p:cNvPr id="5128" name="Google Shape;5128;p146"/>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146"/>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146"/>
              <p:cNvGrpSpPr/>
              <p:nvPr/>
            </p:nvGrpSpPr>
            <p:grpSpPr>
              <a:xfrm>
                <a:off x="4494867" y="3090530"/>
                <a:ext cx="37878" cy="32451"/>
                <a:chOff x="4494867" y="3090530"/>
                <a:chExt cx="37878" cy="32451"/>
              </a:xfrm>
            </p:grpSpPr>
            <p:sp>
              <p:nvSpPr>
                <p:cNvPr id="5131" name="Google Shape;5131;p146"/>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146"/>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146"/>
              <p:cNvGrpSpPr/>
              <p:nvPr/>
            </p:nvGrpSpPr>
            <p:grpSpPr>
              <a:xfrm>
                <a:off x="4525124" y="3207774"/>
                <a:ext cx="37783" cy="32420"/>
                <a:chOff x="4525124" y="3207774"/>
                <a:chExt cx="37783" cy="32420"/>
              </a:xfrm>
            </p:grpSpPr>
            <p:sp>
              <p:nvSpPr>
                <p:cNvPr id="5134" name="Google Shape;5134;p146"/>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146"/>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146"/>
              <p:cNvGrpSpPr/>
              <p:nvPr/>
            </p:nvGrpSpPr>
            <p:grpSpPr>
              <a:xfrm>
                <a:off x="4440544" y="3176479"/>
                <a:ext cx="31499" cy="26898"/>
                <a:chOff x="4440544" y="3176479"/>
                <a:chExt cx="31499" cy="26898"/>
              </a:xfrm>
            </p:grpSpPr>
            <p:sp>
              <p:nvSpPr>
                <p:cNvPr id="5137" name="Google Shape;5137;p146"/>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146"/>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9" name="Google Shape;5139;p146"/>
              <p:cNvGrpSpPr/>
              <p:nvPr/>
            </p:nvGrpSpPr>
            <p:grpSpPr>
              <a:xfrm>
                <a:off x="4350545" y="3156400"/>
                <a:ext cx="31405" cy="27001"/>
                <a:chOff x="4350545" y="3156400"/>
                <a:chExt cx="31405" cy="27001"/>
              </a:xfrm>
            </p:grpSpPr>
            <p:sp>
              <p:nvSpPr>
                <p:cNvPr id="5140" name="Google Shape;5140;p146"/>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146"/>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2" name="Google Shape;5142;p146"/>
              <p:cNvGrpSpPr/>
              <p:nvPr/>
            </p:nvGrpSpPr>
            <p:grpSpPr>
              <a:xfrm>
                <a:off x="4376703" y="3255058"/>
                <a:ext cx="31405" cy="27001"/>
                <a:chOff x="4376703" y="3255058"/>
                <a:chExt cx="31405" cy="27001"/>
              </a:xfrm>
            </p:grpSpPr>
            <p:sp>
              <p:nvSpPr>
                <p:cNvPr id="5143" name="Google Shape;5143;p146"/>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146"/>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146"/>
              <p:cNvGrpSpPr/>
              <p:nvPr/>
            </p:nvGrpSpPr>
            <p:grpSpPr>
              <a:xfrm>
                <a:off x="4331322" y="3283656"/>
                <a:ext cx="31405" cy="26945"/>
                <a:chOff x="4331322" y="3283656"/>
                <a:chExt cx="31405" cy="26945"/>
              </a:xfrm>
            </p:grpSpPr>
            <p:sp>
              <p:nvSpPr>
                <p:cNvPr id="5146" name="Google Shape;5146;p146"/>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146"/>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8" name="Google Shape;5148;p146"/>
              <p:cNvGrpSpPr/>
              <p:nvPr/>
            </p:nvGrpSpPr>
            <p:grpSpPr>
              <a:xfrm>
                <a:off x="4380510" y="3065882"/>
                <a:ext cx="31405" cy="26938"/>
                <a:chOff x="4380510" y="3065882"/>
                <a:chExt cx="31405" cy="26938"/>
              </a:xfrm>
            </p:grpSpPr>
            <p:sp>
              <p:nvSpPr>
                <p:cNvPr id="5149" name="Google Shape;5149;p146"/>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146"/>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1" name="Google Shape;5151;p146"/>
            <p:cNvGrpSpPr/>
            <p:nvPr/>
          </p:nvGrpSpPr>
          <p:grpSpPr>
            <a:xfrm>
              <a:off x="4558998" y="3188237"/>
              <a:ext cx="1280131" cy="1052746"/>
              <a:chOff x="4558998" y="3188237"/>
              <a:chExt cx="1280131" cy="1052746"/>
            </a:xfrm>
          </p:grpSpPr>
          <p:sp>
            <p:nvSpPr>
              <p:cNvPr id="5152" name="Google Shape;5152;p146"/>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53" name="Google Shape;5153;p146"/>
              <p:cNvGrpSpPr/>
              <p:nvPr/>
            </p:nvGrpSpPr>
            <p:grpSpPr>
              <a:xfrm>
                <a:off x="4579164" y="3203653"/>
                <a:ext cx="1244833" cy="1020397"/>
                <a:chOff x="4579164" y="3203653"/>
                <a:chExt cx="1244833" cy="1020397"/>
              </a:xfrm>
            </p:grpSpPr>
            <p:sp>
              <p:nvSpPr>
                <p:cNvPr id="5154" name="Google Shape;5154;p146"/>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146"/>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56" name="Google Shape;5156;p146"/>
                <p:cNvGrpSpPr/>
                <p:nvPr/>
              </p:nvGrpSpPr>
              <p:grpSpPr>
                <a:xfrm>
                  <a:off x="4579164" y="3203653"/>
                  <a:ext cx="1244833" cy="1020397"/>
                  <a:chOff x="4579164" y="3203653"/>
                  <a:chExt cx="1244833" cy="1020397"/>
                </a:xfrm>
              </p:grpSpPr>
              <p:sp>
                <p:nvSpPr>
                  <p:cNvPr id="5157" name="Google Shape;5157;p146"/>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146"/>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59" name="Google Shape;5159;p146"/>
                  <p:cNvGrpSpPr/>
                  <p:nvPr/>
                </p:nvGrpSpPr>
                <p:grpSpPr>
                  <a:xfrm>
                    <a:off x="4579164" y="3203653"/>
                    <a:ext cx="1244833" cy="1020397"/>
                    <a:chOff x="4579164" y="3203653"/>
                    <a:chExt cx="1244833" cy="1020397"/>
                  </a:xfrm>
                </p:grpSpPr>
                <p:sp>
                  <p:nvSpPr>
                    <p:cNvPr id="5160" name="Google Shape;5160;p146"/>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146"/>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146"/>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146"/>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146"/>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146"/>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146"/>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146"/>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8" name="Google Shape;5168;p146"/>
                    <p:cNvGrpSpPr/>
                    <p:nvPr/>
                  </p:nvGrpSpPr>
                  <p:grpSpPr>
                    <a:xfrm>
                      <a:off x="4579164" y="3203653"/>
                      <a:ext cx="1244833" cy="1020397"/>
                      <a:chOff x="4579164" y="3203653"/>
                      <a:chExt cx="1244833" cy="1020397"/>
                    </a:xfrm>
                  </p:grpSpPr>
                  <p:sp>
                    <p:nvSpPr>
                      <p:cNvPr id="5169" name="Google Shape;5169;p146"/>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146"/>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146"/>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146"/>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146"/>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146"/>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146"/>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146"/>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146"/>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146"/>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146"/>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146"/>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146"/>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146"/>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3" name="Google Shape;5183;p146"/>
                      <p:cNvGrpSpPr/>
                      <p:nvPr/>
                    </p:nvGrpSpPr>
                    <p:grpSpPr>
                      <a:xfrm>
                        <a:off x="4579164" y="3203653"/>
                        <a:ext cx="1244833" cy="1020397"/>
                        <a:chOff x="4579164" y="3203653"/>
                        <a:chExt cx="1244833" cy="1020397"/>
                      </a:xfrm>
                    </p:grpSpPr>
                    <p:sp>
                      <p:nvSpPr>
                        <p:cNvPr id="5184" name="Google Shape;5184;p146"/>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146"/>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146"/>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146"/>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146"/>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146"/>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146"/>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146"/>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146"/>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146"/>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146"/>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146"/>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146"/>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146"/>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146"/>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146"/>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146"/>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146"/>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46"/>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146"/>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146"/>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146"/>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146"/>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146"/>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8" name="Google Shape;5208;p146"/>
                        <p:cNvGrpSpPr/>
                        <p:nvPr/>
                      </p:nvGrpSpPr>
                      <p:grpSpPr>
                        <a:xfrm>
                          <a:off x="4579164" y="3203653"/>
                          <a:ext cx="1244833" cy="1020397"/>
                          <a:chOff x="4579164" y="3203653"/>
                          <a:chExt cx="1244833" cy="1020397"/>
                        </a:xfrm>
                      </p:grpSpPr>
                      <p:sp>
                        <p:nvSpPr>
                          <p:cNvPr id="5209" name="Google Shape;5209;p146"/>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0" name="Google Shape;5210;p146"/>
                          <p:cNvGrpSpPr/>
                          <p:nvPr/>
                        </p:nvGrpSpPr>
                        <p:grpSpPr>
                          <a:xfrm>
                            <a:off x="4579164" y="3203653"/>
                            <a:ext cx="1244833" cy="1020397"/>
                            <a:chOff x="4579164" y="3203653"/>
                            <a:chExt cx="1244833" cy="1020397"/>
                          </a:xfrm>
                        </p:grpSpPr>
                        <p:sp>
                          <p:nvSpPr>
                            <p:cNvPr id="5211" name="Google Shape;5211;p146"/>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146"/>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146"/>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146"/>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146"/>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146"/>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146"/>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8" name="Google Shape;5218;p146"/>
                            <p:cNvGrpSpPr/>
                            <p:nvPr/>
                          </p:nvGrpSpPr>
                          <p:grpSpPr>
                            <a:xfrm>
                              <a:off x="4579164" y="3203653"/>
                              <a:ext cx="1244833" cy="1020397"/>
                              <a:chOff x="4579164" y="3203653"/>
                              <a:chExt cx="1244833" cy="1020397"/>
                            </a:xfrm>
                          </p:grpSpPr>
                          <p:sp>
                            <p:nvSpPr>
                              <p:cNvPr id="5219" name="Google Shape;5219;p146"/>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146"/>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146"/>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146"/>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146"/>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146"/>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146"/>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146"/>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46"/>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46"/>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146"/>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46"/>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146"/>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2" name="Google Shape;5232;p146"/>
                              <p:cNvGrpSpPr/>
                              <p:nvPr/>
                            </p:nvGrpSpPr>
                            <p:grpSpPr>
                              <a:xfrm>
                                <a:off x="4579164" y="3203653"/>
                                <a:ext cx="1244833" cy="1020397"/>
                                <a:chOff x="4579164" y="3203653"/>
                                <a:chExt cx="1244833" cy="1020397"/>
                              </a:xfrm>
                            </p:grpSpPr>
                            <p:sp>
                              <p:nvSpPr>
                                <p:cNvPr id="5233" name="Google Shape;5233;p146"/>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46"/>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146"/>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46"/>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146"/>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146"/>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146"/>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0" name="Google Shape;5240;p146"/>
                                <p:cNvGrpSpPr/>
                                <p:nvPr/>
                              </p:nvGrpSpPr>
                              <p:grpSpPr>
                                <a:xfrm>
                                  <a:off x="4579164" y="3203653"/>
                                  <a:ext cx="1244833" cy="1020397"/>
                                  <a:chOff x="4579164" y="3203653"/>
                                  <a:chExt cx="1244833" cy="1020397"/>
                                </a:xfrm>
                              </p:grpSpPr>
                              <p:sp>
                                <p:nvSpPr>
                                  <p:cNvPr id="5241" name="Google Shape;5241;p146"/>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146"/>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146"/>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146"/>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146"/>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6" name="Google Shape;5246;p146"/>
                                  <p:cNvGrpSpPr/>
                                  <p:nvPr/>
                                </p:nvGrpSpPr>
                                <p:grpSpPr>
                                  <a:xfrm>
                                    <a:off x="4579164" y="3203653"/>
                                    <a:ext cx="1244833" cy="1020397"/>
                                    <a:chOff x="4579164" y="3203653"/>
                                    <a:chExt cx="1244833" cy="1020397"/>
                                  </a:xfrm>
                                </p:grpSpPr>
                                <p:sp>
                                  <p:nvSpPr>
                                    <p:cNvPr id="5247" name="Google Shape;5247;p146"/>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146"/>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146"/>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146"/>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251" name="Google Shape;5251;p146"/>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146"/>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46"/>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54" name="Google Shape;5254;p146"/>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255" name="Google Shape;5255;p146"/>
              <p:cNvGrpSpPr/>
              <p:nvPr/>
            </p:nvGrpSpPr>
            <p:grpSpPr>
              <a:xfrm>
                <a:off x="4595437" y="3598775"/>
                <a:ext cx="37776" cy="32451"/>
                <a:chOff x="4595437" y="3598775"/>
                <a:chExt cx="37776" cy="32451"/>
              </a:xfrm>
            </p:grpSpPr>
            <p:sp>
              <p:nvSpPr>
                <p:cNvPr id="5256" name="Google Shape;5256;p146"/>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146"/>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146"/>
              <p:cNvGrpSpPr/>
              <p:nvPr/>
            </p:nvGrpSpPr>
            <p:grpSpPr>
              <a:xfrm>
                <a:off x="4641864" y="3524443"/>
                <a:ext cx="37776" cy="32380"/>
                <a:chOff x="4641864" y="3524443"/>
                <a:chExt cx="37776" cy="32380"/>
              </a:xfrm>
            </p:grpSpPr>
            <p:sp>
              <p:nvSpPr>
                <p:cNvPr id="5259" name="Google Shape;5259;p146"/>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146"/>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1" name="Google Shape;5261;p146"/>
              <p:cNvGrpSpPr/>
              <p:nvPr/>
            </p:nvGrpSpPr>
            <p:grpSpPr>
              <a:xfrm>
                <a:off x="4648431" y="3893901"/>
                <a:ext cx="37776" cy="32357"/>
                <a:chOff x="4648431" y="3893901"/>
                <a:chExt cx="37776" cy="32357"/>
              </a:xfrm>
            </p:grpSpPr>
            <p:sp>
              <p:nvSpPr>
                <p:cNvPr id="5262" name="Google Shape;5262;p146"/>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146"/>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4" name="Google Shape;5264;p146"/>
              <p:cNvGrpSpPr/>
              <p:nvPr/>
            </p:nvGrpSpPr>
            <p:grpSpPr>
              <a:xfrm>
                <a:off x="4567752" y="3722908"/>
                <a:ext cx="37870" cy="32380"/>
                <a:chOff x="4567752" y="3722908"/>
                <a:chExt cx="37870" cy="32380"/>
              </a:xfrm>
            </p:grpSpPr>
            <p:sp>
              <p:nvSpPr>
                <p:cNvPr id="5265" name="Google Shape;5265;p146"/>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146"/>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7" name="Google Shape;5267;p146"/>
              <p:cNvGrpSpPr/>
              <p:nvPr/>
            </p:nvGrpSpPr>
            <p:grpSpPr>
              <a:xfrm>
                <a:off x="4617506" y="3652052"/>
                <a:ext cx="37783" cy="32357"/>
                <a:chOff x="4617506" y="3652052"/>
                <a:chExt cx="37783" cy="32357"/>
              </a:xfrm>
            </p:grpSpPr>
            <p:sp>
              <p:nvSpPr>
                <p:cNvPr id="5268" name="Google Shape;5268;p146"/>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146"/>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0" name="Google Shape;5270;p146"/>
              <p:cNvGrpSpPr/>
              <p:nvPr/>
            </p:nvGrpSpPr>
            <p:grpSpPr>
              <a:xfrm>
                <a:off x="4739005" y="3554149"/>
                <a:ext cx="37870" cy="32357"/>
                <a:chOff x="4739005" y="3554149"/>
                <a:chExt cx="37870" cy="32357"/>
              </a:xfrm>
            </p:grpSpPr>
            <p:sp>
              <p:nvSpPr>
                <p:cNvPr id="5271" name="Google Shape;5271;p146"/>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146"/>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3" name="Google Shape;5273;p146"/>
              <p:cNvGrpSpPr/>
              <p:nvPr/>
            </p:nvGrpSpPr>
            <p:grpSpPr>
              <a:xfrm>
                <a:off x="4806557" y="3630258"/>
                <a:ext cx="37776" cy="32364"/>
                <a:chOff x="4806557" y="3630258"/>
                <a:chExt cx="37776" cy="32364"/>
              </a:xfrm>
            </p:grpSpPr>
            <p:sp>
              <p:nvSpPr>
                <p:cNvPr id="5274" name="Google Shape;5274;p146"/>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146"/>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6" name="Google Shape;5276;p146"/>
              <p:cNvGrpSpPr/>
              <p:nvPr/>
            </p:nvGrpSpPr>
            <p:grpSpPr>
              <a:xfrm>
                <a:off x="4737007" y="4004357"/>
                <a:ext cx="37870" cy="32357"/>
                <a:chOff x="4737007" y="4004357"/>
                <a:chExt cx="37870" cy="32357"/>
              </a:xfrm>
            </p:grpSpPr>
            <p:sp>
              <p:nvSpPr>
                <p:cNvPr id="5277" name="Google Shape;5277;p146"/>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146"/>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9" name="Google Shape;5279;p146"/>
              <p:cNvGrpSpPr/>
              <p:nvPr/>
            </p:nvGrpSpPr>
            <p:grpSpPr>
              <a:xfrm>
                <a:off x="4773634" y="4208627"/>
                <a:ext cx="37776" cy="32357"/>
                <a:chOff x="4773634" y="4208627"/>
                <a:chExt cx="37776" cy="32357"/>
              </a:xfrm>
            </p:grpSpPr>
            <p:sp>
              <p:nvSpPr>
                <p:cNvPr id="5280" name="Google Shape;5280;p146"/>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146"/>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146"/>
              <p:cNvGrpSpPr/>
              <p:nvPr/>
            </p:nvGrpSpPr>
            <p:grpSpPr>
              <a:xfrm>
                <a:off x="4888282" y="4074764"/>
                <a:ext cx="37776" cy="32451"/>
                <a:chOff x="4888282" y="4074764"/>
                <a:chExt cx="37776" cy="32451"/>
              </a:xfrm>
            </p:grpSpPr>
            <p:sp>
              <p:nvSpPr>
                <p:cNvPr id="5283" name="Google Shape;5283;p146"/>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146"/>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5" name="Google Shape;5285;p146"/>
              <p:cNvGrpSpPr/>
              <p:nvPr/>
            </p:nvGrpSpPr>
            <p:grpSpPr>
              <a:xfrm>
                <a:off x="4901315" y="3804271"/>
                <a:ext cx="37776" cy="32364"/>
                <a:chOff x="4901315" y="3804271"/>
                <a:chExt cx="37776" cy="32364"/>
              </a:xfrm>
            </p:grpSpPr>
            <p:sp>
              <p:nvSpPr>
                <p:cNvPr id="5286" name="Google Shape;5286;p146"/>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146"/>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8" name="Google Shape;5288;p146"/>
              <p:cNvGrpSpPr/>
              <p:nvPr/>
            </p:nvGrpSpPr>
            <p:grpSpPr>
              <a:xfrm>
                <a:off x="4866394" y="3715035"/>
                <a:ext cx="37846" cy="32357"/>
                <a:chOff x="4866394" y="3715035"/>
                <a:chExt cx="37846" cy="32357"/>
              </a:xfrm>
            </p:grpSpPr>
            <p:sp>
              <p:nvSpPr>
                <p:cNvPr id="5289" name="Google Shape;5289;p146"/>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146"/>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1" name="Google Shape;5291;p146"/>
              <p:cNvGrpSpPr/>
              <p:nvPr/>
            </p:nvGrpSpPr>
            <p:grpSpPr>
              <a:xfrm>
                <a:off x="4979233" y="3839798"/>
                <a:ext cx="37878" cy="32420"/>
                <a:chOff x="4979233" y="3839798"/>
                <a:chExt cx="37878" cy="32420"/>
              </a:xfrm>
            </p:grpSpPr>
            <p:sp>
              <p:nvSpPr>
                <p:cNvPr id="5292" name="Google Shape;5292;p146"/>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146"/>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146"/>
              <p:cNvGrpSpPr/>
              <p:nvPr/>
            </p:nvGrpSpPr>
            <p:grpSpPr>
              <a:xfrm>
                <a:off x="4790662" y="3679147"/>
                <a:ext cx="37783" cy="32380"/>
                <a:chOff x="4790662" y="3679147"/>
                <a:chExt cx="37783" cy="32380"/>
              </a:xfrm>
            </p:grpSpPr>
            <p:sp>
              <p:nvSpPr>
                <p:cNvPr id="5295" name="Google Shape;5295;p146"/>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146"/>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7" name="Google Shape;5297;p146"/>
              <p:cNvGrpSpPr/>
              <p:nvPr/>
            </p:nvGrpSpPr>
            <p:grpSpPr>
              <a:xfrm>
                <a:off x="4857263" y="3557861"/>
                <a:ext cx="37776" cy="32357"/>
                <a:chOff x="4857263" y="3557861"/>
                <a:chExt cx="37776" cy="32357"/>
              </a:xfrm>
            </p:grpSpPr>
            <p:sp>
              <p:nvSpPr>
                <p:cNvPr id="5298" name="Google Shape;5298;p146"/>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146"/>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0" name="Google Shape;5300;p146"/>
              <p:cNvGrpSpPr/>
              <p:nvPr/>
            </p:nvGrpSpPr>
            <p:grpSpPr>
              <a:xfrm>
                <a:off x="4883902" y="3648033"/>
                <a:ext cx="37783" cy="32380"/>
                <a:chOff x="4883902" y="3648033"/>
                <a:chExt cx="37783" cy="32380"/>
              </a:xfrm>
            </p:grpSpPr>
            <p:sp>
              <p:nvSpPr>
                <p:cNvPr id="5301" name="Google Shape;5301;p146"/>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146"/>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146"/>
              <p:cNvGrpSpPr/>
              <p:nvPr/>
            </p:nvGrpSpPr>
            <p:grpSpPr>
              <a:xfrm>
                <a:off x="4907780" y="3347220"/>
                <a:ext cx="37878" cy="32357"/>
                <a:chOff x="4907780" y="3347220"/>
                <a:chExt cx="37878" cy="32357"/>
              </a:xfrm>
            </p:grpSpPr>
            <p:sp>
              <p:nvSpPr>
                <p:cNvPr id="5304" name="Google Shape;5304;p146"/>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146"/>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6" name="Google Shape;5306;p146"/>
              <p:cNvGrpSpPr/>
              <p:nvPr/>
            </p:nvGrpSpPr>
            <p:grpSpPr>
              <a:xfrm>
                <a:off x="5065048" y="3738150"/>
                <a:ext cx="37783" cy="32364"/>
                <a:chOff x="5065048" y="3738150"/>
                <a:chExt cx="37783" cy="32364"/>
              </a:xfrm>
            </p:grpSpPr>
            <p:sp>
              <p:nvSpPr>
                <p:cNvPr id="5307" name="Google Shape;5307;p146"/>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146"/>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146"/>
              <p:cNvGrpSpPr/>
              <p:nvPr/>
            </p:nvGrpSpPr>
            <p:grpSpPr>
              <a:xfrm>
                <a:off x="5071616" y="3284615"/>
                <a:ext cx="37783" cy="32357"/>
                <a:chOff x="5071616" y="3284615"/>
                <a:chExt cx="37783" cy="32357"/>
              </a:xfrm>
            </p:grpSpPr>
            <p:sp>
              <p:nvSpPr>
                <p:cNvPr id="5310" name="Google Shape;5310;p146"/>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146"/>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2" name="Google Shape;5312;p146"/>
              <p:cNvGrpSpPr/>
              <p:nvPr/>
            </p:nvGrpSpPr>
            <p:grpSpPr>
              <a:xfrm>
                <a:off x="5389291" y="3759921"/>
                <a:ext cx="37783" cy="32380"/>
                <a:chOff x="5389291" y="3759921"/>
                <a:chExt cx="37783" cy="32380"/>
              </a:xfrm>
            </p:grpSpPr>
            <p:sp>
              <p:nvSpPr>
                <p:cNvPr id="5313" name="Google Shape;5313;p146"/>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146"/>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5" name="Google Shape;5315;p146"/>
              <p:cNvGrpSpPr/>
              <p:nvPr/>
            </p:nvGrpSpPr>
            <p:grpSpPr>
              <a:xfrm>
                <a:off x="5431534" y="3632932"/>
                <a:ext cx="37878" cy="32451"/>
                <a:chOff x="5431534" y="3632932"/>
                <a:chExt cx="37878" cy="32451"/>
              </a:xfrm>
            </p:grpSpPr>
            <p:sp>
              <p:nvSpPr>
                <p:cNvPr id="5316" name="Google Shape;5316;p146"/>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146"/>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8" name="Google Shape;5318;p146"/>
              <p:cNvGrpSpPr/>
              <p:nvPr/>
            </p:nvGrpSpPr>
            <p:grpSpPr>
              <a:xfrm>
                <a:off x="5540755" y="3544829"/>
                <a:ext cx="37783" cy="32357"/>
                <a:chOff x="5540755" y="3544829"/>
                <a:chExt cx="37783" cy="32357"/>
              </a:xfrm>
            </p:grpSpPr>
            <p:sp>
              <p:nvSpPr>
                <p:cNvPr id="5319" name="Google Shape;5319;p146"/>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146"/>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1" name="Google Shape;5321;p146"/>
              <p:cNvGrpSpPr/>
              <p:nvPr/>
            </p:nvGrpSpPr>
            <p:grpSpPr>
              <a:xfrm>
                <a:off x="5579293" y="3412107"/>
                <a:ext cx="37776" cy="32357"/>
                <a:chOff x="5579293" y="3412107"/>
                <a:chExt cx="37776" cy="32357"/>
              </a:xfrm>
            </p:grpSpPr>
            <p:sp>
              <p:nvSpPr>
                <p:cNvPr id="5322" name="Google Shape;5322;p146"/>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146"/>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4" name="Google Shape;5324;p146"/>
              <p:cNvGrpSpPr/>
              <p:nvPr/>
            </p:nvGrpSpPr>
            <p:grpSpPr>
              <a:xfrm>
                <a:off x="5801346" y="3284615"/>
                <a:ext cx="37783" cy="32357"/>
                <a:chOff x="5801346" y="3284615"/>
                <a:chExt cx="37783" cy="32357"/>
              </a:xfrm>
            </p:grpSpPr>
            <p:sp>
              <p:nvSpPr>
                <p:cNvPr id="5325" name="Google Shape;5325;p146"/>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146"/>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7" name="Google Shape;5327;p146"/>
              <p:cNvGrpSpPr/>
              <p:nvPr/>
            </p:nvGrpSpPr>
            <p:grpSpPr>
              <a:xfrm>
                <a:off x="5763578" y="3399067"/>
                <a:ext cx="37776" cy="32364"/>
                <a:chOff x="5763578" y="3399067"/>
                <a:chExt cx="37776" cy="32364"/>
              </a:xfrm>
            </p:grpSpPr>
            <p:sp>
              <p:nvSpPr>
                <p:cNvPr id="5328" name="Google Shape;5328;p146"/>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146"/>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0" name="Google Shape;5330;p146"/>
              <p:cNvGrpSpPr/>
              <p:nvPr/>
            </p:nvGrpSpPr>
            <p:grpSpPr>
              <a:xfrm>
                <a:off x="5395858" y="3230952"/>
                <a:ext cx="37776" cy="32364"/>
                <a:chOff x="5395858" y="3230952"/>
                <a:chExt cx="37776" cy="32364"/>
              </a:xfrm>
            </p:grpSpPr>
            <p:sp>
              <p:nvSpPr>
                <p:cNvPr id="5331" name="Google Shape;5331;p146"/>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146"/>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3" name="Google Shape;5333;p146"/>
              <p:cNvGrpSpPr/>
              <p:nvPr/>
            </p:nvGrpSpPr>
            <p:grpSpPr>
              <a:xfrm>
                <a:off x="5264088" y="3188237"/>
                <a:ext cx="37776" cy="32357"/>
                <a:chOff x="5264088" y="3188237"/>
                <a:chExt cx="37776" cy="32357"/>
              </a:xfrm>
            </p:grpSpPr>
            <p:sp>
              <p:nvSpPr>
                <p:cNvPr id="5334" name="Google Shape;5334;p146"/>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146"/>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6" name="Google Shape;5336;p146"/>
              <p:cNvGrpSpPr/>
              <p:nvPr/>
            </p:nvGrpSpPr>
            <p:grpSpPr>
              <a:xfrm>
                <a:off x="5585758" y="3237425"/>
                <a:ext cx="37878" cy="32357"/>
                <a:chOff x="5585758" y="3237425"/>
                <a:chExt cx="37878" cy="32357"/>
              </a:xfrm>
            </p:grpSpPr>
            <p:sp>
              <p:nvSpPr>
                <p:cNvPr id="5337" name="Google Shape;5337;p146"/>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46"/>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9" name="Google Shape;5339;p146"/>
              <p:cNvGrpSpPr/>
              <p:nvPr/>
            </p:nvGrpSpPr>
            <p:grpSpPr>
              <a:xfrm>
                <a:off x="4874196" y="3291088"/>
                <a:ext cx="37878" cy="32451"/>
                <a:chOff x="4874196" y="3291088"/>
                <a:chExt cx="37878" cy="32451"/>
              </a:xfrm>
            </p:grpSpPr>
            <p:sp>
              <p:nvSpPr>
                <p:cNvPr id="5340" name="Google Shape;5340;p146"/>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46"/>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2" name="Google Shape;5342;p146"/>
              <p:cNvGrpSpPr/>
              <p:nvPr/>
            </p:nvGrpSpPr>
            <p:grpSpPr>
              <a:xfrm>
                <a:off x="5197770" y="3785466"/>
                <a:ext cx="37783" cy="32427"/>
                <a:chOff x="5197770" y="3785466"/>
                <a:chExt cx="37783" cy="32427"/>
              </a:xfrm>
            </p:grpSpPr>
            <p:sp>
              <p:nvSpPr>
                <p:cNvPr id="5343" name="Google Shape;5343;p146"/>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146"/>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5" name="Google Shape;5345;p146"/>
              <p:cNvGrpSpPr/>
              <p:nvPr/>
            </p:nvGrpSpPr>
            <p:grpSpPr>
              <a:xfrm>
                <a:off x="5177699" y="3492117"/>
                <a:ext cx="37776" cy="32357"/>
                <a:chOff x="5177699" y="3492117"/>
                <a:chExt cx="37776" cy="32357"/>
              </a:xfrm>
            </p:grpSpPr>
            <p:sp>
              <p:nvSpPr>
                <p:cNvPr id="5346" name="Google Shape;5346;p146"/>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46"/>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8" name="Google Shape;5348;p146"/>
              <p:cNvGrpSpPr/>
              <p:nvPr/>
            </p:nvGrpSpPr>
            <p:grpSpPr>
              <a:xfrm>
                <a:off x="5349431" y="3622346"/>
                <a:ext cx="37870" cy="32380"/>
                <a:chOff x="5349431" y="3622346"/>
                <a:chExt cx="37870" cy="32380"/>
              </a:xfrm>
            </p:grpSpPr>
            <p:sp>
              <p:nvSpPr>
                <p:cNvPr id="5349" name="Google Shape;5349;p146"/>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146"/>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1" name="Google Shape;5351;p146"/>
              <p:cNvGrpSpPr/>
              <p:nvPr/>
            </p:nvGrpSpPr>
            <p:grpSpPr>
              <a:xfrm>
                <a:off x="5068855" y="3563980"/>
                <a:ext cx="53954" cy="46223"/>
                <a:chOff x="5068855" y="3563980"/>
                <a:chExt cx="53954" cy="46223"/>
              </a:xfrm>
            </p:grpSpPr>
            <p:sp>
              <p:nvSpPr>
                <p:cNvPr id="5352" name="Google Shape;5352;p146"/>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146"/>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4" name="Google Shape;5354;p146"/>
              <p:cNvGrpSpPr/>
              <p:nvPr/>
            </p:nvGrpSpPr>
            <p:grpSpPr>
              <a:xfrm>
                <a:off x="5037654" y="3392507"/>
                <a:ext cx="37870" cy="32451"/>
                <a:chOff x="5037654" y="3392507"/>
                <a:chExt cx="37870" cy="32451"/>
              </a:xfrm>
            </p:grpSpPr>
            <p:sp>
              <p:nvSpPr>
                <p:cNvPr id="5355" name="Google Shape;5355;p146"/>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146"/>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7" name="Google Shape;5357;p146"/>
              <p:cNvGrpSpPr/>
              <p:nvPr/>
            </p:nvGrpSpPr>
            <p:grpSpPr>
              <a:xfrm>
                <a:off x="5456560" y="3368629"/>
                <a:ext cx="37870" cy="32451"/>
                <a:chOff x="5456560" y="3368629"/>
                <a:chExt cx="37870" cy="32451"/>
              </a:xfrm>
            </p:grpSpPr>
            <p:sp>
              <p:nvSpPr>
                <p:cNvPr id="5358" name="Google Shape;5358;p146"/>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146"/>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0" name="Google Shape;5360;p146"/>
              <p:cNvGrpSpPr/>
              <p:nvPr/>
            </p:nvGrpSpPr>
            <p:grpSpPr>
              <a:xfrm>
                <a:off x="4755749" y="3501516"/>
                <a:ext cx="46246" cy="39608"/>
                <a:chOff x="4755749" y="3501516"/>
                <a:chExt cx="46246" cy="39608"/>
              </a:xfrm>
            </p:grpSpPr>
            <p:sp>
              <p:nvSpPr>
                <p:cNvPr id="5361" name="Google Shape;5361;p146"/>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146"/>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146"/>
              <p:cNvGrpSpPr/>
              <p:nvPr/>
            </p:nvGrpSpPr>
            <p:grpSpPr>
              <a:xfrm>
                <a:off x="4681346" y="3485582"/>
                <a:ext cx="37783" cy="32427"/>
                <a:chOff x="4681346" y="3485582"/>
                <a:chExt cx="37783" cy="32427"/>
              </a:xfrm>
            </p:grpSpPr>
            <p:sp>
              <p:nvSpPr>
                <p:cNvPr id="5364" name="Google Shape;5364;p146"/>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146"/>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146"/>
              <p:cNvGrpSpPr/>
              <p:nvPr/>
            </p:nvGrpSpPr>
            <p:grpSpPr>
              <a:xfrm>
                <a:off x="4767067" y="3291088"/>
                <a:ext cx="37878" cy="32451"/>
                <a:chOff x="4767067" y="3291088"/>
                <a:chExt cx="37878" cy="32451"/>
              </a:xfrm>
            </p:grpSpPr>
            <p:sp>
              <p:nvSpPr>
                <p:cNvPr id="5367" name="Google Shape;5367;p146"/>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46"/>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146"/>
              <p:cNvGrpSpPr/>
              <p:nvPr/>
            </p:nvGrpSpPr>
            <p:grpSpPr>
              <a:xfrm>
                <a:off x="4687819" y="3405539"/>
                <a:ext cx="37776" cy="32451"/>
                <a:chOff x="4687819" y="3405539"/>
                <a:chExt cx="37776" cy="32451"/>
              </a:xfrm>
            </p:grpSpPr>
            <p:sp>
              <p:nvSpPr>
                <p:cNvPr id="5370" name="Google Shape;5370;p146"/>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146"/>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146"/>
              <p:cNvGrpSpPr/>
              <p:nvPr/>
            </p:nvGrpSpPr>
            <p:grpSpPr>
              <a:xfrm>
                <a:off x="4923101" y="3444809"/>
                <a:ext cx="52813" cy="45318"/>
                <a:chOff x="4923101" y="3444809"/>
                <a:chExt cx="52813" cy="45318"/>
              </a:xfrm>
            </p:grpSpPr>
            <p:sp>
              <p:nvSpPr>
                <p:cNvPr id="5373" name="Google Shape;5373;p146"/>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146"/>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146"/>
              <p:cNvGrpSpPr/>
              <p:nvPr/>
            </p:nvGrpSpPr>
            <p:grpSpPr>
              <a:xfrm>
                <a:off x="4846040" y="3654750"/>
                <a:ext cx="31405" cy="26993"/>
                <a:chOff x="4846040" y="3654750"/>
                <a:chExt cx="31405" cy="26993"/>
              </a:xfrm>
            </p:grpSpPr>
            <p:sp>
              <p:nvSpPr>
                <p:cNvPr id="5376" name="Google Shape;5376;p146"/>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146"/>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8" name="Google Shape;5378;p146"/>
              <p:cNvGrpSpPr/>
              <p:nvPr/>
            </p:nvGrpSpPr>
            <p:grpSpPr>
              <a:xfrm>
                <a:off x="4925673" y="3691700"/>
                <a:ext cx="40253" cy="34472"/>
                <a:chOff x="4925673" y="3691700"/>
                <a:chExt cx="40253" cy="34472"/>
              </a:xfrm>
            </p:grpSpPr>
            <p:sp>
              <p:nvSpPr>
                <p:cNvPr id="5379" name="Google Shape;5379;p146"/>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146"/>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1" name="Google Shape;5381;p146"/>
              <p:cNvGrpSpPr/>
              <p:nvPr/>
            </p:nvGrpSpPr>
            <p:grpSpPr>
              <a:xfrm>
                <a:off x="4894653" y="3740848"/>
                <a:ext cx="31405" cy="26906"/>
                <a:chOff x="4894653" y="3740848"/>
                <a:chExt cx="31405" cy="26906"/>
              </a:xfrm>
            </p:grpSpPr>
            <p:sp>
              <p:nvSpPr>
                <p:cNvPr id="5382" name="Google Shape;5382;p146"/>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146"/>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4" name="Google Shape;5384;p146"/>
              <p:cNvGrpSpPr/>
              <p:nvPr/>
            </p:nvGrpSpPr>
            <p:grpSpPr>
              <a:xfrm>
                <a:off x="4962300" y="3696348"/>
                <a:ext cx="38255" cy="32773"/>
                <a:chOff x="4962300" y="3696348"/>
                <a:chExt cx="38255" cy="32773"/>
              </a:xfrm>
            </p:grpSpPr>
            <p:sp>
              <p:nvSpPr>
                <p:cNvPr id="5385" name="Google Shape;5385;p146"/>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146"/>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7" name="Google Shape;5387;p146"/>
              <p:cNvGrpSpPr/>
              <p:nvPr/>
            </p:nvGrpSpPr>
            <p:grpSpPr>
              <a:xfrm>
                <a:off x="4980185" y="3743349"/>
                <a:ext cx="31499" cy="26969"/>
                <a:chOff x="4980185" y="3743349"/>
                <a:chExt cx="31499" cy="26969"/>
              </a:xfrm>
            </p:grpSpPr>
            <p:sp>
              <p:nvSpPr>
                <p:cNvPr id="5388" name="Google Shape;5388;p146"/>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146"/>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0" name="Google Shape;5390;p146"/>
              <p:cNvGrpSpPr/>
              <p:nvPr/>
            </p:nvGrpSpPr>
            <p:grpSpPr>
              <a:xfrm>
                <a:off x="5013768" y="3734312"/>
                <a:ext cx="31499" cy="26969"/>
                <a:chOff x="5013768" y="3734312"/>
                <a:chExt cx="31499" cy="26969"/>
              </a:xfrm>
            </p:grpSpPr>
            <p:sp>
              <p:nvSpPr>
                <p:cNvPr id="5391" name="Google Shape;5391;p146"/>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146"/>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3" name="Google Shape;5393;p146"/>
              <p:cNvGrpSpPr/>
              <p:nvPr/>
            </p:nvGrpSpPr>
            <p:grpSpPr>
              <a:xfrm>
                <a:off x="5036703" y="3764545"/>
                <a:ext cx="31499" cy="26898"/>
                <a:chOff x="5036703" y="3764545"/>
                <a:chExt cx="31499" cy="26898"/>
              </a:xfrm>
            </p:grpSpPr>
            <p:sp>
              <p:nvSpPr>
                <p:cNvPr id="5394" name="Google Shape;5394;p146"/>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146"/>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6" name="Google Shape;5396;p146"/>
              <p:cNvGrpSpPr/>
              <p:nvPr/>
            </p:nvGrpSpPr>
            <p:grpSpPr>
              <a:xfrm>
                <a:off x="4953546" y="3768352"/>
                <a:ext cx="31405" cy="26898"/>
                <a:chOff x="4953546" y="3768352"/>
                <a:chExt cx="31405" cy="26898"/>
              </a:xfrm>
            </p:grpSpPr>
            <p:sp>
              <p:nvSpPr>
                <p:cNvPr id="5397" name="Google Shape;5397;p146"/>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146"/>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9" name="Google Shape;5399;p146"/>
              <p:cNvGrpSpPr/>
              <p:nvPr/>
            </p:nvGrpSpPr>
            <p:grpSpPr>
              <a:xfrm>
                <a:off x="4964770" y="3814016"/>
                <a:ext cx="31499" cy="26993"/>
                <a:chOff x="4964770" y="3814016"/>
                <a:chExt cx="31499" cy="26993"/>
              </a:xfrm>
            </p:grpSpPr>
            <p:sp>
              <p:nvSpPr>
                <p:cNvPr id="5400" name="Google Shape;5400;p146"/>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146"/>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2" name="Google Shape;5402;p146"/>
              <p:cNvGrpSpPr/>
              <p:nvPr/>
            </p:nvGrpSpPr>
            <p:grpSpPr>
              <a:xfrm>
                <a:off x="4923290" y="3800504"/>
                <a:ext cx="31468" cy="26898"/>
                <a:chOff x="4923290" y="3800504"/>
                <a:chExt cx="31468" cy="26898"/>
              </a:xfrm>
            </p:grpSpPr>
            <p:sp>
              <p:nvSpPr>
                <p:cNvPr id="5403" name="Google Shape;5403;p146"/>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146"/>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5" name="Google Shape;5405;p146"/>
              <p:cNvGrpSpPr/>
              <p:nvPr/>
            </p:nvGrpSpPr>
            <p:grpSpPr>
              <a:xfrm>
                <a:off x="5108534" y="3650943"/>
                <a:ext cx="31405" cy="26993"/>
                <a:chOff x="5108534" y="3650943"/>
                <a:chExt cx="31405" cy="26993"/>
              </a:xfrm>
            </p:grpSpPr>
            <p:sp>
              <p:nvSpPr>
                <p:cNvPr id="5406" name="Google Shape;5406;p146"/>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146"/>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8" name="Google Shape;5408;p146"/>
              <p:cNvGrpSpPr/>
              <p:nvPr/>
            </p:nvGrpSpPr>
            <p:grpSpPr>
              <a:xfrm>
                <a:off x="5119380" y="3760739"/>
                <a:ext cx="31499" cy="26993"/>
                <a:chOff x="5119380" y="3760739"/>
                <a:chExt cx="31499" cy="26993"/>
              </a:xfrm>
            </p:grpSpPr>
            <p:sp>
              <p:nvSpPr>
                <p:cNvPr id="5409" name="Google Shape;5409;p146"/>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146"/>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1" name="Google Shape;5411;p146"/>
              <p:cNvGrpSpPr/>
              <p:nvPr/>
            </p:nvGrpSpPr>
            <p:grpSpPr>
              <a:xfrm>
                <a:off x="5119380" y="3788235"/>
                <a:ext cx="31499" cy="26993"/>
                <a:chOff x="5119380" y="3788235"/>
                <a:chExt cx="31499" cy="26993"/>
              </a:xfrm>
            </p:grpSpPr>
            <p:sp>
              <p:nvSpPr>
                <p:cNvPr id="5412" name="Google Shape;5412;p146"/>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146"/>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4" name="Google Shape;5414;p146"/>
              <p:cNvGrpSpPr/>
              <p:nvPr/>
            </p:nvGrpSpPr>
            <p:grpSpPr>
              <a:xfrm>
                <a:off x="5158005" y="3875284"/>
                <a:ext cx="31405" cy="27001"/>
                <a:chOff x="5158005" y="3875284"/>
                <a:chExt cx="31405" cy="27001"/>
              </a:xfrm>
            </p:grpSpPr>
            <p:sp>
              <p:nvSpPr>
                <p:cNvPr id="5415" name="Google Shape;5415;p146"/>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146"/>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7" name="Google Shape;5417;p146"/>
              <p:cNvGrpSpPr/>
              <p:nvPr/>
            </p:nvGrpSpPr>
            <p:grpSpPr>
              <a:xfrm>
                <a:off x="5233163" y="3764545"/>
                <a:ext cx="31499" cy="26898"/>
                <a:chOff x="5233163" y="3764545"/>
                <a:chExt cx="31499" cy="26898"/>
              </a:xfrm>
            </p:grpSpPr>
            <p:sp>
              <p:nvSpPr>
                <p:cNvPr id="5418" name="Google Shape;5418;p146"/>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146"/>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0" name="Google Shape;5420;p146"/>
              <p:cNvGrpSpPr/>
              <p:nvPr/>
            </p:nvGrpSpPr>
            <p:grpSpPr>
              <a:xfrm>
                <a:off x="5276168" y="3805545"/>
                <a:ext cx="31499" cy="26906"/>
                <a:chOff x="5276168" y="3805545"/>
                <a:chExt cx="31499" cy="26906"/>
              </a:xfrm>
            </p:grpSpPr>
            <p:sp>
              <p:nvSpPr>
                <p:cNvPr id="5421" name="Google Shape;5421;p146"/>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146"/>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146"/>
              <p:cNvGrpSpPr/>
              <p:nvPr/>
            </p:nvGrpSpPr>
            <p:grpSpPr>
              <a:xfrm>
                <a:off x="5294053" y="3851933"/>
                <a:ext cx="31405" cy="26945"/>
                <a:chOff x="5294053" y="3851933"/>
                <a:chExt cx="31405" cy="26945"/>
              </a:xfrm>
            </p:grpSpPr>
            <p:sp>
              <p:nvSpPr>
                <p:cNvPr id="5424" name="Google Shape;5424;p146"/>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146"/>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146"/>
              <p:cNvGrpSpPr/>
              <p:nvPr/>
            </p:nvGrpSpPr>
            <p:grpSpPr>
              <a:xfrm>
                <a:off x="5341723" y="3851902"/>
                <a:ext cx="31405" cy="26977"/>
                <a:chOff x="5341723" y="3851902"/>
                <a:chExt cx="31405" cy="26977"/>
              </a:xfrm>
            </p:grpSpPr>
            <p:sp>
              <p:nvSpPr>
                <p:cNvPr id="5427" name="Google Shape;5427;p146"/>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146"/>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9" name="Google Shape;5429;p146"/>
              <p:cNvGrpSpPr/>
              <p:nvPr/>
            </p:nvGrpSpPr>
            <p:grpSpPr>
              <a:xfrm>
                <a:off x="5054871" y="3507855"/>
                <a:ext cx="31405" cy="26993"/>
                <a:chOff x="5054871" y="3507855"/>
                <a:chExt cx="31405" cy="26993"/>
              </a:xfrm>
            </p:grpSpPr>
            <p:sp>
              <p:nvSpPr>
                <p:cNvPr id="5430" name="Google Shape;5430;p146"/>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146"/>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2" name="Google Shape;5432;p146"/>
              <p:cNvGrpSpPr/>
              <p:nvPr/>
            </p:nvGrpSpPr>
            <p:grpSpPr>
              <a:xfrm>
                <a:off x="4876579" y="3675325"/>
                <a:ext cx="31405" cy="26969"/>
                <a:chOff x="4876579" y="3675325"/>
                <a:chExt cx="31405" cy="26969"/>
              </a:xfrm>
            </p:grpSpPr>
            <p:sp>
              <p:nvSpPr>
                <p:cNvPr id="5433" name="Google Shape;5433;p146"/>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146"/>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5" name="Google Shape;5435;p146"/>
              <p:cNvGrpSpPr/>
              <p:nvPr/>
            </p:nvGrpSpPr>
            <p:grpSpPr>
              <a:xfrm>
                <a:off x="4842233" y="3688333"/>
                <a:ext cx="31405" cy="26993"/>
                <a:chOff x="4842233" y="3688333"/>
                <a:chExt cx="31405" cy="26993"/>
              </a:xfrm>
            </p:grpSpPr>
            <p:sp>
              <p:nvSpPr>
                <p:cNvPr id="5436" name="Google Shape;5436;p146"/>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146"/>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8" name="Google Shape;5438;p146"/>
              <p:cNvGrpSpPr/>
              <p:nvPr/>
            </p:nvGrpSpPr>
            <p:grpSpPr>
              <a:xfrm>
                <a:off x="5187876" y="3608032"/>
                <a:ext cx="31405" cy="27001"/>
                <a:chOff x="5187876" y="3608032"/>
                <a:chExt cx="31405" cy="27001"/>
              </a:xfrm>
            </p:grpSpPr>
            <p:sp>
              <p:nvSpPr>
                <p:cNvPr id="5439" name="Google Shape;5439;p146"/>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146"/>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1" name="Google Shape;5441;p146"/>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146"/>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3" name="Google Shape;5443;p146"/>
              <p:cNvGrpSpPr/>
              <p:nvPr/>
            </p:nvGrpSpPr>
            <p:grpSpPr>
              <a:xfrm>
                <a:off x="5269224" y="3304167"/>
                <a:ext cx="40253" cy="34402"/>
                <a:chOff x="5269224" y="3304167"/>
                <a:chExt cx="40253" cy="34402"/>
              </a:xfrm>
            </p:grpSpPr>
            <p:sp>
              <p:nvSpPr>
                <p:cNvPr id="5444" name="Google Shape;5444;p146"/>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146"/>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6" name="Google Shape;5446;p146"/>
              <p:cNvGrpSpPr/>
              <p:nvPr/>
            </p:nvGrpSpPr>
            <p:grpSpPr>
              <a:xfrm>
                <a:off x="5327354" y="3476615"/>
                <a:ext cx="49864" cy="42723"/>
                <a:chOff x="5327354" y="3476615"/>
                <a:chExt cx="49864" cy="42723"/>
              </a:xfrm>
            </p:grpSpPr>
            <p:sp>
              <p:nvSpPr>
                <p:cNvPr id="5447" name="Google Shape;5447;p146"/>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146"/>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9" name="Google Shape;5449;p146"/>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146"/>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1" name="Google Shape;5451;p146"/>
              <p:cNvGrpSpPr/>
              <p:nvPr/>
            </p:nvGrpSpPr>
            <p:grpSpPr>
              <a:xfrm>
                <a:off x="5341723" y="3775957"/>
                <a:ext cx="31405" cy="26898"/>
                <a:chOff x="5341723" y="3775957"/>
                <a:chExt cx="31405" cy="26898"/>
              </a:xfrm>
            </p:grpSpPr>
            <p:sp>
              <p:nvSpPr>
                <p:cNvPr id="5452" name="Google Shape;5452;p146"/>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146"/>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4" name="Google Shape;5454;p146"/>
              <p:cNvGrpSpPr/>
              <p:nvPr/>
            </p:nvGrpSpPr>
            <p:grpSpPr>
              <a:xfrm>
                <a:off x="5439053" y="3699274"/>
                <a:ext cx="31405" cy="26898"/>
                <a:chOff x="5439053" y="3699274"/>
                <a:chExt cx="31405" cy="26898"/>
              </a:xfrm>
            </p:grpSpPr>
            <p:sp>
              <p:nvSpPr>
                <p:cNvPr id="5455" name="Google Shape;5455;p146"/>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146"/>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7" name="Google Shape;5457;p146"/>
              <p:cNvGrpSpPr/>
              <p:nvPr/>
            </p:nvGrpSpPr>
            <p:grpSpPr>
              <a:xfrm>
                <a:off x="5412414" y="3622307"/>
                <a:ext cx="31499" cy="26993"/>
                <a:chOff x="5412414" y="3622307"/>
                <a:chExt cx="31499" cy="26993"/>
              </a:xfrm>
            </p:grpSpPr>
            <p:sp>
              <p:nvSpPr>
                <p:cNvPr id="5458" name="Google Shape;5458;p146"/>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146"/>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0" name="Google Shape;5460;p146"/>
              <p:cNvGrpSpPr/>
              <p:nvPr/>
            </p:nvGrpSpPr>
            <p:grpSpPr>
              <a:xfrm>
                <a:off x="5476254" y="3473949"/>
                <a:ext cx="26835" cy="26930"/>
                <a:chOff x="5476254" y="3473949"/>
                <a:chExt cx="26835" cy="26930"/>
              </a:xfrm>
            </p:grpSpPr>
            <p:sp>
              <p:nvSpPr>
                <p:cNvPr id="5461" name="Google Shape;5461;p146"/>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146"/>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3" name="Google Shape;5463;p146"/>
              <p:cNvGrpSpPr/>
              <p:nvPr/>
            </p:nvGrpSpPr>
            <p:grpSpPr>
              <a:xfrm>
                <a:off x="5564547" y="3481594"/>
                <a:ext cx="31397" cy="26898"/>
                <a:chOff x="5564547" y="3481594"/>
                <a:chExt cx="31397" cy="26898"/>
              </a:xfrm>
            </p:grpSpPr>
            <p:sp>
              <p:nvSpPr>
                <p:cNvPr id="5464" name="Google Shape;5464;p146"/>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146"/>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6" name="Google Shape;5466;p146"/>
              <p:cNvGrpSpPr/>
              <p:nvPr/>
            </p:nvGrpSpPr>
            <p:grpSpPr>
              <a:xfrm>
                <a:off x="5534101" y="3470174"/>
                <a:ext cx="31397" cy="26906"/>
                <a:chOff x="5534101" y="3470174"/>
                <a:chExt cx="31397" cy="26906"/>
              </a:xfrm>
            </p:grpSpPr>
            <p:sp>
              <p:nvSpPr>
                <p:cNvPr id="5467" name="Google Shape;5467;p146"/>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146"/>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9" name="Google Shape;5469;p146"/>
              <p:cNvGrpSpPr/>
              <p:nvPr/>
            </p:nvGrpSpPr>
            <p:grpSpPr>
              <a:xfrm>
                <a:off x="5610879" y="3314486"/>
                <a:ext cx="31499" cy="26938"/>
                <a:chOff x="5610879" y="3314486"/>
                <a:chExt cx="31499" cy="26938"/>
              </a:xfrm>
            </p:grpSpPr>
            <p:sp>
              <p:nvSpPr>
                <p:cNvPr id="5470" name="Google Shape;5470;p146"/>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146"/>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2" name="Google Shape;5472;p146"/>
              <p:cNvGrpSpPr/>
              <p:nvPr/>
            </p:nvGrpSpPr>
            <p:grpSpPr>
              <a:xfrm>
                <a:off x="4834525" y="3501382"/>
                <a:ext cx="31499" cy="26898"/>
                <a:chOff x="4834525" y="3501382"/>
                <a:chExt cx="31499" cy="26898"/>
              </a:xfrm>
            </p:grpSpPr>
            <p:sp>
              <p:nvSpPr>
                <p:cNvPr id="5473" name="Google Shape;5473;p146"/>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146"/>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5" name="Google Shape;5475;p146"/>
              <p:cNvGrpSpPr/>
              <p:nvPr/>
            </p:nvGrpSpPr>
            <p:grpSpPr>
              <a:xfrm>
                <a:off x="4898460" y="3580158"/>
                <a:ext cx="31405" cy="26898"/>
                <a:chOff x="4898460" y="3580158"/>
                <a:chExt cx="31405" cy="26898"/>
              </a:xfrm>
            </p:grpSpPr>
            <p:sp>
              <p:nvSpPr>
                <p:cNvPr id="5476" name="Google Shape;5476;p146"/>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46"/>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8" name="Google Shape;5478;p146"/>
              <p:cNvGrpSpPr/>
              <p:nvPr/>
            </p:nvGrpSpPr>
            <p:grpSpPr>
              <a:xfrm>
                <a:off x="4882667" y="3608032"/>
                <a:ext cx="31499" cy="27001"/>
                <a:chOff x="4882667" y="3608032"/>
                <a:chExt cx="31499" cy="27001"/>
              </a:xfrm>
            </p:grpSpPr>
            <p:sp>
              <p:nvSpPr>
                <p:cNvPr id="5479" name="Google Shape;5479;p146"/>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146"/>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1" name="Google Shape;5481;p146"/>
              <p:cNvGrpSpPr/>
              <p:nvPr/>
            </p:nvGrpSpPr>
            <p:grpSpPr>
              <a:xfrm>
                <a:off x="4843373" y="3631407"/>
                <a:ext cx="16273" cy="16186"/>
                <a:chOff x="4843373" y="3631407"/>
                <a:chExt cx="16273" cy="16186"/>
              </a:xfrm>
            </p:grpSpPr>
            <p:sp>
              <p:nvSpPr>
                <p:cNvPr id="5482" name="Google Shape;5482;p146"/>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46"/>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4" name="Google Shape;5484;p146"/>
              <p:cNvGrpSpPr/>
              <p:nvPr/>
            </p:nvGrpSpPr>
            <p:grpSpPr>
              <a:xfrm>
                <a:off x="4727773" y="3591578"/>
                <a:ext cx="31499" cy="26898"/>
                <a:chOff x="4727773" y="3591578"/>
                <a:chExt cx="31499" cy="26898"/>
              </a:xfrm>
            </p:grpSpPr>
            <p:sp>
              <p:nvSpPr>
                <p:cNvPr id="5485" name="Google Shape;5485;p146"/>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146"/>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7" name="Google Shape;5487;p146"/>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46"/>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9" name="Google Shape;5489;p146"/>
              <p:cNvGrpSpPr/>
              <p:nvPr/>
            </p:nvGrpSpPr>
            <p:grpSpPr>
              <a:xfrm>
                <a:off x="4609421" y="3577398"/>
                <a:ext cx="31499" cy="27001"/>
                <a:chOff x="4609421" y="3577398"/>
                <a:chExt cx="31499" cy="27001"/>
              </a:xfrm>
            </p:grpSpPr>
            <p:sp>
              <p:nvSpPr>
                <p:cNvPr id="5490" name="Google Shape;5490;p146"/>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146"/>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2" name="Google Shape;5492;p146"/>
              <p:cNvGrpSpPr/>
              <p:nvPr/>
            </p:nvGrpSpPr>
            <p:grpSpPr>
              <a:xfrm>
                <a:off x="4649289" y="3577398"/>
                <a:ext cx="31499" cy="27001"/>
                <a:chOff x="4649289" y="3577398"/>
                <a:chExt cx="31499" cy="27001"/>
              </a:xfrm>
            </p:grpSpPr>
            <p:sp>
              <p:nvSpPr>
                <p:cNvPr id="5493" name="Google Shape;5493;p146"/>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146"/>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5" name="Google Shape;5495;p146"/>
              <p:cNvGrpSpPr/>
              <p:nvPr/>
            </p:nvGrpSpPr>
            <p:grpSpPr>
              <a:xfrm>
                <a:off x="4605614" y="3639523"/>
                <a:ext cx="31499" cy="26906"/>
                <a:chOff x="4605614" y="3639523"/>
                <a:chExt cx="31499" cy="26906"/>
              </a:xfrm>
            </p:grpSpPr>
            <p:sp>
              <p:nvSpPr>
                <p:cNvPr id="5496" name="Google Shape;5496;p146"/>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146"/>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8" name="Google Shape;5498;p146"/>
              <p:cNvGrpSpPr/>
              <p:nvPr/>
            </p:nvGrpSpPr>
            <p:grpSpPr>
              <a:xfrm>
                <a:off x="4785149" y="3618846"/>
                <a:ext cx="26930" cy="26843"/>
                <a:chOff x="4785149" y="3618846"/>
                <a:chExt cx="26930" cy="26843"/>
              </a:xfrm>
            </p:grpSpPr>
            <p:sp>
              <p:nvSpPr>
                <p:cNvPr id="5499" name="Google Shape;5499;p146"/>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146"/>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1" name="Google Shape;5501;p146"/>
              <p:cNvGrpSpPr/>
              <p:nvPr/>
            </p:nvGrpSpPr>
            <p:grpSpPr>
              <a:xfrm>
                <a:off x="4810167" y="3601567"/>
                <a:ext cx="31405" cy="26898"/>
                <a:chOff x="4810167" y="3601567"/>
                <a:chExt cx="31405" cy="26898"/>
              </a:xfrm>
            </p:grpSpPr>
            <p:sp>
              <p:nvSpPr>
                <p:cNvPr id="5502" name="Google Shape;5502;p146"/>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146"/>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4" name="Google Shape;5504;p146"/>
              <p:cNvGrpSpPr/>
              <p:nvPr/>
            </p:nvGrpSpPr>
            <p:grpSpPr>
              <a:xfrm>
                <a:off x="4831002" y="3373230"/>
                <a:ext cx="31405" cy="26898"/>
                <a:chOff x="4831002" y="3373230"/>
                <a:chExt cx="31405" cy="26898"/>
              </a:xfrm>
            </p:grpSpPr>
            <p:sp>
              <p:nvSpPr>
                <p:cNvPr id="5505" name="Google Shape;5505;p146"/>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146"/>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7" name="Google Shape;5507;p146"/>
              <p:cNvGrpSpPr/>
              <p:nvPr/>
            </p:nvGrpSpPr>
            <p:grpSpPr>
              <a:xfrm>
                <a:off x="4719311" y="3355054"/>
                <a:ext cx="31499" cy="27001"/>
                <a:chOff x="4719311" y="3355054"/>
                <a:chExt cx="31499" cy="27001"/>
              </a:xfrm>
            </p:grpSpPr>
            <p:sp>
              <p:nvSpPr>
                <p:cNvPr id="5508" name="Google Shape;5508;p146"/>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146"/>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0" name="Google Shape;5510;p146"/>
              <p:cNvGrpSpPr/>
              <p:nvPr/>
            </p:nvGrpSpPr>
            <p:grpSpPr>
              <a:xfrm>
                <a:off x="4798755" y="3450260"/>
                <a:ext cx="26930" cy="26930"/>
                <a:chOff x="4798755" y="3450260"/>
                <a:chExt cx="26930" cy="26930"/>
              </a:xfrm>
            </p:grpSpPr>
            <p:sp>
              <p:nvSpPr>
                <p:cNvPr id="5511" name="Google Shape;5511;p146"/>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146"/>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3" name="Google Shape;5513;p146"/>
              <p:cNvGrpSpPr/>
              <p:nvPr/>
            </p:nvGrpSpPr>
            <p:grpSpPr>
              <a:xfrm>
                <a:off x="4645576" y="3467555"/>
                <a:ext cx="31405" cy="26953"/>
                <a:chOff x="4645576" y="3467555"/>
                <a:chExt cx="31405" cy="26953"/>
              </a:xfrm>
            </p:grpSpPr>
            <p:sp>
              <p:nvSpPr>
                <p:cNvPr id="5514" name="Google Shape;5514;p146"/>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146"/>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6" name="Google Shape;5516;p146"/>
              <p:cNvGrpSpPr/>
              <p:nvPr/>
            </p:nvGrpSpPr>
            <p:grpSpPr>
              <a:xfrm>
                <a:off x="4687631" y="3583965"/>
                <a:ext cx="31499" cy="26898"/>
                <a:chOff x="4687631" y="3583965"/>
                <a:chExt cx="31499" cy="26898"/>
              </a:xfrm>
            </p:grpSpPr>
            <p:sp>
              <p:nvSpPr>
                <p:cNvPr id="5517" name="Google Shape;5517;p146"/>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146"/>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146"/>
              <p:cNvGrpSpPr/>
              <p:nvPr/>
            </p:nvGrpSpPr>
            <p:grpSpPr>
              <a:xfrm>
                <a:off x="4719311" y="3471314"/>
                <a:ext cx="31499" cy="27001"/>
                <a:chOff x="4719311" y="3471314"/>
                <a:chExt cx="31499" cy="27001"/>
              </a:xfrm>
            </p:grpSpPr>
            <p:sp>
              <p:nvSpPr>
                <p:cNvPr id="5520" name="Google Shape;5520;p146"/>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146"/>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2" name="Google Shape;5522;p146"/>
              <p:cNvGrpSpPr/>
              <p:nvPr/>
            </p:nvGrpSpPr>
            <p:grpSpPr>
              <a:xfrm>
                <a:off x="4719311" y="3434404"/>
                <a:ext cx="31499" cy="26898"/>
                <a:chOff x="4719311" y="3434404"/>
                <a:chExt cx="31499" cy="26898"/>
              </a:xfrm>
            </p:grpSpPr>
            <p:sp>
              <p:nvSpPr>
                <p:cNvPr id="5523" name="Google Shape;5523;p146"/>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146"/>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5" name="Google Shape;5525;p146"/>
              <p:cNvGrpSpPr/>
              <p:nvPr/>
            </p:nvGrpSpPr>
            <p:grpSpPr>
              <a:xfrm>
                <a:off x="4768876" y="3401772"/>
                <a:ext cx="31499" cy="26898"/>
                <a:chOff x="4768876" y="3401772"/>
                <a:chExt cx="31499" cy="26898"/>
              </a:xfrm>
            </p:grpSpPr>
            <p:sp>
              <p:nvSpPr>
                <p:cNvPr id="5526" name="Google Shape;5526;p146"/>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146"/>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8" name="Google Shape;5528;p146"/>
              <p:cNvGrpSpPr/>
              <p:nvPr/>
            </p:nvGrpSpPr>
            <p:grpSpPr>
              <a:xfrm>
                <a:off x="4762214" y="3471377"/>
                <a:ext cx="26938" cy="26938"/>
                <a:chOff x="4762214" y="3471377"/>
                <a:chExt cx="26938" cy="26938"/>
              </a:xfrm>
            </p:grpSpPr>
            <p:sp>
              <p:nvSpPr>
                <p:cNvPr id="5529" name="Google Shape;5529;p146"/>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146"/>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146"/>
              <p:cNvGrpSpPr/>
              <p:nvPr/>
            </p:nvGrpSpPr>
            <p:grpSpPr>
              <a:xfrm>
                <a:off x="4790473" y="3344782"/>
                <a:ext cx="31405" cy="26898"/>
                <a:chOff x="4790473" y="3344782"/>
                <a:chExt cx="31405" cy="26898"/>
              </a:xfrm>
            </p:grpSpPr>
            <p:sp>
              <p:nvSpPr>
                <p:cNvPr id="5532" name="Google Shape;5532;p146"/>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146"/>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4" name="Google Shape;5534;p146"/>
              <p:cNvGrpSpPr/>
              <p:nvPr/>
            </p:nvGrpSpPr>
            <p:grpSpPr>
              <a:xfrm>
                <a:off x="4823774" y="3950733"/>
                <a:ext cx="37398" cy="32034"/>
                <a:chOff x="4823774" y="3950733"/>
                <a:chExt cx="37398" cy="32034"/>
              </a:xfrm>
            </p:grpSpPr>
            <p:sp>
              <p:nvSpPr>
                <p:cNvPr id="5535" name="Google Shape;5535;p146"/>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146"/>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146"/>
              <p:cNvGrpSpPr/>
              <p:nvPr/>
            </p:nvGrpSpPr>
            <p:grpSpPr>
              <a:xfrm>
                <a:off x="4823396" y="4110566"/>
                <a:ext cx="31405" cy="26906"/>
                <a:chOff x="4823396" y="4110566"/>
                <a:chExt cx="31405" cy="26906"/>
              </a:xfrm>
            </p:grpSpPr>
            <p:sp>
              <p:nvSpPr>
                <p:cNvPr id="5538" name="Google Shape;5538;p146"/>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146"/>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0" name="Google Shape;5540;p146"/>
              <p:cNvGrpSpPr/>
              <p:nvPr/>
            </p:nvGrpSpPr>
            <p:grpSpPr>
              <a:xfrm>
                <a:off x="4838332" y="3821150"/>
                <a:ext cx="31499" cy="26898"/>
                <a:chOff x="4838332" y="3821150"/>
                <a:chExt cx="31499" cy="26898"/>
              </a:xfrm>
            </p:grpSpPr>
            <p:sp>
              <p:nvSpPr>
                <p:cNvPr id="5541" name="Google Shape;5541;p146"/>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146"/>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3" name="Google Shape;5543;p146"/>
              <p:cNvGrpSpPr/>
              <p:nvPr/>
            </p:nvGrpSpPr>
            <p:grpSpPr>
              <a:xfrm>
                <a:off x="4661275" y="3815007"/>
                <a:ext cx="36824" cy="31523"/>
                <a:chOff x="4661275" y="3815007"/>
                <a:chExt cx="36824" cy="31523"/>
              </a:xfrm>
            </p:grpSpPr>
            <p:sp>
              <p:nvSpPr>
                <p:cNvPr id="5544" name="Google Shape;5544;p146"/>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146"/>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6" name="Google Shape;5546;p146"/>
              <p:cNvGrpSpPr/>
              <p:nvPr/>
            </p:nvGrpSpPr>
            <p:grpSpPr>
              <a:xfrm>
                <a:off x="4558998" y="3851037"/>
                <a:ext cx="33591" cy="28699"/>
                <a:chOff x="4558998" y="3851037"/>
                <a:chExt cx="33591" cy="28699"/>
              </a:xfrm>
            </p:grpSpPr>
            <p:sp>
              <p:nvSpPr>
                <p:cNvPr id="5547" name="Google Shape;5547;p146"/>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146"/>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9" name="Google Shape;5549;p146"/>
              <p:cNvGrpSpPr/>
              <p:nvPr/>
            </p:nvGrpSpPr>
            <p:grpSpPr>
              <a:xfrm>
                <a:off x="4696762" y="3638587"/>
                <a:ext cx="33591" cy="28794"/>
                <a:chOff x="4696762" y="3638587"/>
                <a:chExt cx="33591" cy="28794"/>
              </a:xfrm>
            </p:grpSpPr>
            <p:sp>
              <p:nvSpPr>
                <p:cNvPr id="5550" name="Google Shape;5550;p146"/>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146"/>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146"/>
              <p:cNvGrpSpPr/>
              <p:nvPr/>
            </p:nvGrpSpPr>
            <p:grpSpPr>
              <a:xfrm>
                <a:off x="4929479" y="3939140"/>
                <a:ext cx="33497" cy="28692"/>
                <a:chOff x="4929479" y="3939140"/>
                <a:chExt cx="33497" cy="28692"/>
              </a:xfrm>
            </p:grpSpPr>
            <p:sp>
              <p:nvSpPr>
                <p:cNvPr id="5553" name="Google Shape;5553;p146"/>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146"/>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5" name="Google Shape;5555;p146"/>
              <p:cNvGrpSpPr/>
              <p:nvPr/>
            </p:nvGrpSpPr>
            <p:grpSpPr>
              <a:xfrm>
                <a:off x="4907119" y="3986039"/>
                <a:ext cx="33497" cy="28699"/>
                <a:chOff x="4907119" y="3986039"/>
                <a:chExt cx="33497" cy="28699"/>
              </a:xfrm>
            </p:grpSpPr>
            <p:sp>
              <p:nvSpPr>
                <p:cNvPr id="5556" name="Google Shape;5556;p146"/>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146"/>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8" name="Google Shape;5558;p146"/>
              <p:cNvGrpSpPr/>
              <p:nvPr/>
            </p:nvGrpSpPr>
            <p:grpSpPr>
              <a:xfrm>
                <a:off x="4911783" y="4048102"/>
                <a:ext cx="33591" cy="28762"/>
                <a:chOff x="4911783" y="4048102"/>
                <a:chExt cx="33591" cy="28762"/>
              </a:xfrm>
            </p:grpSpPr>
            <p:sp>
              <p:nvSpPr>
                <p:cNvPr id="5559" name="Google Shape;5559;p146"/>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146"/>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1" name="Google Shape;5561;p146"/>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146"/>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3" name="Google Shape;5563;p146"/>
              <p:cNvGrpSpPr/>
              <p:nvPr/>
            </p:nvGrpSpPr>
            <p:grpSpPr>
              <a:xfrm>
                <a:off x="4762623" y="3837847"/>
                <a:ext cx="42416" cy="36273"/>
                <a:chOff x="4762623" y="3837847"/>
                <a:chExt cx="42416" cy="36273"/>
              </a:xfrm>
            </p:grpSpPr>
            <p:sp>
              <p:nvSpPr>
                <p:cNvPr id="5564" name="Google Shape;5564;p146"/>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146"/>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6" name="Google Shape;5566;p146"/>
              <p:cNvGrpSpPr/>
              <p:nvPr/>
            </p:nvGrpSpPr>
            <p:grpSpPr>
              <a:xfrm>
                <a:off x="4746044" y="4104966"/>
                <a:ext cx="33497" cy="28699"/>
                <a:chOff x="4746044" y="4104966"/>
                <a:chExt cx="33497" cy="28699"/>
              </a:xfrm>
            </p:grpSpPr>
            <p:sp>
              <p:nvSpPr>
                <p:cNvPr id="5567" name="Google Shape;5567;p146"/>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146"/>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9" name="Google Shape;5569;p146"/>
              <p:cNvGrpSpPr/>
              <p:nvPr/>
            </p:nvGrpSpPr>
            <p:grpSpPr>
              <a:xfrm>
                <a:off x="4859646" y="4162554"/>
                <a:ext cx="33591" cy="28762"/>
                <a:chOff x="4859646" y="4162554"/>
                <a:chExt cx="33591" cy="28762"/>
              </a:xfrm>
            </p:grpSpPr>
            <p:sp>
              <p:nvSpPr>
                <p:cNvPr id="5570" name="Google Shape;5570;p146"/>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46"/>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72" name="Google Shape;5572;p146"/>
            <p:cNvGrpSpPr/>
            <p:nvPr/>
          </p:nvGrpSpPr>
          <p:grpSpPr>
            <a:xfrm>
              <a:off x="3597785" y="3274438"/>
              <a:ext cx="855610" cy="1122100"/>
              <a:chOff x="3597785" y="3274438"/>
              <a:chExt cx="855610" cy="1122100"/>
            </a:xfrm>
          </p:grpSpPr>
          <p:grpSp>
            <p:nvGrpSpPr>
              <p:cNvPr id="5573" name="Google Shape;5573;p146"/>
              <p:cNvGrpSpPr/>
              <p:nvPr/>
            </p:nvGrpSpPr>
            <p:grpSpPr>
              <a:xfrm>
                <a:off x="3617857" y="3284717"/>
                <a:ext cx="826785" cy="1099165"/>
                <a:chOff x="3617857" y="3284717"/>
                <a:chExt cx="826785" cy="1099165"/>
              </a:xfrm>
            </p:grpSpPr>
            <p:sp>
              <p:nvSpPr>
                <p:cNvPr id="5574" name="Google Shape;5574;p146"/>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146"/>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146"/>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146"/>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46"/>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146"/>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146"/>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146"/>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146"/>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146"/>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146"/>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146"/>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146"/>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46"/>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146"/>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146"/>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146"/>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146"/>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46"/>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46"/>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46"/>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46"/>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146"/>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146"/>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146"/>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46"/>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46"/>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146"/>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146"/>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146"/>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146"/>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146"/>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146"/>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146"/>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146"/>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146"/>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146"/>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146"/>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146"/>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146"/>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146"/>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146"/>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146"/>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146"/>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146"/>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146"/>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146"/>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146"/>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146"/>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146"/>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146"/>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146"/>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146"/>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146"/>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146"/>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146"/>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0" name="Google Shape;5630;p146"/>
              <p:cNvGrpSpPr/>
              <p:nvPr/>
            </p:nvGrpSpPr>
            <p:grpSpPr>
              <a:xfrm>
                <a:off x="4180904" y="4251758"/>
                <a:ext cx="37783" cy="32420"/>
                <a:chOff x="4180904" y="4251758"/>
                <a:chExt cx="37783" cy="32420"/>
              </a:xfrm>
            </p:grpSpPr>
            <p:sp>
              <p:nvSpPr>
                <p:cNvPr id="5631" name="Google Shape;5631;p146"/>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146"/>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3" name="Google Shape;5633;p146"/>
              <p:cNvGrpSpPr/>
              <p:nvPr/>
            </p:nvGrpSpPr>
            <p:grpSpPr>
              <a:xfrm>
                <a:off x="4201644" y="4081324"/>
                <a:ext cx="37783" cy="32364"/>
                <a:chOff x="4201644" y="4081324"/>
                <a:chExt cx="37783" cy="32364"/>
              </a:xfrm>
            </p:grpSpPr>
            <p:sp>
              <p:nvSpPr>
                <p:cNvPr id="5634" name="Google Shape;5634;p146"/>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146"/>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6" name="Google Shape;5636;p146"/>
              <p:cNvGrpSpPr/>
              <p:nvPr/>
            </p:nvGrpSpPr>
            <p:grpSpPr>
              <a:xfrm>
                <a:off x="4284416" y="3887428"/>
                <a:ext cx="37783" cy="32451"/>
                <a:chOff x="4284416" y="3887428"/>
                <a:chExt cx="37783" cy="32451"/>
              </a:xfrm>
            </p:grpSpPr>
            <p:sp>
              <p:nvSpPr>
                <p:cNvPr id="5637" name="Google Shape;5637;p146"/>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146"/>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9" name="Google Shape;5639;p146"/>
              <p:cNvGrpSpPr/>
              <p:nvPr/>
            </p:nvGrpSpPr>
            <p:grpSpPr>
              <a:xfrm>
                <a:off x="4223721" y="3860404"/>
                <a:ext cx="37870" cy="32364"/>
                <a:chOff x="4223721" y="3860404"/>
                <a:chExt cx="37870" cy="32364"/>
              </a:xfrm>
            </p:grpSpPr>
            <p:sp>
              <p:nvSpPr>
                <p:cNvPr id="5640" name="Google Shape;5640;p146"/>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146"/>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2" name="Google Shape;5642;p146"/>
              <p:cNvGrpSpPr/>
              <p:nvPr/>
            </p:nvGrpSpPr>
            <p:grpSpPr>
              <a:xfrm>
                <a:off x="4104889" y="3699242"/>
                <a:ext cx="37776" cy="32357"/>
                <a:chOff x="4104889" y="3699242"/>
                <a:chExt cx="37776" cy="32357"/>
              </a:xfrm>
            </p:grpSpPr>
            <p:sp>
              <p:nvSpPr>
                <p:cNvPr id="5643" name="Google Shape;5643;p146"/>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146"/>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146"/>
              <p:cNvGrpSpPr/>
              <p:nvPr/>
            </p:nvGrpSpPr>
            <p:grpSpPr>
              <a:xfrm>
                <a:off x="4143608" y="3475121"/>
                <a:ext cx="37878" cy="32420"/>
                <a:chOff x="4143608" y="3475121"/>
                <a:chExt cx="37878" cy="32420"/>
              </a:xfrm>
            </p:grpSpPr>
            <p:sp>
              <p:nvSpPr>
                <p:cNvPr id="5646" name="Google Shape;5646;p146"/>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46"/>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146"/>
              <p:cNvGrpSpPr/>
              <p:nvPr/>
            </p:nvGrpSpPr>
            <p:grpSpPr>
              <a:xfrm>
                <a:off x="4217248" y="3570893"/>
                <a:ext cx="37776" cy="32364"/>
                <a:chOff x="4217248" y="3570893"/>
                <a:chExt cx="37776" cy="32364"/>
              </a:xfrm>
            </p:grpSpPr>
            <p:sp>
              <p:nvSpPr>
                <p:cNvPr id="5649" name="Google Shape;5649;p146"/>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46"/>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146"/>
              <p:cNvGrpSpPr/>
              <p:nvPr/>
            </p:nvGrpSpPr>
            <p:grpSpPr>
              <a:xfrm>
                <a:off x="4255307" y="3431612"/>
                <a:ext cx="37776" cy="32451"/>
                <a:chOff x="4255307" y="3431612"/>
                <a:chExt cx="37776" cy="32451"/>
              </a:xfrm>
            </p:grpSpPr>
            <p:sp>
              <p:nvSpPr>
                <p:cNvPr id="5652" name="Google Shape;5652;p146"/>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146"/>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146"/>
              <p:cNvGrpSpPr/>
              <p:nvPr/>
            </p:nvGrpSpPr>
            <p:grpSpPr>
              <a:xfrm>
                <a:off x="3853052" y="3577398"/>
                <a:ext cx="37776" cy="32420"/>
                <a:chOff x="3853052" y="3577398"/>
                <a:chExt cx="37776" cy="32420"/>
              </a:xfrm>
            </p:grpSpPr>
            <p:sp>
              <p:nvSpPr>
                <p:cNvPr id="5655" name="Google Shape;5655;p146"/>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146"/>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7" name="Google Shape;5657;p146"/>
              <p:cNvGrpSpPr/>
              <p:nvPr/>
            </p:nvGrpSpPr>
            <p:grpSpPr>
              <a:xfrm>
                <a:off x="4039908" y="3412107"/>
                <a:ext cx="37776" cy="32357"/>
                <a:chOff x="4039908" y="3412107"/>
                <a:chExt cx="37776" cy="32357"/>
              </a:xfrm>
            </p:grpSpPr>
            <p:sp>
              <p:nvSpPr>
                <p:cNvPr id="5658" name="Google Shape;5658;p146"/>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146"/>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146"/>
              <p:cNvGrpSpPr/>
              <p:nvPr/>
            </p:nvGrpSpPr>
            <p:grpSpPr>
              <a:xfrm>
                <a:off x="4017360" y="3342061"/>
                <a:ext cx="37870" cy="32380"/>
                <a:chOff x="4017360" y="3342061"/>
                <a:chExt cx="37870" cy="32380"/>
              </a:xfrm>
            </p:grpSpPr>
            <p:sp>
              <p:nvSpPr>
                <p:cNvPr id="5661" name="Google Shape;5661;p146"/>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146"/>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3" name="Google Shape;5663;p146"/>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146"/>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5" name="Google Shape;5665;p146"/>
              <p:cNvGrpSpPr/>
              <p:nvPr/>
            </p:nvGrpSpPr>
            <p:grpSpPr>
              <a:xfrm>
                <a:off x="3750870" y="3418650"/>
                <a:ext cx="37776" cy="32380"/>
                <a:chOff x="3750870" y="3418650"/>
                <a:chExt cx="37776" cy="32380"/>
              </a:xfrm>
            </p:grpSpPr>
            <p:sp>
              <p:nvSpPr>
                <p:cNvPr id="5666" name="Google Shape;5666;p146"/>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146"/>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146"/>
              <p:cNvGrpSpPr/>
              <p:nvPr/>
            </p:nvGrpSpPr>
            <p:grpSpPr>
              <a:xfrm>
                <a:off x="3632509" y="3274438"/>
                <a:ext cx="37783" cy="32357"/>
                <a:chOff x="3632509" y="3274438"/>
                <a:chExt cx="37783" cy="32357"/>
              </a:xfrm>
            </p:grpSpPr>
            <p:sp>
              <p:nvSpPr>
                <p:cNvPr id="5669" name="Google Shape;5669;p146"/>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146"/>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146"/>
              <p:cNvGrpSpPr/>
              <p:nvPr/>
            </p:nvGrpSpPr>
            <p:grpSpPr>
              <a:xfrm>
                <a:off x="3906424" y="3297561"/>
                <a:ext cx="37776" cy="32451"/>
                <a:chOff x="3906424" y="3297561"/>
                <a:chExt cx="37776" cy="32451"/>
              </a:xfrm>
            </p:grpSpPr>
            <p:sp>
              <p:nvSpPr>
                <p:cNvPr id="5672" name="Google Shape;5672;p146"/>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46"/>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146"/>
              <p:cNvGrpSpPr/>
              <p:nvPr/>
            </p:nvGrpSpPr>
            <p:grpSpPr>
              <a:xfrm>
                <a:off x="3866084" y="3412107"/>
                <a:ext cx="37776" cy="32357"/>
                <a:chOff x="3866084" y="3412107"/>
                <a:chExt cx="37776" cy="32357"/>
              </a:xfrm>
            </p:grpSpPr>
            <p:sp>
              <p:nvSpPr>
                <p:cNvPr id="5675" name="Google Shape;5675;p146"/>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46"/>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7" name="Google Shape;5677;p146"/>
              <p:cNvGrpSpPr/>
              <p:nvPr/>
            </p:nvGrpSpPr>
            <p:grpSpPr>
              <a:xfrm>
                <a:off x="4023919" y="3766409"/>
                <a:ext cx="37783" cy="32357"/>
                <a:chOff x="4023919" y="3766409"/>
                <a:chExt cx="37783" cy="32357"/>
              </a:xfrm>
            </p:grpSpPr>
            <p:sp>
              <p:nvSpPr>
                <p:cNvPr id="5678" name="Google Shape;5678;p146"/>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146"/>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0" name="Google Shape;5680;p146"/>
              <p:cNvGrpSpPr/>
              <p:nvPr/>
            </p:nvGrpSpPr>
            <p:grpSpPr>
              <a:xfrm>
                <a:off x="3973882" y="3779449"/>
                <a:ext cx="37776" cy="32357"/>
                <a:chOff x="3973882" y="3779449"/>
                <a:chExt cx="37776" cy="32357"/>
              </a:xfrm>
            </p:grpSpPr>
            <p:sp>
              <p:nvSpPr>
                <p:cNvPr id="5681" name="Google Shape;5681;p146"/>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146"/>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3" name="Google Shape;5683;p146"/>
              <p:cNvGrpSpPr/>
              <p:nvPr/>
            </p:nvGrpSpPr>
            <p:grpSpPr>
              <a:xfrm>
                <a:off x="4073398" y="3838028"/>
                <a:ext cx="37776" cy="32380"/>
                <a:chOff x="4073398" y="3838028"/>
                <a:chExt cx="37776" cy="32380"/>
              </a:xfrm>
            </p:grpSpPr>
            <p:sp>
              <p:nvSpPr>
                <p:cNvPr id="5684" name="Google Shape;5684;p146"/>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146"/>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6" name="Google Shape;5686;p146"/>
              <p:cNvGrpSpPr/>
              <p:nvPr/>
            </p:nvGrpSpPr>
            <p:grpSpPr>
              <a:xfrm>
                <a:off x="4342672" y="4144496"/>
                <a:ext cx="37752" cy="32364"/>
                <a:chOff x="4342672" y="4144496"/>
                <a:chExt cx="37752" cy="32364"/>
              </a:xfrm>
            </p:grpSpPr>
            <p:sp>
              <p:nvSpPr>
                <p:cNvPr id="5687" name="Google Shape;5687;p146"/>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146"/>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9" name="Google Shape;5689;p146"/>
              <p:cNvGrpSpPr/>
              <p:nvPr/>
            </p:nvGrpSpPr>
            <p:grpSpPr>
              <a:xfrm>
                <a:off x="4406386" y="4056872"/>
                <a:ext cx="37783" cy="32364"/>
                <a:chOff x="4406386" y="4056872"/>
                <a:chExt cx="37783" cy="32364"/>
              </a:xfrm>
            </p:grpSpPr>
            <p:sp>
              <p:nvSpPr>
                <p:cNvPr id="5690" name="Google Shape;5690;p146"/>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146"/>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2" name="Google Shape;5692;p146"/>
              <p:cNvGrpSpPr/>
              <p:nvPr/>
            </p:nvGrpSpPr>
            <p:grpSpPr>
              <a:xfrm>
                <a:off x="4284416" y="4245254"/>
                <a:ext cx="37783" cy="32357"/>
                <a:chOff x="4284416" y="4245254"/>
                <a:chExt cx="37783" cy="32357"/>
              </a:xfrm>
            </p:grpSpPr>
            <p:sp>
              <p:nvSpPr>
                <p:cNvPr id="5693" name="Google Shape;5693;p146"/>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46"/>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5" name="Google Shape;5695;p146"/>
              <p:cNvGrpSpPr/>
              <p:nvPr/>
            </p:nvGrpSpPr>
            <p:grpSpPr>
              <a:xfrm>
                <a:off x="4219057" y="4331258"/>
                <a:ext cx="37776" cy="32364"/>
                <a:chOff x="4219057" y="4331258"/>
                <a:chExt cx="37776" cy="32364"/>
              </a:xfrm>
            </p:grpSpPr>
            <p:sp>
              <p:nvSpPr>
                <p:cNvPr id="5696" name="Google Shape;5696;p146"/>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146"/>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8" name="Google Shape;5698;p146"/>
              <p:cNvGrpSpPr/>
              <p:nvPr/>
            </p:nvGrpSpPr>
            <p:grpSpPr>
              <a:xfrm>
                <a:off x="4204122" y="4141688"/>
                <a:ext cx="33497" cy="28699"/>
                <a:chOff x="4204122" y="4141688"/>
                <a:chExt cx="33497" cy="28699"/>
              </a:xfrm>
            </p:grpSpPr>
            <p:sp>
              <p:nvSpPr>
                <p:cNvPr id="5699" name="Google Shape;5699;p146"/>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146"/>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1" name="Google Shape;5701;p146"/>
              <p:cNvGrpSpPr/>
              <p:nvPr/>
            </p:nvGrpSpPr>
            <p:grpSpPr>
              <a:xfrm>
                <a:off x="4301546" y="4003869"/>
                <a:ext cx="38916" cy="33324"/>
                <a:chOff x="4301546" y="4003869"/>
                <a:chExt cx="38916" cy="33324"/>
              </a:xfrm>
            </p:grpSpPr>
            <p:sp>
              <p:nvSpPr>
                <p:cNvPr id="5702" name="Google Shape;5702;p146"/>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146"/>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4" name="Google Shape;5704;p146"/>
              <p:cNvGrpSpPr/>
              <p:nvPr/>
            </p:nvGrpSpPr>
            <p:grpSpPr>
              <a:xfrm>
                <a:off x="4210681" y="3924669"/>
                <a:ext cx="36549" cy="31366"/>
                <a:chOff x="4210681" y="3924669"/>
                <a:chExt cx="36549" cy="31366"/>
              </a:xfrm>
            </p:grpSpPr>
            <p:sp>
              <p:nvSpPr>
                <p:cNvPr id="5705" name="Google Shape;5705;p146"/>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46"/>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7" name="Google Shape;5707;p146"/>
              <p:cNvGrpSpPr/>
              <p:nvPr/>
            </p:nvGrpSpPr>
            <p:grpSpPr>
              <a:xfrm>
                <a:off x="3987771" y="3628874"/>
                <a:ext cx="31499" cy="26993"/>
                <a:chOff x="3987771" y="3628874"/>
                <a:chExt cx="31499" cy="26993"/>
              </a:xfrm>
            </p:grpSpPr>
            <p:sp>
              <p:nvSpPr>
                <p:cNvPr id="5708" name="Google Shape;5708;p146"/>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146"/>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0" name="Google Shape;5710;p146"/>
              <p:cNvGrpSpPr/>
              <p:nvPr/>
            </p:nvGrpSpPr>
            <p:grpSpPr>
              <a:xfrm>
                <a:off x="4087382" y="3775674"/>
                <a:ext cx="31405" cy="26898"/>
                <a:chOff x="4087382" y="3775674"/>
                <a:chExt cx="31405" cy="26898"/>
              </a:xfrm>
            </p:grpSpPr>
            <p:sp>
              <p:nvSpPr>
                <p:cNvPr id="5711" name="Google Shape;5711;p146"/>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146"/>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5713;p146"/>
              <p:cNvGrpSpPr/>
              <p:nvPr/>
            </p:nvGrpSpPr>
            <p:grpSpPr>
              <a:xfrm>
                <a:off x="4118873" y="3856637"/>
                <a:ext cx="31405" cy="26906"/>
                <a:chOff x="4118873" y="3856637"/>
                <a:chExt cx="31405" cy="26906"/>
              </a:xfrm>
            </p:grpSpPr>
            <p:sp>
              <p:nvSpPr>
                <p:cNvPr id="5714" name="Google Shape;5714;p146"/>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146"/>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146"/>
              <p:cNvGrpSpPr/>
              <p:nvPr/>
            </p:nvGrpSpPr>
            <p:grpSpPr>
              <a:xfrm>
                <a:off x="4168541" y="3639523"/>
                <a:ext cx="31499" cy="26906"/>
                <a:chOff x="4168541" y="3639523"/>
                <a:chExt cx="31499" cy="26906"/>
              </a:xfrm>
            </p:grpSpPr>
            <p:sp>
              <p:nvSpPr>
                <p:cNvPr id="5717" name="Google Shape;5717;p146"/>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146"/>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146"/>
              <p:cNvGrpSpPr/>
              <p:nvPr/>
            </p:nvGrpSpPr>
            <p:grpSpPr>
              <a:xfrm>
                <a:off x="3965789" y="3393545"/>
                <a:ext cx="31405" cy="26945"/>
                <a:chOff x="3965789" y="3393545"/>
                <a:chExt cx="31405" cy="26945"/>
              </a:xfrm>
            </p:grpSpPr>
            <p:sp>
              <p:nvSpPr>
                <p:cNvPr id="5720" name="Google Shape;5720;p146"/>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146"/>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146"/>
              <p:cNvGrpSpPr/>
              <p:nvPr/>
            </p:nvGrpSpPr>
            <p:grpSpPr>
              <a:xfrm>
                <a:off x="3925166" y="3491008"/>
                <a:ext cx="31405" cy="27001"/>
                <a:chOff x="3925166" y="3491008"/>
                <a:chExt cx="31405" cy="27001"/>
              </a:xfrm>
            </p:grpSpPr>
            <p:sp>
              <p:nvSpPr>
                <p:cNvPr id="5723" name="Google Shape;5723;p146"/>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146"/>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146"/>
              <p:cNvGrpSpPr/>
              <p:nvPr/>
            </p:nvGrpSpPr>
            <p:grpSpPr>
              <a:xfrm>
                <a:off x="3682845" y="3340976"/>
                <a:ext cx="31397" cy="26898"/>
                <a:chOff x="3682845" y="3340976"/>
                <a:chExt cx="31397" cy="26898"/>
              </a:xfrm>
            </p:grpSpPr>
            <p:sp>
              <p:nvSpPr>
                <p:cNvPr id="5726" name="Google Shape;5726;p146"/>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146"/>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8" name="Google Shape;5728;p146"/>
              <p:cNvGrpSpPr/>
              <p:nvPr/>
            </p:nvGrpSpPr>
            <p:grpSpPr>
              <a:xfrm>
                <a:off x="3795393" y="3353725"/>
                <a:ext cx="31499" cy="26993"/>
                <a:chOff x="3795393" y="3353725"/>
                <a:chExt cx="31499" cy="26993"/>
              </a:xfrm>
            </p:grpSpPr>
            <p:sp>
              <p:nvSpPr>
                <p:cNvPr id="5729" name="Google Shape;5729;p146"/>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146"/>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1" name="Google Shape;5731;p146"/>
              <p:cNvGrpSpPr/>
              <p:nvPr/>
            </p:nvGrpSpPr>
            <p:grpSpPr>
              <a:xfrm>
                <a:off x="4176909" y="4363221"/>
                <a:ext cx="38924" cy="33316"/>
                <a:chOff x="4176909" y="4363221"/>
                <a:chExt cx="38924" cy="33316"/>
              </a:xfrm>
            </p:grpSpPr>
            <p:sp>
              <p:nvSpPr>
                <p:cNvPr id="5732" name="Google Shape;5732;p146"/>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146"/>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4" name="Google Shape;5734;p146"/>
              <p:cNvGrpSpPr/>
              <p:nvPr/>
            </p:nvGrpSpPr>
            <p:grpSpPr>
              <a:xfrm>
                <a:off x="4226191" y="4007660"/>
                <a:ext cx="33560" cy="28770"/>
                <a:chOff x="4226191" y="4007660"/>
                <a:chExt cx="33560" cy="28770"/>
              </a:xfrm>
            </p:grpSpPr>
            <p:sp>
              <p:nvSpPr>
                <p:cNvPr id="5735" name="Google Shape;5735;p146"/>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146"/>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7" name="Google Shape;5737;p146"/>
              <p:cNvGrpSpPr/>
              <p:nvPr/>
            </p:nvGrpSpPr>
            <p:grpSpPr>
              <a:xfrm>
                <a:off x="3597785" y="3377045"/>
                <a:ext cx="33591" cy="28699"/>
                <a:chOff x="3597785" y="3377045"/>
                <a:chExt cx="33591" cy="28699"/>
              </a:xfrm>
            </p:grpSpPr>
            <p:sp>
              <p:nvSpPr>
                <p:cNvPr id="5738" name="Google Shape;5738;p146"/>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146"/>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0" name="Google Shape;5740;p146"/>
              <p:cNvGrpSpPr/>
              <p:nvPr/>
            </p:nvGrpSpPr>
            <p:grpSpPr>
              <a:xfrm>
                <a:off x="3887870" y="3669796"/>
                <a:ext cx="33591" cy="28692"/>
                <a:chOff x="3887870" y="3669796"/>
                <a:chExt cx="33591" cy="28692"/>
              </a:xfrm>
            </p:grpSpPr>
            <p:sp>
              <p:nvSpPr>
                <p:cNvPr id="5741" name="Google Shape;5741;p146"/>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146"/>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3" name="Google Shape;5743;p146"/>
              <p:cNvGrpSpPr/>
              <p:nvPr/>
            </p:nvGrpSpPr>
            <p:grpSpPr>
              <a:xfrm>
                <a:off x="3818320" y="3481625"/>
                <a:ext cx="33497" cy="28770"/>
                <a:chOff x="3818320" y="3481625"/>
                <a:chExt cx="33497" cy="28770"/>
              </a:xfrm>
            </p:grpSpPr>
            <p:sp>
              <p:nvSpPr>
                <p:cNvPr id="5744" name="Google Shape;5744;p146"/>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146"/>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146"/>
              <p:cNvGrpSpPr/>
              <p:nvPr/>
            </p:nvGrpSpPr>
            <p:grpSpPr>
              <a:xfrm>
                <a:off x="4278139" y="4120948"/>
                <a:ext cx="37492" cy="32129"/>
                <a:chOff x="4278139" y="4120948"/>
                <a:chExt cx="37492" cy="32129"/>
              </a:xfrm>
            </p:grpSpPr>
            <p:sp>
              <p:nvSpPr>
                <p:cNvPr id="5747" name="Google Shape;5747;p146"/>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146"/>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146"/>
              <p:cNvGrpSpPr/>
              <p:nvPr/>
            </p:nvGrpSpPr>
            <p:grpSpPr>
              <a:xfrm>
                <a:off x="4419898" y="3977388"/>
                <a:ext cx="33497" cy="28692"/>
                <a:chOff x="4419898" y="3977388"/>
                <a:chExt cx="33497" cy="28692"/>
              </a:xfrm>
            </p:grpSpPr>
            <p:sp>
              <p:nvSpPr>
                <p:cNvPr id="5750" name="Google Shape;5750;p146"/>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146"/>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146"/>
              <p:cNvGrpSpPr/>
              <p:nvPr/>
            </p:nvGrpSpPr>
            <p:grpSpPr>
              <a:xfrm>
                <a:off x="4158930" y="4034684"/>
                <a:ext cx="33497" cy="28762"/>
                <a:chOff x="4158930" y="4034684"/>
                <a:chExt cx="33497" cy="28762"/>
              </a:xfrm>
            </p:grpSpPr>
            <p:sp>
              <p:nvSpPr>
                <p:cNvPr id="5753" name="Google Shape;5753;p146"/>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146"/>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5" name="Google Shape;5755;p146"/>
              <p:cNvGrpSpPr/>
              <p:nvPr/>
            </p:nvGrpSpPr>
            <p:grpSpPr>
              <a:xfrm>
                <a:off x="4134949" y="3957049"/>
                <a:ext cx="33497" cy="28770"/>
                <a:chOff x="4134949" y="3957049"/>
                <a:chExt cx="33497" cy="28770"/>
              </a:xfrm>
            </p:grpSpPr>
            <p:sp>
              <p:nvSpPr>
                <p:cNvPr id="5756" name="Google Shape;5756;p146"/>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146"/>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8" name="Google Shape;5758;p146"/>
              <p:cNvGrpSpPr/>
              <p:nvPr/>
            </p:nvGrpSpPr>
            <p:grpSpPr>
              <a:xfrm>
                <a:off x="4193653" y="4184403"/>
                <a:ext cx="43580" cy="37264"/>
                <a:chOff x="4193653" y="4184403"/>
                <a:chExt cx="43580" cy="37264"/>
              </a:xfrm>
            </p:grpSpPr>
            <p:sp>
              <p:nvSpPr>
                <p:cNvPr id="5759" name="Google Shape;5759;p146"/>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146"/>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1" name="Google Shape;5761;p146"/>
              <p:cNvGrpSpPr/>
              <p:nvPr/>
            </p:nvGrpSpPr>
            <p:grpSpPr>
              <a:xfrm>
                <a:off x="4343600" y="3943844"/>
                <a:ext cx="43580" cy="37312"/>
                <a:chOff x="4343600" y="3943844"/>
                <a:chExt cx="43580" cy="37312"/>
              </a:xfrm>
            </p:grpSpPr>
            <p:sp>
              <p:nvSpPr>
                <p:cNvPr id="5762" name="Google Shape;5762;p146"/>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146"/>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4" name="Google Shape;5764;p146"/>
              <p:cNvGrpSpPr/>
              <p:nvPr/>
            </p:nvGrpSpPr>
            <p:grpSpPr>
              <a:xfrm>
                <a:off x="4172339" y="3381693"/>
                <a:ext cx="31499" cy="27001"/>
                <a:chOff x="4172339" y="3381693"/>
                <a:chExt cx="31499" cy="27001"/>
              </a:xfrm>
            </p:grpSpPr>
            <p:sp>
              <p:nvSpPr>
                <p:cNvPr id="5765" name="Google Shape;5765;p146"/>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146"/>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770"/>
        <p:cNvGrpSpPr/>
        <p:nvPr/>
      </p:nvGrpSpPr>
      <p:grpSpPr>
        <a:xfrm>
          <a:off x="0" y="0"/>
          <a:ext cx="0" cy="0"/>
          <a:chOff x="0" y="0"/>
          <a:chExt cx="0" cy="0"/>
        </a:xfrm>
      </p:grpSpPr>
      <p:grpSp>
        <p:nvGrpSpPr>
          <p:cNvPr id="5771" name="Google Shape;5771;p147"/>
          <p:cNvGrpSpPr/>
          <p:nvPr/>
        </p:nvGrpSpPr>
        <p:grpSpPr>
          <a:xfrm>
            <a:off x="729274" y="1175734"/>
            <a:ext cx="2507799" cy="206239"/>
            <a:chOff x="106648" y="895722"/>
            <a:chExt cx="4481413" cy="374300"/>
          </a:xfrm>
        </p:grpSpPr>
        <p:grpSp>
          <p:nvGrpSpPr>
            <p:cNvPr id="5772" name="Google Shape;5772;p147"/>
            <p:cNvGrpSpPr/>
            <p:nvPr/>
          </p:nvGrpSpPr>
          <p:grpSpPr>
            <a:xfrm>
              <a:off x="2233276" y="895722"/>
              <a:ext cx="1082667" cy="223591"/>
              <a:chOff x="4808316" y="2800065"/>
              <a:chExt cx="1999386" cy="412910"/>
            </a:xfrm>
          </p:grpSpPr>
          <p:sp>
            <p:nvSpPr>
              <p:cNvPr id="5773" name="Google Shape;5773;p147"/>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4" name="Google Shape;5774;p147"/>
              <p:cNvGrpSpPr/>
              <p:nvPr/>
            </p:nvGrpSpPr>
            <p:grpSpPr>
              <a:xfrm>
                <a:off x="4808316" y="2800065"/>
                <a:ext cx="92400" cy="411825"/>
                <a:chOff x="845575" y="2563700"/>
                <a:chExt cx="92400" cy="411825"/>
              </a:xfrm>
            </p:grpSpPr>
            <p:cxnSp>
              <p:nvCxnSpPr>
                <p:cNvPr id="5775" name="Google Shape;5775;p147"/>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776" name="Google Shape;5776;p147"/>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77" name="Google Shape;5777;p147"/>
            <p:cNvGrpSpPr/>
            <p:nvPr/>
          </p:nvGrpSpPr>
          <p:grpSpPr>
            <a:xfrm>
              <a:off x="106648" y="895722"/>
              <a:ext cx="1088401" cy="223591"/>
              <a:chOff x="881025" y="2800065"/>
              <a:chExt cx="2009975" cy="412910"/>
            </a:xfrm>
          </p:grpSpPr>
          <p:sp>
            <p:nvSpPr>
              <p:cNvPr id="5778" name="Google Shape;5778;p147"/>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9" name="Google Shape;5779;p147"/>
              <p:cNvGrpSpPr/>
              <p:nvPr/>
            </p:nvGrpSpPr>
            <p:grpSpPr>
              <a:xfrm>
                <a:off x="881025" y="2800065"/>
                <a:ext cx="92400" cy="411825"/>
                <a:chOff x="845575" y="2563700"/>
                <a:chExt cx="92400" cy="411825"/>
              </a:xfrm>
            </p:grpSpPr>
            <p:cxnSp>
              <p:nvCxnSpPr>
                <p:cNvPr id="5780" name="Google Shape;5780;p147"/>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781" name="Google Shape;5781;p147"/>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2" name="Google Shape;5782;p147"/>
            <p:cNvGrpSpPr/>
            <p:nvPr/>
          </p:nvGrpSpPr>
          <p:grpSpPr>
            <a:xfrm>
              <a:off x="1172346" y="1047018"/>
              <a:ext cx="1083151" cy="223003"/>
              <a:chOff x="2849073" y="3079467"/>
              <a:chExt cx="2000279" cy="411825"/>
            </a:xfrm>
          </p:grpSpPr>
          <p:sp>
            <p:nvSpPr>
              <p:cNvPr id="5783" name="Google Shape;5783;p147"/>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4" name="Google Shape;5784;p147"/>
              <p:cNvGrpSpPr/>
              <p:nvPr/>
            </p:nvGrpSpPr>
            <p:grpSpPr>
              <a:xfrm rot="10800000">
                <a:off x="2849073" y="3079467"/>
                <a:ext cx="92400" cy="411825"/>
                <a:chOff x="2070100" y="2563700"/>
                <a:chExt cx="92400" cy="411825"/>
              </a:xfrm>
            </p:grpSpPr>
            <p:cxnSp>
              <p:nvCxnSpPr>
                <p:cNvPr id="5785" name="Google Shape;5785;p147"/>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786" name="Google Shape;5786;p147"/>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87" name="Google Shape;5787;p147"/>
            <p:cNvGrpSpPr/>
            <p:nvPr/>
          </p:nvGrpSpPr>
          <p:grpSpPr>
            <a:xfrm>
              <a:off x="3290132" y="1047018"/>
              <a:ext cx="1297929" cy="223003"/>
              <a:chOff x="6760035" y="3079467"/>
              <a:chExt cx="2396914" cy="411825"/>
            </a:xfrm>
          </p:grpSpPr>
          <p:sp>
            <p:nvSpPr>
              <p:cNvPr id="5788" name="Google Shape;5788;p147"/>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9" name="Google Shape;5789;p147"/>
              <p:cNvGrpSpPr/>
              <p:nvPr/>
            </p:nvGrpSpPr>
            <p:grpSpPr>
              <a:xfrm rot="10800000">
                <a:off x="6760035" y="3079467"/>
                <a:ext cx="92400" cy="411825"/>
                <a:chOff x="2070100" y="2563700"/>
                <a:chExt cx="92400" cy="411825"/>
              </a:xfrm>
            </p:grpSpPr>
            <p:cxnSp>
              <p:nvCxnSpPr>
                <p:cNvPr id="5790" name="Google Shape;5790;p147"/>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791" name="Google Shape;5791;p147"/>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92" name="Google Shape;5792;p147"/>
          <p:cNvGrpSpPr/>
          <p:nvPr/>
        </p:nvGrpSpPr>
        <p:grpSpPr>
          <a:xfrm>
            <a:off x="2147036" y="3575105"/>
            <a:ext cx="1086701" cy="799429"/>
            <a:chOff x="2183288" y="3555572"/>
            <a:chExt cx="1136241" cy="835873"/>
          </a:xfrm>
        </p:grpSpPr>
        <p:sp>
          <p:nvSpPr>
            <p:cNvPr id="5793" name="Google Shape;5793;p147"/>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4" name="Google Shape;5794;p147"/>
            <p:cNvGrpSpPr/>
            <p:nvPr/>
          </p:nvGrpSpPr>
          <p:grpSpPr>
            <a:xfrm>
              <a:off x="2205895" y="3637269"/>
              <a:ext cx="1089848" cy="724993"/>
              <a:chOff x="2205895" y="3637269"/>
              <a:chExt cx="1089848" cy="724993"/>
            </a:xfrm>
          </p:grpSpPr>
          <p:sp>
            <p:nvSpPr>
              <p:cNvPr id="5795" name="Google Shape;5795;p147"/>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147"/>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147"/>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147"/>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147"/>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147"/>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1" name="Google Shape;5801;p147"/>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2" name="Google Shape;5802;p147"/>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803" name="Google Shape;5803;p147"/>
            <p:cNvGrpSpPr/>
            <p:nvPr/>
          </p:nvGrpSpPr>
          <p:grpSpPr>
            <a:xfrm>
              <a:off x="3173850" y="3779426"/>
              <a:ext cx="145679" cy="70048"/>
              <a:chOff x="3173850" y="3779426"/>
              <a:chExt cx="145679" cy="70048"/>
            </a:xfrm>
          </p:grpSpPr>
          <p:cxnSp>
            <p:nvCxnSpPr>
              <p:cNvPr id="5804" name="Google Shape;5804;p147"/>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805" name="Google Shape;5805;p147"/>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6" name="Google Shape;5806;p147"/>
            <p:cNvGrpSpPr/>
            <p:nvPr/>
          </p:nvGrpSpPr>
          <p:grpSpPr>
            <a:xfrm>
              <a:off x="2183288" y="4139483"/>
              <a:ext cx="145133" cy="70048"/>
              <a:chOff x="2183288" y="4139483"/>
              <a:chExt cx="145133" cy="70048"/>
            </a:xfrm>
          </p:grpSpPr>
          <p:cxnSp>
            <p:nvCxnSpPr>
              <p:cNvPr id="5807" name="Google Shape;5807;p147"/>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808" name="Google Shape;5808;p147"/>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9" name="Google Shape;5809;p147"/>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0" name="Google Shape;5810;p147"/>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811" name="Google Shape;5811;p147"/>
            <p:cNvGrpSpPr/>
            <p:nvPr/>
          </p:nvGrpSpPr>
          <p:grpSpPr>
            <a:xfrm>
              <a:off x="2943836" y="4268886"/>
              <a:ext cx="60717" cy="122559"/>
              <a:chOff x="2943836" y="4268886"/>
              <a:chExt cx="60717" cy="122559"/>
            </a:xfrm>
          </p:grpSpPr>
          <p:sp>
            <p:nvSpPr>
              <p:cNvPr id="5812" name="Google Shape;5812;p147"/>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3" name="Google Shape;5813;p147"/>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814" name="Google Shape;5814;p147"/>
          <p:cNvGrpSpPr/>
          <p:nvPr/>
        </p:nvGrpSpPr>
        <p:grpSpPr>
          <a:xfrm>
            <a:off x="3409981" y="1496104"/>
            <a:ext cx="1675870" cy="758251"/>
            <a:chOff x="3530532" y="1496185"/>
            <a:chExt cx="1562000" cy="706730"/>
          </a:xfrm>
        </p:grpSpPr>
        <p:cxnSp>
          <p:nvCxnSpPr>
            <p:cNvPr id="5815" name="Google Shape;5815;p147"/>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816" name="Google Shape;5816;p147"/>
            <p:cNvGrpSpPr/>
            <p:nvPr/>
          </p:nvGrpSpPr>
          <p:grpSpPr>
            <a:xfrm>
              <a:off x="3530532" y="1496185"/>
              <a:ext cx="323430" cy="463587"/>
              <a:chOff x="3530532" y="1496185"/>
              <a:chExt cx="323430" cy="463587"/>
            </a:xfrm>
          </p:grpSpPr>
          <p:grpSp>
            <p:nvGrpSpPr>
              <p:cNvPr id="5817" name="Google Shape;5817;p147"/>
              <p:cNvGrpSpPr/>
              <p:nvPr/>
            </p:nvGrpSpPr>
            <p:grpSpPr>
              <a:xfrm>
                <a:off x="3567462" y="1496185"/>
                <a:ext cx="286500" cy="361376"/>
                <a:chOff x="3567462" y="1496185"/>
                <a:chExt cx="286500" cy="361376"/>
              </a:xfrm>
            </p:grpSpPr>
            <p:cxnSp>
              <p:nvCxnSpPr>
                <p:cNvPr id="5818" name="Google Shape;5818;p147"/>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819" name="Google Shape;5819;p147"/>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0" name="Google Shape;5820;p147"/>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1" name="Google Shape;5821;p147"/>
            <p:cNvGrpSpPr/>
            <p:nvPr/>
          </p:nvGrpSpPr>
          <p:grpSpPr>
            <a:xfrm>
              <a:off x="3891569" y="1779209"/>
              <a:ext cx="323945" cy="423706"/>
              <a:chOff x="3891569" y="1779209"/>
              <a:chExt cx="323945" cy="423706"/>
            </a:xfrm>
          </p:grpSpPr>
          <p:grpSp>
            <p:nvGrpSpPr>
              <p:cNvPr id="5822" name="Google Shape;5822;p147"/>
              <p:cNvGrpSpPr/>
              <p:nvPr/>
            </p:nvGrpSpPr>
            <p:grpSpPr>
              <a:xfrm>
                <a:off x="3929014" y="1881638"/>
                <a:ext cx="286500" cy="321278"/>
                <a:chOff x="3929014" y="1881638"/>
                <a:chExt cx="286500" cy="321278"/>
              </a:xfrm>
            </p:grpSpPr>
            <p:cxnSp>
              <p:nvCxnSpPr>
                <p:cNvPr id="5823" name="Google Shape;5823;p147"/>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824" name="Google Shape;5824;p147"/>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5" name="Google Shape;5825;p147"/>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6" name="Google Shape;5826;p147"/>
            <p:cNvGrpSpPr/>
            <p:nvPr/>
          </p:nvGrpSpPr>
          <p:grpSpPr>
            <a:xfrm>
              <a:off x="4252606" y="1496185"/>
              <a:ext cx="324721" cy="463587"/>
              <a:chOff x="4252606" y="1496185"/>
              <a:chExt cx="324721" cy="463587"/>
            </a:xfrm>
          </p:grpSpPr>
          <p:grpSp>
            <p:nvGrpSpPr>
              <p:cNvPr id="5827" name="Google Shape;5827;p147"/>
              <p:cNvGrpSpPr/>
              <p:nvPr/>
            </p:nvGrpSpPr>
            <p:grpSpPr>
              <a:xfrm>
                <a:off x="4290828" y="1496185"/>
                <a:ext cx="286500" cy="361376"/>
                <a:chOff x="4290828" y="1496185"/>
                <a:chExt cx="286500" cy="361376"/>
              </a:xfrm>
            </p:grpSpPr>
            <p:cxnSp>
              <p:nvCxnSpPr>
                <p:cNvPr id="5828" name="Google Shape;5828;p147"/>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829" name="Google Shape;5829;p147"/>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0" name="Google Shape;5830;p147"/>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1" name="Google Shape;5831;p147"/>
            <p:cNvGrpSpPr/>
            <p:nvPr/>
          </p:nvGrpSpPr>
          <p:grpSpPr>
            <a:xfrm>
              <a:off x="4613643" y="1763716"/>
              <a:ext cx="325308" cy="439200"/>
              <a:chOff x="4613643" y="1763716"/>
              <a:chExt cx="325308" cy="439200"/>
            </a:xfrm>
          </p:grpSpPr>
          <p:grpSp>
            <p:nvGrpSpPr>
              <p:cNvPr id="5832" name="Google Shape;5832;p147"/>
              <p:cNvGrpSpPr/>
              <p:nvPr/>
            </p:nvGrpSpPr>
            <p:grpSpPr>
              <a:xfrm>
                <a:off x="4652451" y="1879538"/>
                <a:ext cx="286500" cy="323378"/>
                <a:chOff x="4652451" y="1879538"/>
                <a:chExt cx="286500" cy="323378"/>
              </a:xfrm>
            </p:grpSpPr>
            <p:cxnSp>
              <p:nvCxnSpPr>
                <p:cNvPr id="5833" name="Google Shape;5833;p147"/>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834" name="Google Shape;5834;p147"/>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5" name="Google Shape;5835;p147"/>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36" name="Google Shape;5836;p147"/>
          <p:cNvGrpSpPr/>
          <p:nvPr/>
        </p:nvGrpSpPr>
        <p:grpSpPr>
          <a:xfrm>
            <a:off x="3421841" y="2349730"/>
            <a:ext cx="1652173" cy="391517"/>
            <a:chOff x="3512551" y="2358270"/>
            <a:chExt cx="1597383" cy="378533"/>
          </a:xfrm>
        </p:grpSpPr>
        <p:cxnSp>
          <p:nvCxnSpPr>
            <p:cNvPr id="5837" name="Google Shape;5837;p147"/>
            <p:cNvCxnSpPr>
              <a:stCxn id="5838" idx="6"/>
              <a:endCxn id="5839"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840" name="Google Shape;5840;p147"/>
            <p:cNvGrpSpPr/>
            <p:nvPr/>
          </p:nvGrpSpPr>
          <p:grpSpPr>
            <a:xfrm>
              <a:off x="3512551" y="2358270"/>
              <a:ext cx="225647" cy="307714"/>
              <a:chOff x="2182679" y="2004714"/>
              <a:chExt cx="792300" cy="1080458"/>
            </a:xfrm>
          </p:grpSpPr>
          <p:cxnSp>
            <p:nvCxnSpPr>
              <p:cNvPr id="5841" name="Google Shape;5841;p147"/>
              <p:cNvCxnSpPr>
                <a:stCxn id="5842"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838" name="Google Shape;5838;p147"/>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147"/>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3" name="Google Shape;5843;p147"/>
            <p:cNvGrpSpPr/>
            <p:nvPr/>
          </p:nvGrpSpPr>
          <p:grpSpPr>
            <a:xfrm>
              <a:off x="3969644" y="2440153"/>
              <a:ext cx="225853" cy="296651"/>
              <a:chOff x="3775710" y="1729289"/>
              <a:chExt cx="136500" cy="179289"/>
            </a:xfrm>
          </p:grpSpPr>
          <p:cxnSp>
            <p:nvCxnSpPr>
              <p:cNvPr id="5844" name="Google Shape;5844;p147"/>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845" name="Google Shape;5845;p147"/>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147"/>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7" name="Google Shape;5847;p147"/>
            <p:cNvGrpSpPr/>
            <p:nvPr/>
          </p:nvGrpSpPr>
          <p:grpSpPr>
            <a:xfrm>
              <a:off x="4427051" y="2358270"/>
              <a:ext cx="225647" cy="307714"/>
              <a:chOff x="5393704" y="2004714"/>
              <a:chExt cx="792300" cy="1080458"/>
            </a:xfrm>
          </p:grpSpPr>
          <p:cxnSp>
            <p:nvCxnSpPr>
              <p:cNvPr id="5848" name="Google Shape;5848;p147"/>
              <p:cNvCxnSpPr>
                <a:stCxn id="5849"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850" name="Google Shape;5850;p147"/>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147"/>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1" name="Google Shape;5851;p147"/>
            <p:cNvGrpSpPr/>
            <p:nvPr/>
          </p:nvGrpSpPr>
          <p:grpSpPr>
            <a:xfrm>
              <a:off x="4884287" y="2440252"/>
              <a:ext cx="225647" cy="296532"/>
              <a:chOff x="6999166" y="2292572"/>
              <a:chExt cx="792300" cy="1041192"/>
            </a:xfrm>
          </p:grpSpPr>
          <p:cxnSp>
            <p:nvCxnSpPr>
              <p:cNvPr id="5852" name="Google Shape;5852;p147"/>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839" name="Google Shape;5839;p147"/>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147"/>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54" name="Google Shape;5854;p147"/>
          <p:cNvGrpSpPr/>
          <p:nvPr/>
        </p:nvGrpSpPr>
        <p:grpSpPr>
          <a:xfrm>
            <a:off x="6842649" y="1185930"/>
            <a:ext cx="1581844" cy="732818"/>
            <a:chOff x="634175" y="2986275"/>
            <a:chExt cx="3147949" cy="1458344"/>
          </a:xfrm>
        </p:grpSpPr>
        <p:cxnSp>
          <p:nvCxnSpPr>
            <p:cNvPr id="5855" name="Google Shape;5855;p147"/>
            <p:cNvCxnSpPr>
              <a:stCxn id="5856" idx="4"/>
              <a:endCxn id="5857"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858" name="Google Shape;5858;p147"/>
            <p:cNvCxnSpPr>
              <a:stCxn id="5857" idx="0"/>
              <a:endCxn id="5859"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860" name="Google Shape;5860;p147"/>
            <p:cNvCxnSpPr>
              <a:stCxn id="5859" idx="4"/>
              <a:endCxn id="5861"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862" name="Google Shape;5862;p147"/>
            <p:cNvCxnSpPr>
              <a:stCxn id="5861" idx="0"/>
              <a:endCxn id="5863"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863" name="Google Shape;5863;p147"/>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859" name="Google Shape;5859;p147"/>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856" name="Google Shape;5856;p147"/>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861" name="Google Shape;5861;p147"/>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857" name="Google Shape;5857;p147"/>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864" name="Google Shape;5864;p147"/>
          <p:cNvGrpSpPr/>
          <p:nvPr/>
        </p:nvGrpSpPr>
        <p:grpSpPr>
          <a:xfrm>
            <a:off x="3410364" y="2880240"/>
            <a:ext cx="1675128" cy="313674"/>
            <a:chOff x="998425" y="1182125"/>
            <a:chExt cx="1065400" cy="199500"/>
          </a:xfrm>
        </p:grpSpPr>
        <p:sp>
          <p:nvSpPr>
            <p:cNvPr id="5865" name="Google Shape;5865;p147"/>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147"/>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147"/>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147"/>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147"/>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0" name="Google Shape;5870;p147"/>
          <p:cNvGrpSpPr/>
          <p:nvPr/>
        </p:nvGrpSpPr>
        <p:grpSpPr>
          <a:xfrm>
            <a:off x="3410363" y="3836206"/>
            <a:ext cx="1675129" cy="525345"/>
            <a:chOff x="5194708" y="3484366"/>
            <a:chExt cx="3148148" cy="987304"/>
          </a:xfrm>
        </p:grpSpPr>
        <p:grpSp>
          <p:nvGrpSpPr>
            <p:cNvPr id="5871" name="Google Shape;5871;p147"/>
            <p:cNvGrpSpPr/>
            <p:nvPr/>
          </p:nvGrpSpPr>
          <p:grpSpPr>
            <a:xfrm>
              <a:off x="7531521" y="3484366"/>
              <a:ext cx="811335" cy="987304"/>
              <a:chOff x="3379425" y="1617275"/>
              <a:chExt cx="1090650" cy="1327200"/>
            </a:xfrm>
          </p:grpSpPr>
          <p:sp>
            <p:nvSpPr>
              <p:cNvPr id="5872" name="Google Shape;5872;p147"/>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147"/>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147"/>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147"/>
            <p:cNvGrpSpPr/>
            <p:nvPr/>
          </p:nvGrpSpPr>
          <p:grpSpPr>
            <a:xfrm>
              <a:off x="6752546" y="3484366"/>
              <a:ext cx="811428" cy="987304"/>
              <a:chOff x="2332275" y="1617275"/>
              <a:chExt cx="1090775" cy="1327200"/>
            </a:xfrm>
          </p:grpSpPr>
          <p:sp>
            <p:nvSpPr>
              <p:cNvPr id="5876" name="Google Shape;5876;p147"/>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147"/>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147"/>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9" name="Google Shape;5879;p147"/>
            <p:cNvGrpSpPr/>
            <p:nvPr/>
          </p:nvGrpSpPr>
          <p:grpSpPr>
            <a:xfrm>
              <a:off x="5973664" y="3484366"/>
              <a:ext cx="811335" cy="987304"/>
              <a:chOff x="1285250" y="1617275"/>
              <a:chExt cx="1090650" cy="1327200"/>
            </a:xfrm>
          </p:grpSpPr>
          <p:sp>
            <p:nvSpPr>
              <p:cNvPr id="5880" name="Google Shape;5880;p147"/>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147"/>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147"/>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3" name="Google Shape;5883;p147"/>
            <p:cNvGrpSpPr/>
            <p:nvPr/>
          </p:nvGrpSpPr>
          <p:grpSpPr>
            <a:xfrm>
              <a:off x="5194708" y="3484366"/>
              <a:ext cx="811409" cy="987304"/>
              <a:chOff x="238125" y="1617275"/>
              <a:chExt cx="1090750" cy="1327200"/>
            </a:xfrm>
          </p:grpSpPr>
          <p:sp>
            <p:nvSpPr>
              <p:cNvPr id="5884" name="Google Shape;5884;p147"/>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147"/>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147"/>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87" name="Google Shape;5887;p147"/>
          <p:cNvGrpSpPr/>
          <p:nvPr/>
        </p:nvGrpSpPr>
        <p:grpSpPr>
          <a:xfrm>
            <a:off x="6844048" y="2482095"/>
            <a:ext cx="1579046" cy="522230"/>
            <a:chOff x="6853641" y="2534077"/>
            <a:chExt cx="1515545" cy="501229"/>
          </a:xfrm>
        </p:grpSpPr>
        <p:grpSp>
          <p:nvGrpSpPr>
            <p:cNvPr id="5888" name="Google Shape;5888;p147"/>
            <p:cNvGrpSpPr/>
            <p:nvPr/>
          </p:nvGrpSpPr>
          <p:grpSpPr>
            <a:xfrm>
              <a:off x="6853641" y="2618923"/>
              <a:ext cx="1515545" cy="324556"/>
              <a:chOff x="6853641" y="2618923"/>
              <a:chExt cx="1515545" cy="324556"/>
            </a:xfrm>
          </p:grpSpPr>
          <p:sp>
            <p:nvSpPr>
              <p:cNvPr id="5889" name="Google Shape;5889;p147"/>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147"/>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147"/>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147"/>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147"/>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94" name="Google Shape;5894;p147"/>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147"/>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147"/>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147"/>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147"/>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9" name="Google Shape;5899;p147"/>
          <p:cNvGrpSpPr/>
          <p:nvPr/>
        </p:nvGrpSpPr>
        <p:grpSpPr>
          <a:xfrm>
            <a:off x="3438940" y="3357136"/>
            <a:ext cx="1617976" cy="346616"/>
            <a:chOff x="1808063" y="4294338"/>
            <a:chExt cx="3370782" cy="721817"/>
          </a:xfrm>
        </p:grpSpPr>
        <p:sp>
          <p:nvSpPr>
            <p:cNvPr id="5900" name="Google Shape;5900;p147"/>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147"/>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147"/>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147"/>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147"/>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147"/>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147"/>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147"/>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147"/>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147"/>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0" name="Google Shape;5910;p147"/>
          <p:cNvGrpSpPr/>
          <p:nvPr/>
        </p:nvGrpSpPr>
        <p:grpSpPr>
          <a:xfrm>
            <a:off x="5264936" y="4023886"/>
            <a:ext cx="1417067" cy="350605"/>
            <a:chOff x="4234950" y="2101012"/>
            <a:chExt cx="4219974" cy="1044090"/>
          </a:xfrm>
        </p:grpSpPr>
        <p:sp>
          <p:nvSpPr>
            <p:cNvPr id="5911" name="Google Shape;5911;p147"/>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147"/>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147"/>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147"/>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147"/>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147"/>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147"/>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147"/>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147"/>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147"/>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147"/>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147"/>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147"/>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147"/>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147"/>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147"/>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7" name="Google Shape;5927;p147"/>
          <p:cNvGrpSpPr/>
          <p:nvPr/>
        </p:nvGrpSpPr>
        <p:grpSpPr>
          <a:xfrm>
            <a:off x="6840408" y="2014643"/>
            <a:ext cx="1586327" cy="371557"/>
            <a:chOff x="1247650" y="2075423"/>
            <a:chExt cx="6648477" cy="1557238"/>
          </a:xfrm>
        </p:grpSpPr>
        <p:sp>
          <p:nvSpPr>
            <p:cNvPr id="5928" name="Google Shape;5928;p147"/>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147"/>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147"/>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147"/>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147"/>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147"/>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4" name="Google Shape;5934;p147"/>
          <p:cNvGrpSpPr/>
          <p:nvPr/>
        </p:nvGrpSpPr>
        <p:grpSpPr>
          <a:xfrm>
            <a:off x="5271678" y="1167833"/>
            <a:ext cx="1415601" cy="1648533"/>
            <a:chOff x="1839112" y="2209163"/>
            <a:chExt cx="1918159" cy="2233784"/>
          </a:xfrm>
        </p:grpSpPr>
        <p:sp>
          <p:nvSpPr>
            <p:cNvPr id="5935" name="Google Shape;5935;p147"/>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147"/>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147"/>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38" name="Google Shape;5938;p147"/>
            <p:cNvCxnSpPr>
              <a:stCxn id="5935" idx="6"/>
              <a:endCxn id="5936"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939" name="Google Shape;5939;p147"/>
            <p:cNvCxnSpPr>
              <a:stCxn id="5936" idx="4"/>
              <a:endCxn id="5940"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941" name="Google Shape;5941;p147"/>
            <p:cNvCxnSpPr>
              <a:stCxn id="5940" idx="6"/>
              <a:endCxn id="5937"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942" name="Google Shape;5942;p147"/>
            <p:cNvCxnSpPr>
              <a:stCxn id="5937" idx="4"/>
              <a:endCxn id="5943"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940" name="Google Shape;5940;p147"/>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147"/>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147"/>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45" name="Google Shape;5945;p147"/>
            <p:cNvCxnSpPr>
              <a:endCxn id="5944"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946" name="Google Shape;5946;p147"/>
          <p:cNvGrpSpPr/>
          <p:nvPr/>
        </p:nvGrpSpPr>
        <p:grpSpPr>
          <a:xfrm>
            <a:off x="3428944" y="1185917"/>
            <a:ext cx="1637968" cy="154942"/>
            <a:chOff x="238125" y="2506075"/>
            <a:chExt cx="7115411" cy="673075"/>
          </a:xfrm>
        </p:grpSpPr>
        <p:sp>
          <p:nvSpPr>
            <p:cNvPr id="5947" name="Google Shape;5947;p147"/>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147"/>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147"/>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147"/>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147"/>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2" name="Google Shape;5952;p147"/>
          <p:cNvGrpSpPr/>
          <p:nvPr/>
        </p:nvGrpSpPr>
        <p:grpSpPr>
          <a:xfrm>
            <a:off x="1969680" y="1500635"/>
            <a:ext cx="1262932" cy="785408"/>
            <a:chOff x="548861" y="389676"/>
            <a:chExt cx="3843371" cy="2390163"/>
          </a:xfrm>
        </p:grpSpPr>
        <p:cxnSp>
          <p:nvCxnSpPr>
            <p:cNvPr id="5953" name="Google Shape;5953;p147"/>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954" name="Google Shape;5954;p147"/>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955" name="Google Shape;5955;p147"/>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956" name="Google Shape;5956;p147"/>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957" name="Google Shape;5957;p147"/>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958" name="Google Shape;5958;p147"/>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59" name="Google Shape;5959;p147"/>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960" name="Google Shape;5960;p147"/>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147"/>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147"/>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147"/>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147"/>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147"/>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6" name="Google Shape;5966;p147"/>
          <p:cNvGrpSpPr/>
          <p:nvPr/>
        </p:nvGrpSpPr>
        <p:grpSpPr>
          <a:xfrm>
            <a:off x="757812" y="2607512"/>
            <a:ext cx="1412054" cy="633562"/>
            <a:chOff x="1187400" y="2529299"/>
            <a:chExt cx="6769193" cy="2241903"/>
          </a:xfrm>
        </p:grpSpPr>
        <p:sp>
          <p:nvSpPr>
            <p:cNvPr id="5967" name="Google Shape;5967;p147"/>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968" name="Google Shape;5968;p147"/>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969" name="Google Shape;5969;p147"/>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970" name="Google Shape;5970;p147"/>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971" name="Google Shape;5971;p147"/>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972" name="Google Shape;5972;p147"/>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973" name="Google Shape;5973;p147"/>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974" name="Google Shape;5974;p147"/>
            <p:cNvCxnSpPr>
              <a:stCxn id="5967" idx="2"/>
              <a:endCxn id="5968"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975" name="Google Shape;5975;p147"/>
            <p:cNvCxnSpPr>
              <a:stCxn id="5969" idx="0"/>
              <a:endCxn id="5967"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976" name="Google Shape;5976;p147"/>
            <p:cNvCxnSpPr>
              <a:stCxn id="5969" idx="2"/>
              <a:endCxn id="5971"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977" name="Google Shape;5977;p147"/>
            <p:cNvCxnSpPr>
              <a:stCxn id="5970" idx="0"/>
              <a:endCxn id="5969"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978" name="Google Shape;5978;p147"/>
            <p:cNvCxnSpPr>
              <a:stCxn id="5968" idx="2"/>
              <a:endCxn id="5973"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979" name="Google Shape;5979;p147"/>
            <p:cNvCxnSpPr>
              <a:stCxn id="5972" idx="0"/>
              <a:endCxn id="5968"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980" name="Google Shape;5980;p147"/>
          <p:cNvGrpSpPr/>
          <p:nvPr/>
        </p:nvGrpSpPr>
        <p:grpSpPr>
          <a:xfrm>
            <a:off x="6844058" y="3100221"/>
            <a:ext cx="1579035" cy="540873"/>
            <a:chOff x="6895650" y="3126697"/>
            <a:chExt cx="1436662" cy="492105"/>
          </a:xfrm>
        </p:grpSpPr>
        <p:sp>
          <p:nvSpPr>
            <p:cNvPr id="5981" name="Google Shape;5981;p147"/>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147"/>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147"/>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147"/>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147"/>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6" name="Google Shape;5986;p147"/>
            <p:cNvGrpSpPr/>
            <p:nvPr/>
          </p:nvGrpSpPr>
          <p:grpSpPr>
            <a:xfrm>
              <a:off x="6995957" y="3335810"/>
              <a:ext cx="1230393" cy="71754"/>
              <a:chOff x="6995957" y="3287964"/>
              <a:chExt cx="1230393" cy="71754"/>
            </a:xfrm>
          </p:grpSpPr>
          <p:sp>
            <p:nvSpPr>
              <p:cNvPr id="5987" name="Google Shape;5987;p147"/>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147"/>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147"/>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147"/>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147"/>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92" name="Google Shape;5992;p147"/>
          <p:cNvGrpSpPr/>
          <p:nvPr/>
        </p:nvGrpSpPr>
        <p:grpSpPr>
          <a:xfrm>
            <a:off x="6842640" y="3736984"/>
            <a:ext cx="1581862" cy="650625"/>
            <a:chOff x="6777990" y="3710194"/>
            <a:chExt cx="1646915" cy="677382"/>
          </a:xfrm>
        </p:grpSpPr>
        <p:grpSp>
          <p:nvGrpSpPr>
            <p:cNvPr id="5993" name="Google Shape;5993;p147"/>
            <p:cNvGrpSpPr/>
            <p:nvPr/>
          </p:nvGrpSpPr>
          <p:grpSpPr>
            <a:xfrm>
              <a:off x="6777990" y="3874492"/>
              <a:ext cx="411129" cy="513083"/>
              <a:chOff x="6777990" y="3874492"/>
              <a:chExt cx="411129" cy="513083"/>
            </a:xfrm>
          </p:grpSpPr>
          <p:cxnSp>
            <p:nvCxnSpPr>
              <p:cNvPr id="5994" name="Google Shape;5994;p147"/>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995" name="Google Shape;5995;p147"/>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6" name="Google Shape;5996;p147"/>
            <p:cNvGrpSpPr/>
            <p:nvPr/>
          </p:nvGrpSpPr>
          <p:grpSpPr>
            <a:xfrm>
              <a:off x="7188425" y="3710194"/>
              <a:ext cx="411123" cy="520535"/>
              <a:chOff x="7188425" y="3710194"/>
              <a:chExt cx="411123" cy="520535"/>
            </a:xfrm>
          </p:grpSpPr>
          <p:cxnSp>
            <p:nvCxnSpPr>
              <p:cNvPr id="5997" name="Google Shape;5997;p147"/>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998" name="Google Shape;5998;p147"/>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9" name="Google Shape;5999;p147"/>
            <p:cNvGrpSpPr/>
            <p:nvPr/>
          </p:nvGrpSpPr>
          <p:grpSpPr>
            <a:xfrm>
              <a:off x="7603341" y="3874492"/>
              <a:ext cx="411474" cy="513083"/>
              <a:chOff x="7603341" y="3874492"/>
              <a:chExt cx="411474" cy="513083"/>
            </a:xfrm>
          </p:grpSpPr>
          <p:cxnSp>
            <p:nvCxnSpPr>
              <p:cNvPr id="6000" name="Google Shape;6000;p147"/>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6001" name="Google Shape;6001;p147"/>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147"/>
            <p:cNvGrpSpPr/>
            <p:nvPr/>
          </p:nvGrpSpPr>
          <p:grpSpPr>
            <a:xfrm>
              <a:off x="8013776" y="3722847"/>
              <a:ext cx="411129" cy="507881"/>
              <a:chOff x="8013776" y="3722847"/>
              <a:chExt cx="411129" cy="507881"/>
            </a:xfrm>
          </p:grpSpPr>
          <p:cxnSp>
            <p:nvCxnSpPr>
              <p:cNvPr id="6003" name="Google Shape;6003;p147"/>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6004" name="Google Shape;6004;p147"/>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05" name="Google Shape;6005;p147"/>
          <p:cNvGrpSpPr/>
          <p:nvPr/>
        </p:nvGrpSpPr>
        <p:grpSpPr>
          <a:xfrm>
            <a:off x="5262155" y="2909824"/>
            <a:ext cx="1421889" cy="1020603"/>
            <a:chOff x="5190863" y="2824811"/>
            <a:chExt cx="1544860" cy="1108869"/>
          </a:xfrm>
        </p:grpSpPr>
        <p:grpSp>
          <p:nvGrpSpPr>
            <p:cNvPr id="6006" name="Google Shape;6006;p147"/>
            <p:cNvGrpSpPr/>
            <p:nvPr/>
          </p:nvGrpSpPr>
          <p:grpSpPr>
            <a:xfrm>
              <a:off x="5938695" y="3176919"/>
              <a:ext cx="685761" cy="404739"/>
              <a:chOff x="5938695" y="3176919"/>
              <a:chExt cx="685761" cy="404739"/>
            </a:xfrm>
          </p:grpSpPr>
          <p:grpSp>
            <p:nvGrpSpPr>
              <p:cNvPr id="6007" name="Google Shape;6007;p147"/>
              <p:cNvGrpSpPr/>
              <p:nvPr/>
            </p:nvGrpSpPr>
            <p:grpSpPr>
              <a:xfrm>
                <a:off x="5938695" y="3176919"/>
                <a:ext cx="685761" cy="404739"/>
                <a:chOff x="5938695" y="3176919"/>
                <a:chExt cx="685761" cy="404739"/>
              </a:xfrm>
            </p:grpSpPr>
            <p:sp>
              <p:nvSpPr>
                <p:cNvPr id="6008" name="Google Shape;6008;p147"/>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147"/>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0" name="Google Shape;6010;p147"/>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1" name="Google Shape;6011;p147"/>
            <p:cNvGrpSpPr/>
            <p:nvPr/>
          </p:nvGrpSpPr>
          <p:grpSpPr>
            <a:xfrm>
              <a:off x="5305233" y="3176835"/>
              <a:ext cx="685971" cy="404655"/>
              <a:chOff x="5305233" y="3176835"/>
              <a:chExt cx="685971" cy="404655"/>
            </a:xfrm>
          </p:grpSpPr>
          <p:grpSp>
            <p:nvGrpSpPr>
              <p:cNvPr id="6012" name="Google Shape;6012;p147"/>
              <p:cNvGrpSpPr/>
              <p:nvPr/>
            </p:nvGrpSpPr>
            <p:grpSpPr>
              <a:xfrm>
                <a:off x="5305233" y="3176835"/>
                <a:ext cx="685971" cy="404655"/>
                <a:chOff x="5305233" y="3176835"/>
                <a:chExt cx="685971" cy="404655"/>
              </a:xfrm>
            </p:grpSpPr>
            <p:sp>
              <p:nvSpPr>
                <p:cNvPr id="6013" name="Google Shape;6013;p147"/>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147"/>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5" name="Google Shape;6015;p147"/>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6" name="Google Shape;6016;p147"/>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7" name="Google Shape;6017;p147"/>
            <p:cNvGrpSpPr/>
            <p:nvPr/>
          </p:nvGrpSpPr>
          <p:grpSpPr>
            <a:xfrm>
              <a:off x="5657361" y="2824811"/>
              <a:ext cx="1078361" cy="404655"/>
              <a:chOff x="5657361" y="2824811"/>
              <a:chExt cx="1078361" cy="404655"/>
            </a:xfrm>
          </p:grpSpPr>
          <p:grpSp>
            <p:nvGrpSpPr>
              <p:cNvPr id="6018" name="Google Shape;6018;p147"/>
              <p:cNvGrpSpPr/>
              <p:nvPr/>
            </p:nvGrpSpPr>
            <p:grpSpPr>
              <a:xfrm>
                <a:off x="5657361" y="2824811"/>
                <a:ext cx="1078361" cy="404655"/>
                <a:chOff x="5657361" y="2824811"/>
                <a:chExt cx="1078361" cy="404655"/>
              </a:xfrm>
            </p:grpSpPr>
            <p:grpSp>
              <p:nvGrpSpPr>
                <p:cNvPr id="6019" name="Google Shape;6019;p147"/>
                <p:cNvGrpSpPr/>
                <p:nvPr/>
              </p:nvGrpSpPr>
              <p:grpSpPr>
                <a:xfrm>
                  <a:off x="5938485" y="2824811"/>
                  <a:ext cx="797237" cy="404655"/>
                  <a:chOff x="5938485" y="2824811"/>
                  <a:chExt cx="797237" cy="404655"/>
                </a:xfrm>
              </p:grpSpPr>
              <p:sp>
                <p:nvSpPr>
                  <p:cNvPr id="6020" name="Google Shape;6020;p147"/>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147"/>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2" name="Google Shape;6022;p147"/>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3" name="Google Shape;6023;p147"/>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4" name="Google Shape;6024;p147"/>
            <p:cNvGrpSpPr/>
            <p:nvPr/>
          </p:nvGrpSpPr>
          <p:grpSpPr>
            <a:xfrm>
              <a:off x="5190863" y="3528942"/>
              <a:ext cx="1078026" cy="404739"/>
              <a:chOff x="5190863" y="3528942"/>
              <a:chExt cx="1078026" cy="404739"/>
            </a:xfrm>
          </p:grpSpPr>
          <p:sp>
            <p:nvSpPr>
              <p:cNvPr id="6025" name="Google Shape;6025;p147"/>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6" name="Google Shape;6026;p147"/>
              <p:cNvGrpSpPr/>
              <p:nvPr/>
            </p:nvGrpSpPr>
            <p:grpSpPr>
              <a:xfrm>
                <a:off x="5190863" y="3528942"/>
                <a:ext cx="1078026" cy="404739"/>
                <a:chOff x="5190863" y="3528942"/>
                <a:chExt cx="1078026" cy="404739"/>
              </a:xfrm>
            </p:grpSpPr>
            <p:sp>
              <p:nvSpPr>
                <p:cNvPr id="6027" name="Google Shape;6027;p147"/>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147"/>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029" name="Google Shape;6029;p147"/>
          <p:cNvGrpSpPr/>
          <p:nvPr/>
        </p:nvGrpSpPr>
        <p:grpSpPr>
          <a:xfrm>
            <a:off x="728162" y="1474292"/>
            <a:ext cx="1086719" cy="879487"/>
            <a:chOff x="803162" y="1474292"/>
            <a:chExt cx="1086719" cy="879487"/>
          </a:xfrm>
        </p:grpSpPr>
        <p:grpSp>
          <p:nvGrpSpPr>
            <p:cNvPr id="6030" name="Google Shape;6030;p147"/>
            <p:cNvGrpSpPr/>
            <p:nvPr/>
          </p:nvGrpSpPr>
          <p:grpSpPr>
            <a:xfrm>
              <a:off x="803162" y="1625948"/>
              <a:ext cx="445856" cy="576579"/>
              <a:chOff x="803162" y="1625948"/>
              <a:chExt cx="445856" cy="576579"/>
            </a:xfrm>
          </p:grpSpPr>
          <p:sp>
            <p:nvSpPr>
              <p:cNvPr id="6031" name="Google Shape;6031;p147"/>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2" name="Google Shape;6032;p147"/>
              <p:cNvGrpSpPr/>
              <p:nvPr/>
            </p:nvGrpSpPr>
            <p:grpSpPr>
              <a:xfrm>
                <a:off x="1056023" y="1625948"/>
                <a:ext cx="192995" cy="576579"/>
                <a:chOff x="1056023" y="1625948"/>
                <a:chExt cx="192995" cy="576579"/>
              </a:xfrm>
            </p:grpSpPr>
            <p:sp>
              <p:nvSpPr>
                <p:cNvPr id="6033" name="Google Shape;6033;p147"/>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147"/>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147"/>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147"/>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147"/>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38" name="Google Shape;6038;p147"/>
            <p:cNvGrpSpPr/>
            <p:nvPr/>
          </p:nvGrpSpPr>
          <p:grpSpPr>
            <a:xfrm>
              <a:off x="1371406" y="1474292"/>
              <a:ext cx="518475" cy="879487"/>
              <a:chOff x="1398231" y="1474292"/>
              <a:chExt cx="518475" cy="879487"/>
            </a:xfrm>
          </p:grpSpPr>
          <p:grpSp>
            <p:nvGrpSpPr>
              <p:cNvPr id="6039" name="Google Shape;6039;p147"/>
              <p:cNvGrpSpPr/>
              <p:nvPr/>
            </p:nvGrpSpPr>
            <p:grpSpPr>
              <a:xfrm>
                <a:off x="1398231" y="1474292"/>
                <a:ext cx="518475" cy="341643"/>
                <a:chOff x="1398231" y="1474292"/>
                <a:chExt cx="518475" cy="341643"/>
              </a:xfrm>
            </p:grpSpPr>
            <p:sp>
              <p:nvSpPr>
                <p:cNvPr id="6040" name="Google Shape;6040;p147"/>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1" name="Google Shape;6041;p147"/>
                <p:cNvGrpSpPr/>
                <p:nvPr/>
              </p:nvGrpSpPr>
              <p:grpSpPr>
                <a:xfrm>
                  <a:off x="1616453" y="1474292"/>
                  <a:ext cx="300253" cy="341643"/>
                  <a:chOff x="1616453" y="1475379"/>
                  <a:chExt cx="300253" cy="341643"/>
                </a:xfrm>
              </p:grpSpPr>
              <p:sp>
                <p:nvSpPr>
                  <p:cNvPr id="6042" name="Google Shape;6042;p147"/>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147"/>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147"/>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147"/>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147"/>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147"/>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147"/>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9" name="Google Shape;6049;p147"/>
                  <p:cNvGrpSpPr/>
                  <p:nvPr/>
                </p:nvGrpSpPr>
                <p:grpSpPr>
                  <a:xfrm>
                    <a:off x="1839639" y="1475379"/>
                    <a:ext cx="77067" cy="341643"/>
                    <a:chOff x="1839639" y="1475379"/>
                    <a:chExt cx="77067" cy="341643"/>
                  </a:xfrm>
                </p:grpSpPr>
                <p:sp>
                  <p:nvSpPr>
                    <p:cNvPr id="6050" name="Google Shape;6050;p147"/>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147"/>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052" name="Google Shape;6052;p147"/>
              <p:cNvGrpSpPr/>
              <p:nvPr/>
            </p:nvGrpSpPr>
            <p:grpSpPr>
              <a:xfrm>
                <a:off x="1398451" y="2012951"/>
                <a:ext cx="518255" cy="340828"/>
                <a:chOff x="1398451" y="2012951"/>
                <a:chExt cx="518255" cy="340828"/>
              </a:xfrm>
            </p:grpSpPr>
            <p:sp>
              <p:nvSpPr>
                <p:cNvPr id="6053" name="Google Shape;6053;p147"/>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4" name="Google Shape;6054;p147"/>
                <p:cNvGrpSpPr/>
                <p:nvPr/>
              </p:nvGrpSpPr>
              <p:grpSpPr>
                <a:xfrm>
                  <a:off x="1616453" y="2012951"/>
                  <a:ext cx="300253" cy="340828"/>
                  <a:chOff x="1616453" y="2013538"/>
                  <a:chExt cx="300253" cy="340828"/>
                </a:xfrm>
              </p:grpSpPr>
              <p:sp>
                <p:nvSpPr>
                  <p:cNvPr id="6055" name="Google Shape;6055;p147"/>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147"/>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147"/>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147"/>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147"/>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147"/>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147"/>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2" name="Google Shape;6062;p147"/>
                  <p:cNvGrpSpPr/>
                  <p:nvPr/>
                </p:nvGrpSpPr>
                <p:grpSpPr>
                  <a:xfrm>
                    <a:off x="1839639" y="2013538"/>
                    <a:ext cx="77067" cy="340828"/>
                    <a:chOff x="1839639" y="2013538"/>
                    <a:chExt cx="77067" cy="340828"/>
                  </a:xfrm>
                </p:grpSpPr>
                <p:sp>
                  <p:nvSpPr>
                    <p:cNvPr id="6063" name="Google Shape;6063;p147"/>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147"/>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065" name="Google Shape;6065;p147"/>
          <p:cNvGrpSpPr/>
          <p:nvPr/>
        </p:nvGrpSpPr>
        <p:grpSpPr>
          <a:xfrm>
            <a:off x="724986" y="3605478"/>
            <a:ext cx="1368681" cy="682918"/>
            <a:chOff x="724986" y="3605478"/>
            <a:chExt cx="1368681" cy="682918"/>
          </a:xfrm>
        </p:grpSpPr>
        <p:grpSp>
          <p:nvGrpSpPr>
            <p:cNvPr id="6066" name="Google Shape;6066;p147"/>
            <p:cNvGrpSpPr/>
            <p:nvPr/>
          </p:nvGrpSpPr>
          <p:grpSpPr>
            <a:xfrm>
              <a:off x="1289102" y="3823629"/>
              <a:ext cx="240442" cy="250435"/>
              <a:chOff x="-165066" y="3843615"/>
              <a:chExt cx="221259" cy="230455"/>
            </a:xfrm>
          </p:grpSpPr>
          <p:sp>
            <p:nvSpPr>
              <p:cNvPr id="6067" name="Google Shape;6067;p147"/>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147"/>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147"/>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147"/>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147"/>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147"/>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147"/>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147"/>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147"/>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147"/>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147"/>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147"/>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147"/>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147"/>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147"/>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147"/>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147"/>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147"/>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147"/>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147"/>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7" name="Google Shape;6087;p147"/>
            <p:cNvGrpSpPr/>
            <p:nvPr/>
          </p:nvGrpSpPr>
          <p:grpSpPr>
            <a:xfrm>
              <a:off x="724986" y="3605478"/>
              <a:ext cx="1368681" cy="682918"/>
              <a:chOff x="724986" y="3605478"/>
              <a:chExt cx="1368681" cy="682918"/>
            </a:xfrm>
          </p:grpSpPr>
          <p:grpSp>
            <p:nvGrpSpPr>
              <p:cNvPr id="6088" name="Google Shape;6088;p147"/>
              <p:cNvGrpSpPr/>
              <p:nvPr/>
            </p:nvGrpSpPr>
            <p:grpSpPr>
              <a:xfrm>
                <a:off x="1498221" y="4047614"/>
                <a:ext cx="529172" cy="240783"/>
                <a:chOff x="1498221" y="4047614"/>
                <a:chExt cx="529172" cy="240783"/>
              </a:xfrm>
            </p:grpSpPr>
            <p:grpSp>
              <p:nvGrpSpPr>
                <p:cNvPr id="6089" name="Google Shape;6089;p147"/>
                <p:cNvGrpSpPr/>
                <p:nvPr/>
              </p:nvGrpSpPr>
              <p:grpSpPr>
                <a:xfrm>
                  <a:off x="1826655" y="4224370"/>
                  <a:ext cx="200738" cy="25631"/>
                  <a:chOff x="1826655" y="4224370"/>
                  <a:chExt cx="200738" cy="25631"/>
                </a:xfrm>
              </p:grpSpPr>
              <p:sp>
                <p:nvSpPr>
                  <p:cNvPr id="6090" name="Google Shape;6090;p147"/>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147"/>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147"/>
                <p:cNvGrpSpPr/>
                <p:nvPr/>
              </p:nvGrpSpPr>
              <p:grpSpPr>
                <a:xfrm>
                  <a:off x="1498221" y="4047614"/>
                  <a:ext cx="328444" cy="240783"/>
                  <a:chOff x="1498221" y="4047614"/>
                  <a:chExt cx="328444" cy="240783"/>
                </a:xfrm>
              </p:grpSpPr>
              <p:sp>
                <p:nvSpPr>
                  <p:cNvPr id="6093" name="Google Shape;6093;p147"/>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4" name="Google Shape;6094;p147"/>
                  <p:cNvGrpSpPr/>
                  <p:nvPr/>
                </p:nvGrpSpPr>
                <p:grpSpPr>
                  <a:xfrm>
                    <a:off x="1498221" y="4047614"/>
                    <a:ext cx="150566" cy="190416"/>
                    <a:chOff x="1498221" y="4047614"/>
                    <a:chExt cx="150566" cy="190416"/>
                  </a:xfrm>
                </p:grpSpPr>
                <p:sp>
                  <p:nvSpPr>
                    <p:cNvPr id="6095" name="Google Shape;6095;p147"/>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147"/>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097" name="Google Shape;6097;p147"/>
              <p:cNvGrpSpPr/>
              <p:nvPr/>
            </p:nvGrpSpPr>
            <p:grpSpPr>
              <a:xfrm>
                <a:off x="1560718" y="3800594"/>
                <a:ext cx="532948" cy="302090"/>
                <a:chOff x="1560718" y="3800594"/>
                <a:chExt cx="532948" cy="302090"/>
              </a:xfrm>
            </p:grpSpPr>
            <p:grpSp>
              <p:nvGrpSpPr>
                <p:cNvPr id="6098" name="Google Shape;6098;p147"/>
                <p:cNvGrpSpPr/>
                <p:nvPr/>
              </p:nvGrpSpPr>
              <p:grpSpPr>
                <a:xfrm>
                  <a:off x="1912179" y="3827344"/>
                  <a:ext cx="181487" cy="25631"/>
                  <a:chOff x="1912179" y="3827344"/>
                  <a:chExt cx="181487" cy="25631"/>
                </a:xfrm>
              </p:grpSpPr>
              <p:sp>
                <p:nvSpPr>
                  <p:cNvPr id="6099" name="Google Shape;6099;p147"/>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147"/>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1" name="Google Shape;6101;p147"/>
                <p:cNvGrpSpPr/>
                <p:nvPr/>
              </p:nvGrpSpPr>
              <p:grpSpPr>
                <a:xfrm>
                  <a:off x="1912179" y="4044505"/>
                  <a:ext cx="181487" cy="25622"/>
                  <a:chOff x="1912179" y="4044506"/>
                  <a:chExt cx="181487" cy="25622"/>
                </a:xfrm>
              </p:grpSpPr>
              <p:sp>
                <p:nvSpPr>
                  <p:cNvPr id="6102" name="Google Shape;6102;p147"/>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147"/>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4" name="Google Shape;6104;p147"/>
                <p:cNvGrpSpPr/>
                <p:nvPr/>
              </p:nvGrpSpPr>
              <p:grpSpPr>
                <a:xfrm>
                  <a:off x="1560718" y="3800594"/>
                  <a:ext cx="351472" cy="302090"/>
                  <a:chOff x="1560718" y="3800594"/>
                  <a:chExt cx="351472" cy="302090"/>
                </a:xfrm>
              </p:grpSpPr>
              <p:grpSp>
                <p:nvGrpSpPr>
                  <p:cNvPr id="6105" name="Google Shape;6105;p147"/>
                  <p:cNvGrpSpPr/>
                  <p:nvPr/>
                </p:nvGrpSpPr>
                <p:grpSpPr>
                  <a:xfrm>
                    <a:off x="1560718" y="3842857"/>
                    <a:ext cx="173586" cy="217131"/>
                    <a:chOff x="1560718" y="3842857"/>
                    <a:chExt cx="173586" cy="217131"/>
                  </a:xfrm>
                </p:grpSpPr>
                <p:sp>
                  <p:nvSpPr>
                    <p:cNvPr id="6106" name="Google Shape;6106;p147"/>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147"/>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147"/>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9" name="Google Shape;6109;p147"/>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147"/>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111" name="Google Shape;6111;p147"/>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2" name="Google Shape;6112;p147"/>
              <p:cNvGrpSpPr/>
              <p:nvPr/>
            </p:nvGrpSpPr>
            <p:grpSpPr>
              <a:xfrm>
                <a:off x="785350" y="3605478"/>
                <a:ext cx="535311" cy="249245"/>
                <a:chOff x="785350" y="3605478"/>
                <a:chExt cx="535311" cy="249245"/>
              </a:xfrm>
            </p:grpSpPr>
            <p:grpSp>
              <p:nvGrpSpPr>
                <p:cNvPr id="6113" name="Google Shape;6113;p147"/>
                <p:cNvGrpSpPr/>
                <p:nvPr/>
              </p:nvGrpSpPr>
              <p:grpSpPr>
                <a:xfrm>
                  <a:off x="785350" y="3605478"/>
                  <a:ext cx="376191" cy="102736"/>
                  <a:chOff x="785350" y="3605478"/>
                  <a:chExt cx="376191" cy="102736"/>
                </a:xfrm>
              </p:grpSpPr>
              <p:sp>
                <p:nvSpPr>
                  <p:cNvPr id="6114" name="Google Shape;6114;p147"/>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147"/>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147"/>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7" name="Google Shape;6117;p147"/>
                <p:cNvGrpSpPr/>
                <p:nvPr/>
              </p:nvGrpSpPr>
              <p:grpSpPr>
                <a:xfrm>
                  <a:off x="1161530" y="3655851"/>
                  <a:ext cx="159131" cy="198872"/>
                  <a:chOff x="1161530" y="3655851"/>
                  <a:chExt cx="159131" cy="198872"/>
                </a:xfrm>
              </p:grpSpPr>
              <p:sp>
                <p:nvSpPr>
                  <p:cNvPr id="6118" name="Google Shape;6118;p147"/>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147"/>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20" name="Google Shape;6120;p147"/>
              <p:cNvGrpSpPr/>
              <p:nvPr/>
            </p:nvGrpSpPr>
            <p:grpSpPr>
              <a:xfrm>
                <a:off x="785350" y="4047614"/>
                <a:ext cx="535311" cy="240783"/>
                <a:chOff x="785350" y="4047614"/>
                <a:chExt cx="535311" cy="240783"/>
              </a:xfrm>
            </p:grpSpPr>
            <p:grpSp>
              <p:nvGrpSpPr>
                <p:cNvPr id="6121" name="Google Shape;6121;p147"/>
                <p:cNvGrpSpPr/>
                <p:nvPr/>
              </p:nvGrpSpPr>
              <p:grpSpPr>
                <a:xfrm>
                  <a:off x="1161636" y="4047614"/>
                  <a:ext cx="159025" cy="190415"/>
                  <a:chOff x="1161636" y="4047614"/>
                  <a:chExt cx="159025" cy="190415"/>
                </a:xfrm>
              </p:grpSpPr>
              <p:sp>
                <p:nvSpPr>
                  <p:cNvPr id="6122" name="Google Shape;6122;p147"/>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47"/>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4" name="Google Shape;6124;p147"/>
                <p:cNvGrpSpPr/>
                <p:nvPr/>
              </p:nvGrpSpPr>
              <p:grpSpPr>
                <a:xfrm>
                  <a:off x="785350" y="4185661"/>
                  <a:ext cx="376191" cy="102736"/>
                  <a:chOff x="785350" y="4185661"/>
                  <a:chExt cx="376191" cy="102736"/>
                </a:xfrm>
              </p:grpSpPr>
              <p:sp>
                <p:nvSpPr>
                  <p:cNvPr id="6125" name="Google Shape;6125;p147"/>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147"/>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147"/>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28" name="Google Shape;6128;p147"/>
              <p:cNvGrpSpPr/>
              <p:nvPr/>
            </p:nvGrpSpPr>
            <p:grpSpPr>
              <a:xfrm>
                <a:off x="1501054" y="3605478"/>
                <a:ext cx="526340" cy="249240"/>
                <a:chOff x="1501054" y="3605478"/>
                <a:chExt cx="526340" cy="249240"/>
              </a:xfrm>
            </p:grpSpPr>
            <p:grpSp>
              <p:nvGrpSpPr>
                <p:cNvPr id="6129" name="Google Shape;6129;p147"/>
                <p:cNvGrpSpPr/>
                <p:nvPr/>
              </p:nvGrpSpPr>
              <p:grpSpPr>
                <a:xfrm>
                  <a:off x="1834208" y="3643867"/>
                  <a:ext cx="193185" cy="25622"/>
                  <a:chOff x="1834208" y="3643867"/>
                  <a:chExt cx="193185" cy="25622"/>
                </a:xfrm>
              </p:grpSpPr>
              <p:sp>
                <p:nvSpPr>
                  <p:cNvPr id="6130" name="Google Shape;6130;p147"/>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147"/>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2" name="Google Shape;6132;p147"/>
                <p:cNvGrpSpPr/>
                <p:nvPr/>
              </p:nvGrpSpPr>
              <p:grpSpPr>
                <a:xfrm>
                  <a:off x="1501054" y="3605478"/>
                  <a:ext cx="333165" cy="249240"/>
                  <a:chOff x="1501054" y="3605478"/>
                  <a:chExt cx="333165" cy="249240"/>
                </a:xfrm>
              </p:grpSpPr>
              <p:sp>
                <p:nvSpPr>
                  <p:cNvPr id="6133" name="Google Shape;6133;p147"/>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4" name="Google Shape;6134;p147"/>
                  <p:cNvGrpSpPr/>
                  <p:nvPr/>
                </p:nvGrpSpPr>
                <p:grpSpPr>
                  <a:xfrm>
                    <a:off x="1501054" y="3655851"/>
                    <a:ext cx="155286" cy="198867"/>
                    <a:chOff x="1501054" y="3655851"/>
                    <a:chExt cx="155286" cy="198867"/>
                  </a:xfrm>
                </p:grpSpPr>
                <p:sp>
                  <p:nvSpPr>
                    <p:cNvPr id="6135" name="Google Shape;6135;p147"/>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147"/>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137" name="Google Shape;6137;p147"/>
              <p:cNvGrpSpPr/>
              <p:nvPr/>
            </p:nvGrpSpPr>
            <p:grpSpPr>
              <a:xfrm>
                <a:off x="724986" y="3800594"/>
                <a:ext cx="532950" cy="302090"/>
                <a:chOff x="724986" y="3800594"/>
                <a:chExt cx="532950" cy="302090"/>
              </a:xfrm>
            </p:grpSpPr>
            <p:grpSp>
              <p:nvGrpSpPr>
                <p:cNvPr id="6138" name="Google Shape;6138;p147"/>
                <p:cNvGrpSpPr/>
                <p:nvPr/>
              </p:nvGrpSpPr>
              <p:grpSpPr>
                <a:xfrm>
                  <a:off x="724986" y="4044367"/>
                  <a:ext cx="181314" cy="25626"/>
                  <a:chOff x="724986" y="4044367"/>
                  <a:chExt cx="181314" cy="25626"/>
                </a:xfrm>
              </p:grpSpPr>
              <p:sp>
                <p:nvSpPr>
                  <p:cNvPr id="6139" name="Google Shape;6139;p147"/>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147"/>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1" name="Google Shape;6141;p147"/>
                <p:cNvGrpSpPr/>
                <p:nvPr/>
              </p:nvGrpSpPr>
              <p:grpSpPr>
                <a:xfrm>
                  <a:off x="906290" y="3800594"/>
                  <a:ext cx="351646" cy="302090"/>
                  <a:chOff x="906290" y="3800594"/>
                  <a:chExt cx="351646" cy="302090"/>
                </a:xfrm>
              </p:grpSpPr>
              <p:grpSp>
                <p:nvGrpSpPr>
                  <p:cNvPr id="6142" name="Google Shape;6142;p147"/>
                  <p:cNvGrpSpPr/>
                  <p:nvPr/>
                </p:nvGrpSpPr>
                <p:grpSpPr>
                  <a:xfrm>
                    <a:off x="1084172" y="3842857"/>
                    <a:ext cx="173764" cy="217131"/>
                    <a:chOff x="1084172" y="3842857"/>
                    <a:chExt cx="173764" cy="217131"/>
                  </a:xfrm>
                </p:grpSpPr>
                <p:grpSp>
                  <p:nvGrpSpPr>
                    <p:cNvPr id="6143" name="Google Shape;6143;p147"/>
                    <p:cNvGrpSpPr/>
                    <p:nvPr/>
                  </p:nvGrpSpPr>
                  <p:grpSpPr>
                    <a:xfrm>
                      <a:off x="1156862" y="3936509"/>
                      <a:ext cx="101073" cy="25622"/>
                      <a:chOff x="1156862" y="3936509"/>
                      <a:chExt cx="101073" cy="25622"/>
                    </a:xfrm>
                  </p:grpSpPr>
                  <p:sp>
                    <p:nvSpPr>
                      <p:cNvPr id="6144" name="Google Shape;6144;p147"/>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147"/>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6" name="Google Shape;6146;p147"/>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7" name="Google Shape;6147;p147"/>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147"/>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9" name="Google Shape;6149;p147"/>
                <p:cNvGrpSpPr/>
                <p:nvPr/>
              </p:nvGrpSpPr>
              <p:grpSpPr>
                <a:xfrm>
                  <a:off x="724986" y="3830189"/>
                  <a:ext cx="189533" cy="25626"/>
                  <a:chOff x="724986" y="3830189"/>
                  <a:chExt cx="189533" cy="25626"/>
                </a:xfrm>
              </p:grpSpPr>
              <p:sp>
                <p:nvSpPr>
                  <p:cNvPr id="6150" name="Google Shape;6150;p147"/>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147"/>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6152" name="Google Shape;6152;p147"/>
          <p:cNvGrpSpPr/>
          <p:nvPr/>
        </p:nvGrpSpPr>
        <p:grpSpPr>
          <a:xfrm>
            <a:off x="2253298" y="2455640"/>
            <a:ext cx="948701" cy="935378"/>
            <a:chOff x="2253298" y="2428317"/>
            <a:chExt cx="948701" cy="935378"/>
          </a:xfrm>
        </p:grpSpPr>
        <p:sp>
          <p:nvSpPr>
            <p:cNvPr id="6153" name="Google Shape;6153;p147"/>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147"/>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147"/>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147"/>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147"/>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147"/>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147"/>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147"/>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147"/>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147"/>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147"/>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147"/>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147"/>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147"/>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147"/>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147"/>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147"/>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147"/>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147"/>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147"/>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147"/>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147"/>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147"/>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147"/>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147"/>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147"/>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147"/>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147"/>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147"/>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147"/>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147"/>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147"/>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147"/>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189"/>
        <p:cNvGrpSpPr/>
        <p:nvPr/>
      </p:nvGrpSpPr>
      <p:grpSpPr>
        <a:xfrm>
          <a:off x="0" y="0"/>
          <a:ext cx="0" cy="0"/>
          <a:chOff x="0" y="0"/>
          <a:chExt cx="0" cy="0"/>
        </a:xfrm>
      </p:grpSpPr>
      <p:grpSp>
        <p:nvGrpSpPr>
          <p:cNvPr id="6190" name="Google Shape;6190;p148"/>
          <p:cNvGrpSpPr/>
          <p:nvPr/>
        </p:nvGrpSpPr>
        <p:grpSpPr>
          <a:xfrm>
            <a:off x="3353582" y="1145627"/>
            <a:ext cx="2363393" cy="1017867"/>
            <a:chOff x="3292400" y="1219146"/>
            <a:chExt cx="2615240" cy="1110239"/>
          </a:xfrm>
        </p:grpSpPr>
        <p:sp>
          <p:nvSpPr>
            <p:cNvPr id="6191" name="Google Shape;6191;p148"/>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6192" name="Google Shape;6192;p148"/>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193" name="Google Shape;6193;p148"/>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6194" name="Google Shape;6194;p148"/>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6195" name="Google Shape;6195;p148"/>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6196" name="Google Shape;6196;p148"/>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6197" name="Google Shape;6197;p148"/>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6198" name="Google Shape;6198;p148"/>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6199" name="Google Shape;6199;p148"/>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6200" name="Google Shape;6200;p148"/>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6201" name="Google Shape;6201;p148"/>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202" name="Google Shape;6202;p148"/>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6203" name="Google Shape;6203;p148"/>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204" name="Google Shape;6204;p148"/>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6205" name="Google Shape;6205;p148"/>
            <p:cNvGrpSpPr/>
            <p:nvPr/>
          </p:nvGrpSpPr>
          <p:grpSpPr>
            <a:xfrm>
              <a:off x="3748438" y="1378608"/>
              <a:ext cx="2159202" cy="903971"/>
              <a:chOff x="1683525" y="2179850"/>
              <a:chExt cx="4519050" cy="2134525"/>
            </a:xfrm>
          </p:grpSpPr>
          <p:sp>
            <p:nvSpPr>
              <p:cNvPr id="6206" name="Google Shape;6206;p148"/>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207" name="Google Shape;6207;p148"/>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208" name="Google Shape;6208;p148"/>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209" name="Google Shape;6209;p148"/>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210" name="Google Shape;6210;p148"/>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211" name="Google Shape;6211;p148"/>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212" name="Google Shape;6212;p148"/>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213" name="Google Shape;6213;p148"/>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214" name="Google Shape;6214;p148"/>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215" name="Google Shape;6215;p148"/>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216" name="Google Shape;6216;p148"/>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217" name="Google Shape;6217;p148"/>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6218" name="Google Shape;6218;p148"/>
          <p:cNvGraphicFramePr/>
          <p:nvPr/>
        </p:nvGraphicFramePr>
        <p:xfrm>
          <a:off x="5949675" y="2323100"/>
          <a:ext cx="3000000" cy="3000000"/>
        </p:xfrm>
        <a:graphic>
          <a:graphicData uri="http://schemas.openxmlformats.org/drawingml/2006/table">
            <a:tbl>
              <a:tblPr>
                <a:noFill/>
                <a:tableStyleId>{9C881968-A242-40C9-95AA-8B06707AE9F3}</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6219" name="Google Shape;6219;p148"/>
          <p:cNvGrpSpPr/>
          <p:nvPr/>
        </p:nvGrpSpPr>
        <p:grpSpPr>
          <a:xfrm>
            <a:off x="5926924" y="3381697"/>
            <a:ext cx="2519825" cy="1001454"/>
            <a:chOff x="1906114" y="789980"/>
            <a:chExt cx="1487676" cy="606868"/>
          </a:xfrm>
        </p:grpSpPr>
        <p:cxnSp>
          <p:nvCxnSpPr>
            <p:cNvPr id="6220" name="Google Shape;6220;p148"/>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221" name="Google Shape;6221;p148"/>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222" name="Google Shape;6222;p148"/>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6223" name="Google Shape;6223;p148"/>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6224" name="Google Shape;6224;p148"/>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6225" name="Google Shape;6225;p148"/>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6226" name="Google Shape;6226;p148"/>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6227" name="Google Shape;6227;p148"/>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148"/>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148"/>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148"/>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148"/>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148"/>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148"/>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6234" name="Google Shape;6234;p148"/>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6235" name="Google Shape;6235;p148"/>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6236" name="Google Shape;6236;p148"/>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7" name="Google Shape;6237;p148"/>
          <p:cNvGrpSpPr/>
          <p:nvPr/>
        </p:nvGrpSpPr>
        <p:grpSpPr>
          <a:xfrm>
            <a:off x="726399" y="1190655"/>
            <a:ext cx="2394370" cy="976502"/>
            <a:chOff x="749309" y="1112739"/>
            <a:chExt cx="2371603" cy="976502"/>
          </a:xfrm>
        </p:grpSpPr>
        <p:sp>
          <p:nvSpPr>
            <p:cNvPr id="6238" name="Google Shape;6238;p148"/>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148"/>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148"/>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148"/>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148"/>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148"/>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148"/>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148"/>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148"/>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148"/>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148"/>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148"/>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148"/>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148"/>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148"/>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148"/>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148"/>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148"/>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148"/>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148"/>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148"/>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148"/>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148"/>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148"/>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148"/>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148"/>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148"/>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148"/>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148"/>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148"/>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148"/>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148"/>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6270" name="Google Shape;6270;p148"/>
          <p:cNvGraphicFramePr/>
          <p:nvPr/>
        </p:nvGraphicFramePr>
        <p:xfrm>
          <a:off x="5949700" y="1188950"/>
          <a:ext cx="3000000" cy="3000000"/>
        </p:xfrm>
        <a:graphic>
          <a:graphicData uri="http://schemas.openxmlformats.org/drawingml/2006/table">
            <a:tbl>
              <a:tblPr>
                <a:noFill/>
                <a:tableStyleId>{9C881968-A242-40C9-95AA-8B06707AE9F3}</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6271" name="Google Shape;6271;p148"/>
          <p:cNvGraphicFramePr/>
          <p:nvPr/>
        </p:nvGraphicFramePr>
        <p:xfrm>
          <a:off x="3356413" y="2323100"/>
          <a:ext cx="3000000" cy="3000000"/>
        </p:xfrm>
        <a:graphic>
          <a:graphicData uri="http://schemas.openxmlformats.org/drawingml/2006/table">
            <a:tbl>
              <a:tblPr>
                <a:noFill/>
                <a:tableStyleId>{9C881968-A242-40C9-95AA-8B06707AE9F3}</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272" name="Google Shape;6272;p148"/>
          <p:cNvGrpSpPr/>
          <p:nvPr/>
        </p:nvGrpSpPr>
        <p:grpSpPr>
          <a:xfrm>
            <a:off x="4100342" y="2709743"/>
            <a:ext cx="1517436" cy="74460"/>
            <a:chOff x="3980086" y="2804397"/>
            <a:chExt cx="1227600" cy="66900"/>
          </a:xfrm>
        </p:grpSpPr>
        <p:sp>
          <p:nvSpPr>
            <p:cNvPr id="6273" name="Google Shape;6273;p148"/>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148"/>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5" name="Google Shape;6275;p148"/>
          <p:cNvGrpSpPr/>
          <p:nvPr/>
        </p:nvGrpSpPr>
        <p:grpSpPr>
          <a:xfrm>
            <a:off x="4725406" y="3002330"/>
            <a:ext cx="892956" cy="74460"/>
            <a:chOff x="3980086" y="2804397"/>
            <a:chExt cx="1227600" cy="66900"/>
          </a:xfrm>
        </p:grpSpPr>
        <p:sp>
          <p:nvSpPr>
            <p:cNvPr id="6276" name="Google Shape;6276;p148"/>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148"/>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8" name="Google Shape;6278;p148"/>
          <p:cNvGrpSpPr/>
          <p:nvPr/>
        </p:nvGrpSpPr>
        <p:grpSpPr>
          <a:xfrm>
            <a:off x="3358498" y="3361213"/>
            <a:ext cx="2363244" cy="1005943"/>
            <a:chOff x="3358415" y="3361302"/>
            <a:chExt cx="2363244" cy="1024695"/>
          </a:xfrm>
        </p:grpSpPr>
        <p:grpSp>
          <p:nvGrpSpPr>
            <p:cNvPr id="6279" name="Google Shape;6279;p148"/>
            <p:cNvGrpSpPr/>
            <p:nvPr/>
          </p:nvGrpSpPr>
          <p:grpSpPr>
            <a:xfrm>
              <a:off x="3358415" y="3361302"/>
              <a:ext cx="441300" cy="1024695"/>
              <a:chOff x="3358415" y="3361302"/>
              <a:chExt cx="441300" cy="1024695"/>
            </a:xfrm>
          </p:grpSpPr>
          <p:sp>
            <p:nvSpPr>
              <p:cNvPr id="6280" name="Google Shape;6280;p148"/>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148"/>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148"/>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148"/>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148"/>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148"/>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6" name="Google Shape;6286;p148"/>
            <p:cNvGrpSpPr/>
            <p:nvPr/>
          </p:nvGrpSpPr>
          <p:grpSpPr>
            <a:xfrm>
              <a:off x="3838901" y="3361302"/>
              <a:ext cx="441300" cy="1024695"/>
              <a:chOff x="3838901" y="3361302"/>
              <a:chExt cx="441300" cy="1024695"/>
            </a:xfrm>
          </p:grpSpPr>
          <p:sp>
            <p:nvSpPr>
              <p:cNvPr id="6287" name="Google Shape;6287;p148"/>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148"/>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148"/>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148"/>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148"/>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148"/>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3" name="Google Shape;6293;p148"/>
            <p:cNvGrpSpPr/>
            <p:nvPr/>
          </p:nvGrpSpPr>
          <p:grpSpPr>
            <a:xfrm>
              <a:off x="4319387" y="3361302"/>
              <a:ext cx="441300" cy="1024695"/>
              <a:chOff x="4319387" y="3361302"/>
              <a:chExt cx="441300" cy="1024695"/>
            </a:xfrm>
          </p:grpSpPr>
          <p:sp>
            <p:nvSpPr>
              <p:cNvPr id="6294" name="Google Shape;6294;p148"/>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148"/>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148"/>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148"/>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148"/>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148"/>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0" name="Google Shape;6300;p148"/>
            <p:cNvGrpSpPr/>
            <p:nvPr/>
          </p:nvGrpSpPr>
          <p:grpSpPr>
            <a:xfrm>
              <a:off x="4799873" y="3361302"/>
              <a:ext cx="441300" cy="1024695"/>
              <a:chOff x="4799873" y="3361302"/>
              <a:chExt cx="441300" cy="1024695"/>
            </a:xfrm>
          </p:grpSpPr>
          <p:sp>
            <p:nvSpPr>
              <p:cNvPr id="6301" name="Google Shape;6301;p148"/>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148"/>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148"/>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148"/>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148"/>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148"/>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148"/>
            <p:cNvGrpSpPr/>
            <p:nvPr/>
          </p:nvGrpSpPr>
          <p:grpSpPr>
            <a:xfrm>
              <a:off x="5280360" y="3361302"/>
              <a:ext cx="441300" cy="1024695"/>
              <a:chOff x="5280360" y="3361302"/>
              <a:chExt cx="441300" cy="1024695"/>
            </a:xfrm>
          </p:grpSpPr>
          <p:sp>
            <p:nvSpPr>
              <p:cNvPr id="6308" name="Google Shape;6308;p148"/>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148"/>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148"/>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148"/>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148"/>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148"/>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6314" name="Google Shape;6314;p148"/>
          <p:cNvGraphicFramePr/>
          <p:nvPr/>
        </p:nvGraphicFramePr>
        <p:xfrm>
          <a:off x="724925" y="2323100"/>
          <a:ext cx="3000000" cy="3000000"/>
        </p:xfrm>
        <a:graphic>
          <a:graphicData uri="http://schemas.openxmlformats.org/drawingml/2006/table">
            <a:tbl>
              <a:tblPr>
                <a:noFill/>
                <a:tableStyleId>{9C881968-A242-40C9-95AA-8B06707AE9F3}</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315" name="Google Shape;6315;p148"/>
          <p:cNvGrpSpPr/>
          <p:nvPr/>
        </p:nvGrpSpPr>
        <p:grpSpPr>
          <a:xfrm>
            <a:off x="726450" y="3372825"/>
            <a:ext cx="2403614" cy="1005900"/>
            <a:chOff x="726450" y="3372825"/>
            <a:chExt cx="2403614" cy="1005900"/>
          </a:xfrm>
        </p:grpSpPr>
        <p:grpSp>
          <p:nvGrpSpPr>
            <p:cNvPr id="6316" name="Google Shape;6316;p148"/>
            <p:cNvGrpSpPr/>
            <p:nvPr/>
          </p:nvGrpSpPr>
          <p:grpSpPr>
            <a:xfrm>
              <a:off x="726450" y="3696000"/>
              <a:ext cx="2403614" cy="500898"/>
              <a:chOff x="726450" y="3696000"/>
              <a:chExt cx="2403614" cy="500898"/>
            </a:xfrm>
          </p:grpSpPr>
          <p:sp>
            <p:nvSpPr>
              <p:cNvPr id="6317" name="Google Shape;6317;p148"/>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318" name="Google Shape;6318;p148"/>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319" name="Google Shape;6319;p148"/>
            <p:cNvGrpSpPr/>
            <p:nvPr/>
          </p:nvGrpSpPr>
          <p:grpSpPr>
            <a:xfrm>
              <a:off x="1348050" y="3372825"/>
              <a:ext cx="1720425" cy="1005900"/>
              <a:chOff x="1348050" y="3372825"/>
              <a:chExt cx="1720425" cy="1005900"/>
            </a:xfrm>
          </p:grpSpPr>
          <p:sp>
            <p:nvSpPr>
              <p:cNvPr id="6320" name="Google Shape;6320;p148"/>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321" name="Google Shape;6321;p148"/>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322" name="Google Shape;6322;p148"/>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323" name="Google Shape;6323;p148"/>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324" name="Google Shape;6324;p148"/>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325" name="Google Shape;6325;p148"/>
            <p:cNvGrpSpPr/>
            <p:nvPr/>
          </p:nvGrpSpPr>
          <p:grpSpPr>
            <a:xfrm>
              <a:off x="1455707" y="3731058"/>
              <a:ext cx="1491150" cy="417657"/>
              <a:chOff x="1455707" y="3731058"/>
              <a:chExt cx="1491150" cy="417657"/>
            </a:xfrm>
          </p:grpSpPr>
          <p:grpSp>
            <p:nvGrpSpPr>
              <p:cNvPr id="6326" name="Google Shape;6326;p148"/>
              <p:cNvGrpSpPr/>
              <p:nvPr/>
            </p:nvGrpSpPr>
            <p:grpSpPr>
              <a:xfrm>
                <a:off x="1472938" y="3745828"/>
                <a:ext cx="72126" cy="53788"/>
                <a:chOff x="1472938" y="3745828"/>
                <a:chExt cx="72126" cy="53788"/>
              </a:xfrm>
            </p:grpSpPr>
            <p:sp>
              <p:nvSpPr>
                <p:cNvPr id="6327" name="Google Shape;6327;p148"/>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148"/>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9" name="Google Shape;6329;p148"/>
              <p:cNvGrpSpPr/>
              <p:nvPr/>
            </p:nvGrpSpPr>
            <p:grpSpPr>
              <a:xfrm>
                <a:off x="1819181" y="4089633"/>
                <a:ext cx="72126" cy="53788"/>
                <a:chOff x="1819181" y="4089633"/>
                <a:chExt cx="72126" cy="53788"/>
              </a:xfrm>
            </p:grpSpPr>
            <p:sp>
              <p:nvSpPr>
                <p:cNvPr id="6330" name="Google Shape;6330;p148"/>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148"/>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2" name="Google Shape;6332;p148"/>
              <p:cNvGrpSpPr/>
              <p:nvPr/>
            </p:nvGrpSpPr>
            <p:grpSpPr>
              <a:xfrm>
                <a:off x="1455707" y="4084171"/>
                <a:ext cx="64321" cy="64544"/>
                <a:chOff x="1455707" y="4084171"/>
                <a:chExt cx="64321" cy="64544"/>
              </a:xfrm>
            </p:grpSpPr>
            <p:sp>
              <p:nvSpPr>
                <p:cNvPr id="6333" name="Google Shape;6333;p148"/>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148"/>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5" name="Google Shape;6335;p148"/>
              <p:cNvGrpSpPr/>
              <p:nvPr/>
            </p:nvGrpSpPr>
            <p:grpSpPr>
              <a:xfrm>
                <a:off x="1818610" y="3731058"/>
                <a:ext cx="64321" cy="64544"/>
                <a:chOff x="1818610" y="3731058"/>
                <a:chExt cx="64321" cy="64544"/>
              </a:xfrm>
            </p:grpSpPr>
            <p:sp>
              <p:nvSpPr>
                <p:cNvPr id="6336" name="Google Shape;6336;p148"/>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148"/>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8" name="Google Shape;6338;p148"/>
              <p:cNvGrpSpPr/>
              <p:nvPr/>
            </p:nvGrpSpPr>
            <p:grpSpPr>
              <a:xfrm>
                <a:off x="2172491" y="4089633"/>
                <a:ext cx="72126" cy="53788"/>
                <a:chOff x="2172491" y="4089633"/>
                <a:chExt cx="72126" cy="53788"/>
              </a:xfrm>
            </p:grpSpPr>
            <p:sp>
              <p:nvSpPr>
                <p:cNvPr id="6339" name="Google Shape;6339;p148"/>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148"/>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1" name="Google Shape;6341;p148"/>
              <p:cNvGrpSpPr/>
              <p:nvPr/>
            </p:nvGrpSpPr>
            <p:grpSpPr>
              <a:xfrm>
                <a:off x="2171920" y="3731058"/>
                <a:ext cx="64321" cy="64544"/>
                <a:chOff x="2171920" y="3731058"/>
                <a:chExt cx="64321" cy="64544"/>
              </a:xfrm>
            </p:grpSpPr>
            <p:sp>
              <p:nvSpPr>
                <p:cNvPr id="6342" name="Google Shape;6342;p148"/>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148"/>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4" name="Google Shape;6344;p148"/>
              <p:cNvGrpSpPr/>
              <p:nvPr/>
            </p:nvGrpSpPr>
            <p:grpSpPr>
              <a:xfrm>
                <a:off x="2874730" y="3745828"/>
                <a:ext cx="72126" cy="53788"/>
                <a:chOff x="2874730" y="3745828"/>
                <a:chExt cx="72126" cy="53788"/>
              </a:xfrm>
            </p:grpSpPr>
            <p:sp>
              <p:nvSpPr>
                <p:cNvPr id="6345" name="Google Shape;6345;p148"/>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148"/>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7" name="Google Shape;6347;p148"/>
              <p:cNvGrpSpPr/>
              <p:nvPr/>
            </p:nvGrpSpPr>
            <p:grpSpPr>
              <a:xfrm>
                <a:off x="2878589" y="4081481"/>
                <a:ext cx="64321" cy="64544"/>
                <a:chOff x="2878589" y="4081481"/>
                <a:chExt cx="64321" cy="64544"/>
              </a:xfrm>
            </p:grpSpPr>
            <p:sp>
              <p:nvSpPr>
                <p:cNvPr id="6348" name="Google Shape;6348;p148"/>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148"/>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148"/>
              <p:cNvGrpSpPr/>
              <p:nvPr/>
            </p:nvGrpSpPr>
            <p:grpSpPr>
              <a:xfrm>
                <a:off x="2525796" y="4089633"/>
                <a:ext cx="72126" cy="53788"/>
                <a:chOff x="2525796" y="4089633"/>
                <a:chExt cx="72126" cy="53788"/>
              </a:xfrm>
            </p:grpSpPr>
            <p:sp>
              <p:nvSpPr>
                <p:cNvPr id="6351" name="Google Shape;6351;p148"/>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148"/>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3" name="Google Shape;6353;p148"/>
              <p:cNvGrpSpPr/>
              <p:nvPr/>
            </p:nvGrpSpPr>
            <p:grpSpPr>
              <a:xfrm>
                <a:off x="2525225" y="3731058"/>
                <a:ext cx="64321" cy="64544"/>
                <a:chOff x="2525225" y="3731058"/>
                <a:chExt cx="64321" cy="64544"/>
              </a:xfrm>
            </p:grpSpPr>
            <p:sp>
              <p:nvSpPr>
                <p:cNvPr id="6354" name="Google Shape;6354;p148"/>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148"/>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359"/>
        <p:cNvGrpSpPr/>
        <p:nvPr/>
      </p:nvGrpSpPr>
      <p:grpSpPr>
        <a:xfrm>
          <a:off x="0" y="0"/>
          <a:ext cx="0" cy="0"/>
          <a:chOff x="0" y="0"/>
          <a:chExt cx="0" cy="0"/>
        </a:xfrm>
      </p:grpSpPr>
      <p:grpSp>
        <p:nvGrpSpPr>
          <p:cNvPr id="6360" name="Google Shape;6360;p149"/>
          <p:cNvGrpSpPr/>
          <p:nvPr/>
        </p:nvGrpSpPr>
        <p:grpSpPr>
          <a:xfrm>
            <a:off x="732428" y="1171356"/>
            <a:ext cx="845921" cy="690752"/>
            <a:chOff x="732428" y="1198513"/>
            <a:chExt cx="845921" cy="690752"/>
          </a:xfrm>
        </p:grpSpPr>
        <p:grpSp>
          <p:nvGrpSpPr>
            <p:cNvPr id="6361" name="Google Shape;6361;p149"/>
            <p:cNvGrpSpPr/>
            <p:nvPr/>
          </p:nvGrpSpPr>
          <p:grpSpPr>
            <a:xfrm>
              <a:off x="823030" y="1198513"/>
              <a:ext cx="755319" cy="690752"/>
              <a:chOff x="823030" y="1198513"/>
              <a:chExt cx="755319" cy="690752"/>
            </a:xfrm>
          </p:grpSpPr>
          <p:sp>
            <p:nvSpPr>
              <p:cNvPr id="6362" name="Google Shape;6362;p149"/>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149"/>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149"/>
            <p:cNvGrpSpPr/>
            <p:nvPr/>
          </p:nvGrpSpPr>
          <p:grpSpPr>
            <a:xfrm>
              <a:off x="732428" y="1239937"/>
              <a:ext cx="739912" cy="607886"/>
              <a:chOff x="732428" y="1239937"/>
              <a:chExt cx="739912" cy="607886"/>
            </a:xfrm>
          </p:grpSpPr>
          <p:sp>
            <p:nvSpPr>
              <p:cNvPr id="6365" name="Google Shape;6365;p149"/>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149"/>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149"/>
            <p:cNvGrpSpPr/>
            <p:nvPr/>
          </p:nvGrpSpPr>
          <p:grpSpPr>
            <a:xfrm>
              <a:off x="732428" y="1277018"/>
              <a:ext cx="702832" cy="533758"/>
              <a:chOff x="732428" y="1277018"/>
              <a:chExt cx="702832" cy="533758"/>
            </a:xfrm>
          </p:grpSpPr>
          <p:sp>
            <p:nvSpPr>
              <p:cNvPr id="6368" name="Google Shape;6368;p149"/>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149"/>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0" name="Google Shape;6370;p149"/>
            <p:cNvGrpSpPr/>
            <p:nvPr/>
          </p:nvGrpSpPr>
          <p:grpSpPr>
            <a:xfrm>
              <a:off x="931170" y="1306653"/>
              <a:ext cx="647179" cy="474455"/>
              <a:chOff x="931170" y="1306653"/>
              <a:chExt cx="647179" cy="474455"/>
            </a:xfrm>
          </p:grpSpPr>
          <p:sp>
            <p:nvSpPr>
              <p:cNvPr id="6371" name="Google Shape;6371;p149"/>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149"/>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3" name="Google Shape;6373;p149"/>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6374;p149"/>
          <p:cNvGrpSpPr/>
          <p:nvPr/>
        </p:nvGrpSpPr>
        <p:grpSpPr>
          <a:xfrm>
            <a:off x="3964037" y="1171363"/>
            <a:ext cx="634656" cy="699982"/>
            <a:chOff x="5985650" y="2860025"/>
            <a:chExt cx="1396075" cy="1539775"/>
          </a:xfrm>
        </p:grpSpPr>
        <p:sp>
          <p:nvSpPr>
            <p:cNvPr id="6375" name="Google Shape;6375;p149"/>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149"/>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149"/>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149"/>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149"/>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149"/>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149"/>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149"/>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149"/>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149"/>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149"/>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149"/>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149"/>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149"/>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149"/>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149"/>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149"/>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149"/>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149"/>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149"/>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149"/>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149"/>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149"/>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149"/>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149"/>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149"/>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149"/>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149"/>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149"/>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149"/>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149"/>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149"/>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149"/>
          <p:cNvGrpSpPr/>
          <p:nvPr/>
        </p:nvGrpSpPr>
        <p:grpSpPr>
          <a:xfrm>
            <a:off x="4719687" y="1171356"/>
            <a:ext cx="725845" cy="699975"/>
            <a:chOff x="4249973" y="1201875"/>
            <a:chExt cx="1958568" cy="1888762"/>
          </a:xfrm>
        </p:grpSpPr>
        <p:sp>
          <p:nvSpPr>
            <p:cNvPr id="6408" name="Google Shape;6408;p149"/>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9" name="Google Shape;6409;p149"/>
            <p:cNvGrpSpPr/>
            <p:nvPr/>
          </p:nvGrpSpPr>
          <p:grpSpPr>
            <a:xfrm>
              <a:off x="5853086" y="1789142"/>
              <a:ext cx="355454" cy="1048099"/>
              <a:chOff x="5576108" y="2016725"/>
              <a:chExt cx="565200" cy="1666560"/>
            </a:xfrm>
          </p:grpSpPr>
          <p:sp>
            <p:nvSpPr>
              <p:cNvPr id="6410" name="Google Shape;6410;p149"/>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411" name="Google Shape;6411;p149"/>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2" name="Google Shape;6412;p149"/>
            <p:cNvGrpSpPr/>
            <p:nvPr/>
          </p:nvGrpSpPr>
          <p:grpSpPr>
            <a:xfrm>
              <a:off x="4869455" y="2691676"/>
              <a:ext cx="1013897" cy="398961"/>
              <a:chOff x="4012057" y="3451825"/>
              <a:chExt cx="1612175" cy="634379"/>
            </a:xfrm>
          </p:grpSpPr>
          <p:sp>
            <p:nvSpPr>
              <p:cNvPr id="6413" name="Google Shape;6413;p149"/>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414" name="Google Shape;6414;p149"/>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5" name="Google Shape;6415;p149"/>
            <p:cNvGrpSpPr/>
            <p:nvPr/>
          </p:nvGrpSpPr>
          <p:grpSpPr>
            <a:xfrm>
              <a:off x="4276937" y="2155961"/>
              <a:ext cx="651965" cy="891358"/>
              <a:chOff x="3069908" y="2599997"/>
              <a:chExt cx="1036675" cy="1417328"/>
            </a:xfrm>
          </p:grpSpPr>
          <p:sp>
            <p:nvSpPr>
              <p:cNvPr id="6416" name="Google Shape;6416;p149"/>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417" name="Google Shape;6417;p149"/>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8" name="Google Shape;6418;p149"/>
            <p:cNvGrpSpPr/>
            <p:nvPr/>
          </p:nvGrpSpPr>
          <p:grpSpPr>
            <a:xfrm>
              <a:off x="5054918" y="1201875"/>
              <a:ext cx="999548" cy="602711"/>
              <a:chOff x="4306958" y="1082925"/>
              <a:chExt cx="1589359" cy="958358"/>
            </a:xfrm>
          </p:grpSpPr>
          <p:sp>
            <p:nvSpPr>
              <p:cNvPr id="6419" name="Google Shape;6419;p149"/>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420" name="Google Shape;6420;p149"/>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149"/>
            <p:cNvGrpSpPr/>
            <p:nvPr/>
          </p:nvGrpSpPr>
          <p:grpSpPr>
            <a:xfrm>
              <a:off x="4249973" y="1303451"/>
              <a:ext cx="799317" cy="841334"/>
              <a:chOff x="3027033" y="1244439"/>
              <a:chExt cx="1270977" cy="1337786"/>
            </a:xfrm>
          </p:grpSpPr>
          <p:sp>
            <p:nvSpPr>
              <p:cNvPr id="6422" name="Google Shape;6422;p149"/>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423" name="Google Shape;6423;p149"/>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24" name="Google Shape;6424;p149"/>
          <p:cNvGrpSpPr/>
          <p:nvPr/>
        </p:nvGrpSpPr>
        <p:grpSpPr>
          <a:xfrm>
            <a:off x="4072551" y="2058137"/>
            <a:ext cx="750769" cy="683784"/>
            <a:chOff x="4204684" y="2104422"/>
            <a:chExt cx="699822" cy="637382"/>
          </a:xfrm>
        </p:grpSpPr>
        <p:grpSp>
          <p:nvGrpSpPr>
            <p:cNvPr id="6425" name="Google Shape;6425;p149"/>
            <p:cNvGrpSpPr/>
            <p:nvPr/>
          </p:nvGrpSpPr>
          <p:grpSpPr>
            <a:xfrm>
              <a:off x="4204684" y="2430067"/>
              <a:ext cx="342957" cy="311738"/>
              <a:chOff x="4204684" y="2430067"/>
              <a:chExt cx="342957" cy="311738"/>
            </a:xfrm>
          </p:grpSpPr>
          <p:sp>
            <p:nvSpPr>
              <p:cNvPr id="6426" name="Google Shape;6426;p149"/>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149"/>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8" name="Google Shape;6428;p149"/>
            <p:cNvGrpSpPr/>
            <p:nvPr/>
          </p:nvGrpSpPr>
          <p:grpSpPr>
            <a:xfrm>
              <a:off x="4561586" y="2430067"/>
              <a:ext cx="342920" cy="311738"/>
              <a:chOff x="4561586" y="2430067"/>
              <a:chExt cx="342920" cy="311738"/>
            </a:xfrm>
          </p:grpSpPr>
          <p:sp>
            <p:nvSpPr>
              <p:cNvPr id="6429" name="Google Shape;6429;p149"/>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149"/>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1" name="Google Shape;6431;p149"/>
            <p:cNvGrpSpPr/>
            <p:nvPr/>
          </p:nvGrpSpPr>
          <p:grpSpPr>
            <a:xfrm>
              <a:off x="4561586" y="2104422"/>
              <a:ext cx="342920" cy="311738"/>
              <a:chOff x="4561586" y="2104422"/>
              <a:chExt cx="342920" cy="311738"/>
            </a:xfrm>
          </p:grpSpPr>
          <p:sp>
            <p:nvSpPr>
              <p:cNvPr id="6432" name="Google Shape;6432;p149"/>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149"/>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4" name="Google Shape;6434;p149"/>
            <p:cNvGrpSpPr/>
            <p:nvPr/>
          </p:nvGrpSpPr>
          <p:grpSpPr>
            <a:xfrm>
              <a:off x="4204684" y="2104422"/>
              <a:ext cx="342957" cy="311664"/>
              <a:chOff x="4204684" y="2104422"/>
              <a:chExt cx="342957" cy="311664"/>
            </a:xfrm>
          </p:grpSpPr>
          <p:sp>
            <p:nvSpPr>
              <p:cNvPr id="6435" name="Google Shape;6435;p149"/>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149"/>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37" name="Google Shape;6437;p149"/>
          <p:cNvGrpSpPr/>
          <p:nvPr/>
        </p:nvGrpSpPr>
        <p:grpSpPr>
          <a:xfrm>
            <a:off x="5536984" y="1171351"/>
            <a:ext cx="660591" cy="688867"/>
            <a:chOff x="5830645" y="1267368"/>
            <a:chExt cx="530340" cy="553040"/>
          </a:xfrm>
        </p:grpSpPr>
        <p:sp>
          <p:nvSpPr>
            <p:cNvPr id="6438" name="Google Shape;6438;p149"/>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9" name="Google Shape;6439;p149"/>
            <p:cNvGrpSpPr/>
            <p:nvPr/>
          </p:nvGrpSpPr>
          <p:grpSpPr>
            <a:xfrm>
              <a:off x="5830645" y="1267368"/>
              <a:ext cx="259743" cy="269909"/>
              <a:chOff x="5830645" y="1267368"/>
              <a:chExt cx="259743" cy="269909"/>
            </a:xfrm>
          </p:grpSpPr>
          <p:sp>
            <p:nvSpPr>
              <p:cNvPr id="6440" name="Google Shape;6440;p149"/>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149"/>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2" name="Google Shape;6442;p149"/>
            <p:cNvGrpSpPr/>
            <p:nvPr/>
          </p:nvGrpSpPr>
          <p:grpSpPr>
            <a:xfrm>
              <a:off x="6101293" y="1267368"/>
              <a:ext cx="259692" cy="269909"/>
              <a:chOff x="6101293" y="1267368"/>
              <a:chExt cx="259692" cy="269909"/>
            </a:xfrm>
          </p:grpSpPr>
          <p:sp>
            <p:nvSpPr>
              <p:cNvPr id="6443" name="Google Shape;6443;p149"/>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149"/>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5" name="Google Shape;6445;p149"/>
            <p:cNvGrpSpPr/>
            <p:nvPr/>
          </p:nvGrpSpPr>
          <p:grpSpPr>
            <a:xfrm>
              <a:off x="5830645" y="1550500"/>
              <a:ext cx="259692" cy="269909"/>
              <a:chOff x="5830645" y="1550500"/>
              <a:chExt cx="259692" cy="269909"/>
            </a:xfrm>
          </p:grpSpPr>
          <p:sp>
            <p:nvSpPr>
              <p:cNvPr id="6446" name="Google Shape;6446;p149"/>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149"/>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149"/>
            <p:cNvGrpSpPr/>
            <p:nvPr/>
          </p:nvGrpSpPr>
          <p:grpSpPr>
            <a:xfrm>
              <a:off x="6101293" y="1550500"/>
              <a:ext cx="259692" cy="269909"/>
              <a:chOff x="6101293" y="1550500"/>
              <a:chExt cx="259692" cy="269909"/>
            </a:xfrm>
          </p:grpSpPr>
          <p:sp>
            <p:nvSpPr>
              <p:cNvPr id="6449" name="Google Shape;6449;p149"/>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149"/>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51" name="Google Shape;6451;p149"/>
          <p:cNvGrpSpPr/>
          <p:nvPr/>
        </p:nvGrpSpPr>
        <p:grpSpPr>
          <a:xfrm>
            <a:off x="739138" y="2061810"/>
            <a:ext cx="697154" cy="679574"/>
            <a:chOff x="2679875" y="2361475"/>
            <a:chExt cx="780425" cy="760575"/>
          </a:xfrm>
        </p:grpSpPr>
        <p:sp>
          <p:nvSpPr>
            <p:cNvPr id="6452" name="Google Shape;6452;p149"/>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149"/>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149"/>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149"/>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149"/>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149"/>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149"/>
          <p:cNvGrpSpPr/>
          <p:nvPr/>
        </p:nvGrpSpPr>
        <p:grpSpPr>
          <a:xfrm>
            <a:off x="3138297" y="1171402"/>
            <a:ext cx="735829" cy="684547"/>
            <a:chOff x="3351965" y="1148808"/>
            <a:chExt cx="750770" cy="698375"/>
          </a:xfrm>
        </p:grpSpPr>
        <p:grpSp>
          <p:nvGrpSpPr>
            <p:cNvPr id="6459" name="Google Shape;6459;p149"/>
            <p:cNvGrpSpPr/>
            <p:nvPr/>
          </p:nvGrpSpPr>
          <p:grpSpPr>
            <a:xfrm>
              <a:off x="3586796" y="1148808"/>
              <a:ext cx="294857" cy="286830"/>
              <a:chOff x="3750225" y="1774000"/>
              <a:chExt cx="149575" cy="145525"/>
            </a:xfrm>
          </p:grpSpPr>
          <p:sp>
            <p:nvSpPr>
              <p:cNvPr id="6460" name="Google Shape;6460;p149"/>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149"/>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2" name="Google Shape;6462;p149"/>
            <p:cNvGrpSpPr/>
            <p:nvPr/>
          </p:nvGrpSpPr>
          <p:grpSpPr>
            <a:xfrm>
              <a:off x="3779245" y="1375768"/>
              <a:ext cx="323490" cy="286978"/>
              <a:chOff x="3847850" y="1889150"/>
              <a:chExt cx="164100" cy="145600"/>
            </a:xfrm>
          </p:grpSpPr>
          <p:sp>
            <p:nvSpPr>
              <p:cNvPr id="6463" name="Google Shape;6463;p149"/>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149"/>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149"/>
            <p:cNvGrpSpPr/>
            <p:nvPr/>
          </p:nvGrpSpPr>
          <p:grpSpPr>
            <a:xfrm>
              <a:off x="3351965" y="1330435"/>
              <a:ext cx="295449" cy="285401"/>
              <a:chOff x="3631100" y="1866150"/>
              <a:chExt cx="149875" cy="144800"/>
            </a:xfrm>
          </p:grpSpPr>
          <p:sp>
            <p:nvSpPr>
              <p:cNvPr id="6466" name="Google Shape;6466;p149"/>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149"/>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8" name="Google Shape;6468;p149"/>
            <p:cNvGrpSpPr/>
            <p:nvPr/>
          </p:nvGrpSpPr>
          <p:grpSpPr>
            <a:xfrm>
              <a:off x="3548208" y="1560352"/>
              <a:ext cx="294808" cy="286830"/>
              <a:chOff x="3730650" y="1982800"/>
              <a:chExt cx="149550" cy="145525"/>
            </a:xfrm>
          </p:grpSpPr>
          <p:sp>
            <p:nvSpPr>
              <p:cNvPr id="6469" name="Google Shape;6469;p149"/>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149"/>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71" name="Google Shape;6471;p149"/>
          <p:cNvGrpSpPr/>
          <p:nvPr/>
        </p:nvGrpSpPr>
        <p:grpSpPr>
          <a:xfrm>
            <a:off x="7639949" y="1171356"/>
            <a:ext cx="804565" cy="677795"/>
            <a:chOff x="7636443" y="1204988"/>
            <a:chExt cx="804565" cy="677795"/>
          </a:xfrm>
        </p:grpSpPr>
        <p:grpSp>
          <p:nvGrpSpPr>
            <p:cNvPr id="6472" name="Google Shape;6472;p149"/>
            <p:cNvGrpSpPr/>
            <p:nvPr/>
          </p:nvGrpSpPr>
          <p:grpSpPr>
            <a:xfrm>
              <a:off x="7636443" y="1509705"/>
              <a:ext cx="804565" cy="373078"/>
              <a:chOff x="7636443" y="1509705"/>
              <a:chExt cx="804565" cy="373078"/>
            </a:xfrm>
          </p:grpSpPr>
          <p:sp>
            <p:nvSpPr>
              <p:cNvPr id="6473" name="Google Shape;6473;p149"/>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149"/>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5" name="Google Shape;6475;p149"/>
            <p:cNvGrpSpPr/>
            <p:nvPr/>
          </p:nvGrpSpPr>
          <p:grpSpPr>
            <a:xfrm>
              <a:off x="7636443" y="1408133"/>
              <a:ext cx="804565" cy="373078"/>
              <a:chOff x="7636443" y="1408133"/>
              <a:chExt cx="804565" cy="373078"/>
            </a:xfrm>
          </p:grpSpPr>
          <p:sp>
            <p:nvSpPr>
              <p:cNvPr id="6476" name="Google Shape;6476;p149"/>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149"/>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8" name="Google Shape;6478;p149"/>
            <p:cNvGrpSpPr/>
            <p:nvPr/>
          </p:nvGrpSpPr>
          <p:grpSpPr>
            <a:xfrm>
              <a:off x="7636443" y="1306560"/>
              <a:ext cx="804565" cy="373078"/>
              <a:chOff x="7636443" y="1306560"/>
              <a:chExt cx="804565" cy="373078"/>
            </a:xfrm>
          </p:grpSpPr>
          <p:sp>
            <p:nvSpPr>
              <p:cNvPr id="6479" name="Google Shape;6479;p149"/>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149"/>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149"/>
            <p:cNvGrpSpPr/>
            <p:nvPr/>
          </p:nvGrpSpPr>
          <p:grpSpPr>
            <a:xfrm>
              <a:off x="7636443" y="1204988"/>
              <a:ext cx="804565" cy="373078"/>
              <a:chOff x="7636443" y="1204988"/>
              <a:chExt cx="804565" cy="373078"/>
            </a:xfrm>
          </p:grpSpPr>
          <p:sp>
            <p:nvSpPr>
              <p:cNvPr id="6482" name="Google Shape;6482;p149"/>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149"/>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84" name="Google Shape;6484;p149"/>
          <p:cNvGrpSpPr/>
          <p:nvPr/>
        </p:nvGrpSpPr>
        <p:grpSpPr>
          <a:xfrm>
            <a:off x="4978796" y="2078771"/>
            <a:ext cx="661339" cy="661188"/>
            <a:chOff x="3990000" y="975400"/>
            <a:chExt cx="3934200" cy="3933300"/>
          </a:xfrm>
        </p:grpSpPr>
        <p:sp>
          <p:nvSpPr>
            <p:cNvPr id="6485" name="Google Shape;6485;p149"/>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149"/>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149"/>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149"/>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9" name="Google Shape;6489;p149"/>
          <p:cNvGrpSpPr/>
          <p:nvPr/>
        </p:nvGrpSpPr>
        <p:grpSpPr>
          <a:xfrm>
            <a:off x="6622444" y="2057409"/>
            <a:ext cx="868881" cy="684241"/>
            <a:chOff x="6598259" y="2078634"/>
            <a:chExt cx="868881" cy="684241"/>
          </a:xfrm>
        </p:grpSpPr>
        <p:sp>
          <p:nvSpPr>
            <p:cNvPr id="6490" name="Google Shape;6490;p149"/>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149"/>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149"/>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149"/>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149"/>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149"/>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6" name="Google Shape;6496;p149"/>
            <p:cNvGrpSpPr/>
            <p:nvPr/>
          </p:nvGrpSpPr>
          <p:grpSpPr>
            <a:xfrm>
              <a:off x="6808175" y="2078634"/>
              <a:ext cx="452229" cy="684241"/>
              <a:chOff x="6808175" y="2078634"/>
              <a:chExt cx="452229" cy="684241"/>
            </a:xfrm>
          </p:grpSpPr>
          <p:sp>
            <p:nvSpPr>
              <p:cNvPr id="6497" name="Google Shape;6497;p149"/>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149"/>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149"/>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149"/>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149"/>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149"/>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3" name="Google Shape;6503;p149"/>
              <p:cNvGrpSpPr/>
              <p:nvPr/>
            </p:nvGrpSpPr>
            <p:grpSpPr>
              <a:xfrm>
                <a:off x="6821586" y="2078634"/>
                <a:ext cx="426871" cy="684241"/>
                <a:chOff x="6821586" y="2078634"/>
                <a:chExt cx="426871" cy="684241"/>
              </a:xfrm>
            </p:grpSpPr>
            <p:grpSp>
              <p:nvGrpSpPr>
                <p:cNvPr id="6504" name="Google Shape;6504;p149"/>
                <p:cNvGrpSpPr/>
                <p:nvPr/>
              </p:nvGrpSpPr>
              <p:grpSpPr>
                <a:xfrm>
                  <a:off x="6821586" y="2078634"/>
                  <a:ext cx="426871" cy="684241"/>
                  <a:chOff x="6821586" y="2078634"/>
                  <a:chExt cx="426871" cy="684241"/>
                </a:xfrm>
              </p:grpSpPr>
              <p:sp>
                <p:nvSpPr>
                  <p:cNvPr id="6505" name="Google Shape;6505;p149"/>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149"/>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149"/>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149"/>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149"/>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149"/>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149"/>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149"/>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149"/>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149"/>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149"/>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149"/>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149"/>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149"/>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149"/>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149"/>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149"/>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149"/>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149"/>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4" name="Google Shape;6524;p149"/>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149"/>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149"/>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149"/>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149"/>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149"/>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530" name="Google Shape;6530;p149"/>
          <p:cNvGrpSpPr/>
          <p:nvPr/>
        </p:nvGrpSpPr>
        <p:grpSpPr>
          <a:xfrm>
            <a:off x="5795610" y="2063018"/>
            <a:ext cx="671358" cy="671358"/>
            <a:chOff x="6535625" y="760425"/>
            <a:chExt cx="1665900" cy="1665900"/>
          </a:xfrm>
        </p:grpSpPr>
        <p:sp>
          <p:nvSpPr>
            <p:cNvPr id="6531" name="Google Shape;6531;p149"/>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149"/>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149"/>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149"/>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5" name="Google Shape;6535;p149"/>
          <p:cNvGrpSpPr/>
          <p:nvPr/>
        </p:nvGrpSpPr>
        <p:grpSpPr>
          <a:xfrm>
            <a:off x="732427" y="3731418"/>
            <a:ext cx="1340789" cy="640830"/>
            <a:chOff x="238125" y="1151100"/>
            <a:chExt cx="7139450" cy="3412300"/>
          </a:xfrm>
        </p:grpSpPr>
        <p:sp>
          <p:nvSpPr>
            <p:cNvPr id="6536" name="Google Shape;6536;p149"/>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149"/>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149"/>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149"/>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149"/>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149"/>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149"/>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149"/>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149"/>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149"/>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149"/>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149"/>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149"/>
          <p:cNvGrpSpPr/>
          <p:nvPr/>
        </p:nvGrpSpPr>
        <p:grpSpPr>
          <a:xfrm>
            <a:off x="5599650" y="2934699"/>
            <a:ext cx="985357" cy="585764"/>
            <a:chOff x="5145061" y="2881789"/>
            <a:chExt cx="1107641" cy="658458"/>
          </a:xfrm>
        </p:grpSpPr>
        <p:grpSp>
          <p:nvGrpSpPr>
            <p:cNvPr id="6549" name="Google Shape;6549;p149"/>
            <p:cNvGrpSpPr/>
            <p:nvPr/>
          </p:nvGrpSpPr>
          <p:grpSpPr>
            <a:xfrm>
              <a:off x="5722989" y="3244587"/>
              <a:ext cx="529713" cy="295659"/>
              <a:chOff x="5722989" y="3244587"/>
              <a:chExt cx="529713" cy="295659"/>
            </a:xfrm>
          </p:grpSpPr>
          <p:sp>
            <p:nvSpPr>
              <p:cNvPr id="6550" name="Google Shape;6550;p149"/>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551" name="Google Shape;6551;p149"/>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552" name="Google Shape;6552;p149"/>
            <p:cNvGrpSpPr/>
            <p:nvPr/>
          </p:nvGrpSpPr>
          <p:grpSpPr>
            <a:xfrm>
              <a:off x="5145061" y="3244587"/>
              <a:ext cx="536807" cy="295659"/>
              <a:chOff x="5145061" y="3244587"/>
              <a:chExt cx="536807" cy="295659"/>
            </a:xfrm>
          </p:grpSpPr>
          <p:sp>
            <p:nvSpPr>
              <p:cNvPr id="6553" name="Google Shape;6553;p149"/>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554" name="Google Shape;6554;p149"/>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555" name="Google Shape;6555;p149"/>
            <p:cNvGrpSpPr/>
            <p:nvPr/>
          </p:nvGrpSpPr>
          <p:grpSpPr>
            <a:xfrm>
              <a:off x="5341327" y="2898245"/>
              <a:ext cx="532309" cy="614891"/>
              <a:chOff x="5341327" y="2898245"/>
              <a:chExt cx="532309" cy="614891"/>
            </a:xfrm>
          </p:grpSpPr>
          <p:sp>
            <p:nvSpPr>
              <p:cNvPr id="6556" name="Google Shape;6556;p149"/>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557" name="Google Shape;6557;p149"/>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558" name="Google Shape;6558;p149"/>
            <p:cNvGrpSpPr/>
            <p:nvPr/>
          </p:nvGrpSpPr>
          <p:grpSpPr>
            <a:xfrm>
              <a:off x="5532290" y="2881789"/>
              <a:ext cx="620516" cy="305456"/>
              <a:chOff x="5532290" y="2881789"/>
              <a:chExt cx="620516" cy="305456"/>
            </a:xfrm>
          </p:grpSpPr>
          <p:sp>
            <p:nvSpPr>
              <p:cNvPr id="6559" name="Google Shape;6559;p149"/>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560" name="Google Shape;6560;p149"/>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6561" name="Google Shape;6561;p149"/>
          <p:cNvGrpSpPr/>
          <p:nvPr/>
        </p:nvGrpSpPr>
        <p:grpSpPr>
          <a:xfrm>
            <a:off x="8178573" y="3726757"/>
            <a:ext cx="269068" cy="645491"/>
            <a:chOff x="7026852" y="3311869"/>
            <a:chExt cx="434331" cy="1041954"/>
          </a:xfrm>
        </p:grpSpPr>
        <p:sp>
          <p:nvSpPr>
            <p:cNvPr id="6562" name="Google Shape;6562;p149"/>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149"/>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149"/>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5" name="Google Shape;6565;p149"/>
          <p:cNvGrpSpPr/>
          <p:nvPr/>
        </p:nvGrpSpPr>
        <p:grpSpPr>
          <a:xfrm>
            <a:off x="6195154" y="3765995"/>
            <a:ext cx="293882" cy="293836"/>
            <a:chOff x="4873519" y="3311869"/>
            <a:chExt cx="499374" cy="499296"/>
          </a:xfrm>
        </p:grpSpPr>
        <p:sp>
          <p:nvSpPr>
            <p:cNvPr id="6566" name="Google Shape;6566;p149"/>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149"/>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8" name="Google Shape;6568;p149"/>
          <p:cNvGrpSpPr/>
          <p:nvPr/>
        </p:nvGrpSpPr>
        <p:grpSpPr>
          <a:xfrm>
            <a:off x="6195154" y="4078366"/>
            <a:ext cx="293882" cy="293882"/>
            <a:chOff x="4873519" y="3875839"/>
            <a:chExt cx="499374" cy="499374"/>
          </a:xfrm>
        </p:grpSpPr>
        <p:sp>
          <p:nvSpPr>
            <p:cNvPr id="6569" name="Google Shape;6569;p149"/>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149"/>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1" name="Google Shape;6571;p149"/>
          <p:cNvGrpSpPr/>
          <p:nvPr/>
        </p:nvGrpSpPr>
        <p:grpSpPr>
          <a:xfrm>
            <a:off x="2425681" y="2050319"/>
            <a:ext cx="698104" cy="698208"/>
            <a:chOff x="2565073" y="2075876"/>
            <a:chExt cx="672482" cy="672518"/>
          </a:xfrm>
        </p:grpSpPr>
        <p:sp>
          <p:nvSpPr>
            <p:cNvPr id="6572" name="Google Shape;6572;p149"/>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149"/>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149"/>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149"/>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149"/>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149"/>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149"/>
          <p:cNvGrpSpPr/>
          <p:nvPr/>
        </p:nvGrpSpPr>
        <p:grpSpPr>
          <a:xfrm>
            <a:off x="5649092" y="3734919"/>
            <a:ext cx="438354" cy="637329"/>
            <a:chOff x="1697726" y="3244179"/>
            <a:chExt cx="788124" cy="1146069"/>
          </a:xfrm>
        </p:grpSpPr>
        <p:sp>
          <p:nvSpPr>
            <p:cNvPr id="6579" name="Google Shape;6579;p149"/>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149"/>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1" name="Google Shape;6581;p149"/>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2" name="Google Shape;6582;p149"/>
          <p:cNvGrpSpPr/>
          <p:nvPr/>
        </p:nvGrpSpPr>
        <p:grpSpPr>
          <a:xfrm>
            <a:off x="7650306" y="2063282"/>
            <a:ext cx="799565" cy="670282"/>
            <a:chOff x="7617850" y="2063282"/>
            <a:chExt cx="799565" cy="670282"/>
          </a:xfrm>
        </p:grpSpPr>
        <p:cxnSp>
          <p:nvCxnSpPr>
            <p:cNvPr id="6583" name="Google Shape;6583;p149"/>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584" name="Google Shape;6584;p149"/>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585" name="Google Shape;6585;p149"/>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586" name="Google Shape;6586;p149"/>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587" name="Google Shape;6587;p149"/>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6588" name="Google Shape;6588;p149"/>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6589" name="Google Shape;6589;p149"/>
            <p:cNvGrpSpPr/>
            <p:nvPr/>
          </p:nvGrpSpPr>
          <p:grpSpPr>
            <a:xfrm>
              <a:off x="7734309" y="2063282"/>
              <a:ext cx="570957" cy="620095"/>
              <a:chOff x="7734309" y="2063282"/>
              <a:chExt cx="570957" cy="620095"/>
            </a:xfrm>
          </p:grpSpPr>
          <p:grpSp>
            <p:nvGrpSpPr>
              <p:cNvPr id="6590" name="Google Shape;6590;p149"/>
              <p:cNvGrpSpPr/>
              <p:nvPr/>
            </p:nvGrpSpPr>
            <p:grpSpPr>
              <a:xfrm>
                <a:off x="8031573" y="2063282"/>
                <a:ext cx="273693" cy="620095"/>
                <a:chOff x="8031573" y="2063282"/>
                <a:chExt cx="273693" cy="620095"/>
              </a:xfrm>
            </p:grpSpPr>
            <p:sp>
              <p:nvSpPr>
                <p:cNvPr id="6591" name="Google Shape;6591;p149"/>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149"/>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149"/>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149"/>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5" name="Google Shape;6595;p149"/>
              <p:cNvGrpSpPr/>
              <p:nvPr/>
            </p:nvGrpSpPr>
            <p:grpSpPr>
              <a:xfrm flipH="1">
                <a:off x="7734309" y="2063282"/>
                <a:ext cx="273693" cy="620095"/>
                <a:chOff x="8031573" y="2063282"/>
                <a:chExt cx="273693" cy="620095"/>
              </a:xfrm>
            </p:grpSpPr>
            <p:sp>
              <p:nvSpPr>
                <p:cNvPr id="6596" name="Google Shape;6596;p149"/>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149"/>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149"/>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149"/>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600" name="Google Shape;6600;p149"/>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149"/>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2" name="Google Shape;6602;p149"/>
          <p:cNvGrpSpPr/>
          <p:nvPr/>
        </p:nvGrpSpPr>
        <p:grpSpPr>
          <a:xfrm>
            <a:off x="7836913" y="2916765"/>
            <a:ext cx="602567" cy="601884"/>
            <a:chOff x="1186975" y="238125"/>
            <a:chExt cx="5244275" cy="5238325"/>
          </a:xfrm>
        </p:grpSpPr>
        <p:sp>
          <p:nvSpPr>
            <p:cNvPr id="6603" name="Google Shape;6603;p149"/>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149"/>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149"/>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149"/>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7" name="Google Shape;6607;p149"/>
          <p:cNvGrpSpPr/>
          <p:nvPr/>
        </p:nvGrpSpPr>
        <p:grpSpPr>
          <a:xfrm>
            <a:off x="3279650" y="2056249"/>
            <a:ext cx="651848" cy="687338"/>
            <a:chOff x="3400515" y="2056248"/>
            <a:chExt cx="698134" cy="735987"/>
          </a:xfrm>
        </p:grpSpPr>
        <p:grpSp>
          <p:nvGrpSpPr>
            <p:cNvPr id="6608" name="Google Shape;6608;p149"/>
            <p:cNvGrpSpPr/>
            <p:nvPr/>
          </p:nvGrpSpPr>
          <p:grpSpPr>
            <a:xfrm>
              <a:off x="3400515" y="2283913"/>
              <a:ext cx="312919" cy="219900"/>
              <a:chOff x="3400515" y="2283913"/>
              <a:chExt cx="312919" cy="219900"/>
            </a:xfrm>
          </p:grpSpPr>
          <p:sp>
            <p:nvSpPr>
              <p:cNvPr id="6609" name="Google Shape;6609;p149"/>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610" name="Google Shape;6610;p149"/>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6611" name="Google Shape;6611;p149"/>
            <p:cNvGrpSpPr/>
            <p:nvPr/>
          </p:nvGrpSpPr>
          <p:grpSpPr>
            <a:xfrm>
              <a:off x="3547823" y="2461089"/>
              <a:ext cx="219900" cy="331146"/>
              <a:chOff x="3547823" y="2461089"/>
              <a:chExt cx="219900" cy="331146"/>
            </a:xfrm>
          </p:grpSpPr>
          <p:sp>
            <p:nvSpPr>
              <p:cNvPr id="6612" name="Google Shape;6612;p149"/>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613" name="Google Shape;6613;p149"/>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6614" name="Google Shape;6614;p149"/>
            <p:cNvGrpSpPr/>
            <p:nvPr/>
          </p:nvGrpSpPr>
          <p:grpSpPr>
            <a:xfrm>
              <a:off x="3734138" y="2461089"/>
              <a:ext cx="219900" cy="331146"/>
              <a:chOff x="3734138" y="2461089"/>
              <a:chExt cx="219900" cy="331146"/>
            </a:xfrm>
          </p:grpSpPr>
          <p:sp>
            <p:nvSpPr>
              <p:cNvPr id="6615" name="Google Shape;6615;p149"/>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616" name="Google Shape;6616;p149"/>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6617" name="Google Shape;6617;p149"/>
            <p:cNvGrpSpPr/>
            <p:nvPr/>
          </p:nvGrpSpPr>
          <p:grpSpPr>
            <a:xfrm>
              <a:off x="3787560" y="2281742"/>
              <a:ext cx="311089" cy="219900"/>
              <a:chOff x="3787560" y="2281742"/>
              <a:chExt cx="311089" cy="219900"/>
            </a:xfrm>
          </p:grpSpPr>
          <p:sp>
            <p:nvSpPr>
              <p:cNvPr id="6618" name="Google Shape;6618;p149"/>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619" name="Google Shape;6619;p149"/>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6620" name="Google Shape;6620;p149"/>
            <p:cNvGrpSpPr/>
            <p:nvPr/>
          </p:nvGrpSpPr>
          <p:grpSpPr>
            <a:xfrm>
              <a:off x="3637290" y="2056248"/>
              <a:ext cx="219900" cy="330736"/>
              <a:chOff x="3637290" y="2056248"/>
              <a:chExt cx="219900" cy="330736"/>
            </a:xfrm>
          </p:grpSpPr>
          <p:sp>
            <p:nvSpPr>
              <p:cNvPr id="6621" name="Google Shape;6621;p149"/>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6622" name="Google Shape;6622;p149"/>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6623" name="Google Shape;6623;p149"/>
          <p:cNvGrpSpPr/>
          <p:nvPr/>
        </p:nvGrpSpPr>
        <p:grpSpPr>
          <a:xfrm>
            <a:off x="2571356" y="2926255"/>
            <a:ext cx="1268144" cy="592394"/>
            <a:chOff x="238125" y="1188750"/>
            <a:chExt cx="7140450" cy="3335550"/>
          </a:xfrm>
        </p:grpSpPr>
        <p:sp>
          <p:nvSpPr>
            <p:cNvPr id="6624" name="Google Shape;6624;p149"/>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149"/>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149"/>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149"/>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149"/>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9" name="Google Shape;6629;p149"/>
          <p:cNvGrpSpPr/>
          <p:nvPr/>
        </p:nvGrpSpPr>
        <p:grpSpPr>
          <a:xfrm>
            <a:off x="6679257" y="2928410"/>
            <a:ext cx="1053944" cy="590147"/>
            <a:chOff x="238125" y="1335475"/>
            <a:chExt cx="5418735" cy="3034175"/>
          </a:xfrm>
        </p:grpSpPr>
        <p:sp>
          <p:nvSpPr>
            <p:cNvPr id="6630" name="Google Shape;6630;p149"/>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149"/>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149"/>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3" name="Google Shape;6633;p149"/>
          <p:cNvGrpSpPr/>
          <p:nvPr/>
        </p:nvGrpSpPr>
        <p:grpSpPr>
          <a:xfrm>
            <a:off x="4110066" y="3733309"/>
            <a:ext cx="1268207" cy="638939"/>
            <a:chOff x="3967651" y="3645904"/>
            <a:chExt cx="1479304" cy="745292"/>
          </a:xfrm>
        </p:grpSpPr>
        <p:grpSp>
          <p:nvGrpSpPr>
            <p:cNvPr id="6634" name="Google Shape;6634;p149"/>
            <p:cNvGrpSpPr/>
            <p:nvPr/>
          </p:nvGrpSpPr>
          <p:grpSpPr>
            <a:xfrm>
              <a:off x="3967651" y="4009026"/>
              <a:ext cx="1479304" cy="382170"/>
              <a:chOff x="3967651" y="4009026"/>
              <a:chExt cx="1479304" cy="382170"/>
            </a:xfrm>
          </p:grpSpPr>
          <p:grpSp>
            <p:nvGrpSpPr>
              <p:cNvPr id="6635" name="Google Shape;6635;p149"/>
              <p:cNvGrpSpPr/>
              <p:nvPr/>
            </p:nvGrpSpPr>
            <p:grpSpPr>
              <a:xfrm>
                <a:off x="4892216" y="4195630"/>
                <a:ext cx="554739" cy="195566"/>
                <a:chOff x="3604375" y="4892160"/>
                <a:chExt cx="1651500" cy="582215"/>
              </a:xfrm>
            </p:grpSpPr>
            <p:sp>
              <p:nvSpPr>
                <p:cNvPr id="6636" name="Google Shape;6636;p149"/>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149"/>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8" name="Google Shape;6638;p149"/>
              <p:cNvGrpSpPr/>
              <p:nvPr/>
            </p:nvGrpSpPr>
            <p:grpSpPr>
              <a:xfrm>
                <a:off x="3967651" y="4146303"/>
                <a:ext cx="579402" cy="244893"/>
                <a:chOff x="851875" y="4745310"/>
                <a:chExt cx="1724925" cy="729065"/>
              </a:xfrm>
            </p:grpSpPr>
            <p:sp>
              <p:nvSpPr>
                <p:cNvPr id="6639" name="Google Shape;6639;p149"/>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149"/>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1" name="Google Shape;6641;p149"/>
              <p:cNvGrpSpPr/>
              <p:nvPr/>
            </p:nvGrpSpPr>
            <p:grpSpPr>
              <a:xfrm>
                <a:off x="4460753" y="4009026"/>
                <a:ext cx="493110" cy="382170"/>
                <a:chOff x="2319875" y="4336625"/>
                <a:chExt cx="1468025" cy="1137750"/>
              </a:xfrm>
            </p:grpSpPr>
            <p:sp>
              <p:nvSpPr>
                <p:cNvPr id="6642" name="Google Shape;6642;p149"/>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149"/>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44" name="Google Shape;6644;p149"/>
            <p:cNvGrpSpPr/>
            <p:nvPr/>
          </p:nvGrpSpPr>
          <p:grpSpPr>
            <a:xfrm>
              <a:off x="4479443" y="3645904"/>
              <a:ext cx="455965" cy="388789"/>
              <a:chOff x="2957425" y="238100"/>
              <a:chExt cx="1910200" cy="1628775"/>
            </a:xfrm>
          </p:grpSpPr>
          <p:sp>
            <p:nvSpPr>
              <p:cNvPr id="6645" name="Google Shape;6645;p149"/>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149"/>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149"/>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149"/>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149"/>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149"/>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149"/>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149"/>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149"/>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149"/>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55" name="Google Shape;6655;p149"/>
          <p:cNvGrpSpPr/>
          <p:nvPr/>
        </p:nvGrpSpPr>
        <p:grpSpPr>
          <a:xfrm>
            <a:off x="2496179" y="3734510"/>
            <a:ext cx="1243128" cy="637739"/>
            <a:chOff x="2496310" y="3693351"/>
            <a:chExt cx="1342906" cy="688926"/>
          </a:xfrm>
        </p:grpSpPr>
        <p:grpSp>
          <p:nvGrpSpPr>
            <p:cNvPr id="6656" name="Google Shape;6656;p149"/>
            <p:cNvGrpSpPr/>
            <p:nvPr/>
          </p:nvGrpSpPr>
          <p:grpSpPr>
            <a:xfrm>
              <a:off x="2496310" y="3693351"/>
              <a:ext cx="1342906" cy="688875"/>
              <a:chOff x="2496310" y="3693351"/>
              <a:chExt cx="1342906" cy="688875"/>
            </a:xfrm>
          </p:grpSpPr>
          <p:sp>
            <p:nvSpPr>
              <p:cNvPr id="6657" name="Google Shape;6657;p149"/>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149"/>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149"/>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149"/>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149"/>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149"/>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63" name="Google Shape;6663;p149"/>
              <p:cNvCxnSpPr>
                <a:stCxn id="6661"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6664" name="Google Shape;6664;p149"/>
              <p:cNvCxnSpPr>
                <a:stCxn id="6658"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6665" name="Google Shape;6665;p149"/>
              <p:cNvCxnSpPr>
                <a:stCxn id="6659"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666" name="Google Shape;6666;p149"/>
              <p:cNvCxnSpPr>
                <a:stCxn id="6662"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667" name="Google Shape;6667;p149"/>
              <p:cNvCxnSpPr>
                <a:stCxn id="6660"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6668" name="Google Shape;6668;p149"/>
            <p:cNvGrpSpPr/>
            <p:nvPr/>
          </p:nvGrpSpPr>
          <p:grpSpPr>
            <a:xfrm>
              <a:off x="2675275" y="3930557"/>
              <a:ext cx="1003306" cy="451719"/>
              <a:chOff x="2675275" y="4174282"/>
              <a:chExt cx="1003306" cy="451719"/>
            </a:xfrm>
          </p:grpSpPr>
          <p:sp>
            <p:nvSpPr>
              <p:cNvPr id="6669" name="Google Shape;6669;p149"/>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149"/>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149"/>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72" name="Google Shape;6672;p149"/>
          <p:cNvGrpSpPr/>
          <p:nvPr/>
        </p:nvGrpSpPr>
        <p:grpSpPr>
          <a:xfrm>
            <a:off x="1669850" y="1171356"/>
            <a:ext cx="574511" cy="874709"/>
            <a:chOff x="1715404" y="1112080"/>
            <a:chExt cx="642270" cy="977984"/>
          </a:xfrm>
        </p:grpSpPr>
        <p:grpSp>
          <p:nvGrpSpPr>
            <p:cNvPr id="6673" name="Google Shape;6673;p149"/>
            <p:cNvGrpSpPr/>
            <p:nvPr/>
          </p:nvGrpSpPr>
          <p:grpSpPr>
            <a:xfrm>
              <a:off x="1715404" y="1112080"/>
              <a:ext cx="642270" cy="977984"/>
              <a:chOff x="1715404" y="1112080"/>
              <a:chExt cx="642270" cy="977984"/>
            </a:xfrm>
          </p:grpSpPr>
          <p:sp>
            <p:nvSpPr>
              <p:cNvPr id="6674" name="Google Shape;6674;p149"/>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149"/>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149"/>
            <p:cNvGrpSpPr/>
            <p:nvPr/>
          </p:nvGrpSpPr>
          <p:grpSpPr>
            <a:xfrm>
              <a:off x="1768927" y="1165603"/>
              <a:ext cx="535225" cy="851367"/>
              <a:chOff x="1768927" y="1165603"/>
              <a:chExt cx="535225" cy="851367"/>
            </a:xfrm>
          </p:grpSpPr>
          <p:sp>
            <p:nvSpPr>
              <p:cNvPr id="6677" name="Google Shape;6677;p149"/>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149"/>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149"/>
            <p:cNvGrpSpPr/>
            <p:nvPr/>
          </p:nvGrpSpPr>
          <p:grpSpPr>
            <a:xfrm>
              <a:off x="1822449" y="1219125"/>
              <a:ext cx="428180" cy="718859"/>
              <a:chOff x="1822449" y="1219125"/>
              <a:chExt cx="428180" cy="718859"/>
            </a:xfrm>
          </p:grpSpPr>
          <p:sp>
            <p:nvSpPr>
              <p:cNvPr id="6680" name="Google Shape;6680;p149"/>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149"/>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2" name="Google Shape;6682;p149"/>
            <p:cNvGrpSpPr/>
            <p:nvPr/>
          </p:nvGrpSpPr>
          <p:grpSpPr>
            <a:xfrm>
              <a:off x="1875972" y="1272648"/>
              <a:ext cx="321135" cy="586939"/>
              <a:chOff x="1875972" y="1272648"/>
              <a:chExt cx="321135" cy="586939"/>
            </a:xfrm>
          </p:grpSpPr>
          <p:sp>
            <p:nvSpPr>
              <p:cNvPr id="6683" name="Google Shape;6683;p149"/>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149"/>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85" name="Google Shape;6685;p149"/>
          <p:cNvGrpSpPr/>
          <p:nvPr/>
        </p:nvGrpSpPr>
        <p:grpSpPr>
          <a:xfrm>
            <a:off x="7777011" y="3728078"/>
            <a:ext cx="293855" cy="644170"/>
            <a:chOff x="241025" y="3151575"/>
            <a:chExt cx="293855" cy="644170"/>
          </a:xfrm>
        </p:grpSpPr>
        <p:sp>
          <p:nvSpPr>
            <p:cNvPr id="6686" name="Google Shape;6686;p149"/>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149"/>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8" name="Google Shape;6688;p149"/>
          <p:cNvGrpSpPr/>
          <p:nvPr/>
        </p:nvGrpSpPr>
        <p:grpSpPr>
          <a:xfrm>
            <a:off x="724994" y="2928078"/>
            <a:ext cx="1779649" cy="591620"/>
            <a:chOff x="246070" y="1983375"/>
            <a:chExt cx="1855347" cy="616849"/>
          </a:xfrm>
        </p:grpSpPr>
        <p:sp>
          <p:nvSpPr>
            <p:cNvPr id="6689" name="Google Shape;6689;p149"/>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149"/>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149"/>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149"/>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149"/>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149"/>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149"/>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149"/>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149"/>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149"/>
          <p:cNvGrpSpPr/>
          <p:nvPr/>
        </p:nvGrpSpPr>
        <p:grpSpPr>
          <a:xfrm>
            <a:off x="2335861" y="1171356"/>
            <a:ext cx="711055" cy="745993"/>
            <a:chOff x="2496269" y="1171698"/>
            <a:chExt cx="761953" cy="799392"/>
          </a:xfrm>
        </p:grpSpPr>
        <p:grpSp>
          <p:nvGrpSpPr>
            <p:cNvPr id="6699" name="Google Shape;6699;p149"/>
            <p:cNvGrpSpPr/>
            <p:nvPr/>
          </p:nvGrpSpPr>
          <p:grpSpPr>
            <a:xfrm>
              <a:off x="2496269" y="1171698"/>
              <a:ext cx="761953" cy="723022"/>
              <a:chOff x="2496269" y="1171698"/>
              <a:chExt cx="761953" cy="723022"/>
            </a:xfrm>
          </p:grpSpPr>
          <p:sp>
            <p:nvSpPr>
              <p:cNvPr id="6700" name="Google Shape;6700;p149"/>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149"/>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2" name="Google Shape;6702;p149"/>
              <p:cNvGrpSpPr/>
              <p:nvPr/>
            </p:nvGrpSpPr>
            <p:grpSpPr>
              <a:xfrm>
                <a:off x="2496269" y="1171698"/>
                <a:ext cx="761953" cy="723022"/>
                <a:chOff x="2496269" y="1120652"/>
                <a:chExt cx="761953" cy="723022"/>
              </a:xfrm>
            </p:grpSpPr>
            <p:grpSp>
              <p:nvGrpSpPr>
                <p:cNvPr id="6703" name="Google Shape;6703;p149"/>
                <p:cNvGrpSpPr/>
                <p:nvPr/>
              </p:nvGrpSpPr>
              <p:grpSpPr>
                <a:xfrm>
                  <a:off x="2496269" y="1120652"/>
                  <a:ext cx="761953" cy="723022"/>
                  <a:chOff x="2496269" y="1120652"/>
                  <a:chExt cx="761953" cy="723022"/>
                </a:xfrm>
              </p:grpSpPr>
              <p:grpSp>
                <p:nvGrpSpPr>
                  <p:cNvPr id="6704" name="Google Shape;6704;p149"/>
                  <p:cNvGrpSpPr/>
                  <p:nvPr/>
                </p:nvGrpSpPr>
                <p:grpSpPr>
                  <a:xfrm>
                    <a:off x="2496269" y="1304589"/>
                    <a:ext cx="407089" cy="305057"/>
                    <a:chOff x="2496269" y="1304589"/>
                    <a:chExt cx="407089" cy="305057"/>
                  </a:xfrm>
                </p:grpSpPr>
                <p:sp>
                  <p:nvSpPr>
                    <p:cNvPr id="6705" name="Google Shape;6705;p149"/>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149"/>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7" name="Google Shape;6707;p149"/>
                  <p:cNvGrpSpPr/>
                  <p:nvPr/>
                </p:nvGrpSpPr>
                <p:grpSpPr>
                  <a:xfrm>
                    <a:off x="2586468" y="1493376"/>
                    <a:ext cx="358850" cy="349656"/>
                    <a:chOff x="2586468" y="1493376"/>
                    <a:chExt cx="358850" cy="349656"/>
                  </a:xfrm>
                </p:grpSpPr>
                <p:sp>
                  <p:nvSpPr>
                    <p:cNvPr id="6708" name="Google Shape;6708;p149"/>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149"/>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149"/>
                  <p:cNvGrpSpPr/>
                  <p:nvPr/>
                </p:nvGrpSpPr>
                <p:grpSpPr>
                  <a:xfrm>
                    <a:off x="2807939" y="1494024"/>
                    <a:ext cx="358857" cy="349650"/>
                    <a:chOff x="2807939" y="1494024"/>
                    <a:chExt cx="358857" cy="349650"/>
                  </a:xfrm>
                </p:grpSpPr>
                <p:sp>
                  <p:nvSpPr>
                    <p:cNvPr id="6711" name="Google Shape;6711;p149"/>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149"/>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3" name="Google Shape;6713;p149"/>
                  <p:cNvGrpSpPr/>
                  <p:nvPr/>
                </p:nvGrpSpPr>
                <p:grpSpPr>
                  <a:xfrm>
                    <a:off x="2851133" y="1305635"/>
                    <a:ext cx="407089" cy="305057"/>
                    <a:chOff x="2851133" y="1305635"/>
                    <a:chExt cx="407089" cy="305057"/>
                  </a:xfrm>
                </p:grpSpPr>
                <p:sp>
                  <p:nvSpPr>
                    <p:cNvPr id="6714" name="Google Shape;6714;p149"/>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149"/>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149"/>
                  <p:cNvGrpSpPr/>
                  <p:nvPr/>
                </p:nvGrpSpPr>
                <p:grpSpPr>
                  <a:xfrm>
                    <a:off x="2727495" y="1120652"/>
                    <a:ext cx="300271" cy="396358"/>
                    <a:chOff x="2727495" y="1120652"/>
                    <a:chExt cx="300271" cy="396358"/>
                  </a:xfrm>
                </p:grpSpPr>
                <p:sp>
                  <p:nvSpPr>
                    <p:cNvPr id="6717" name="Google Shape;6717;p149"/>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149"/>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19" name="Google Shape;6719;p149"/>
                <p:cNvGrpSpPr/>
                <p:nvPr/>
              </p:nvGrpSpPr>
              <p:grpSpPr>
                <a:xfrm>
                  <a:off x="2722305" y="1350460"/>
                  <a:ext cx="308357" cy="308344"/>
                  <a:chOff x="2722305" y="1350460"/>
                  <a:chExt cx="308357" cy="308344"/>
                </a:xfrm>
              </p:grpSpPr>
              <p:sp>
                <p:nvSpPr>
                  <p:cNvPr id="6720" name="Google Shape;6720;p149"/>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1" name="Google Shape;6721;p149"/>
                  <p:cNvGrpSpPr/>
                  <p:nvPr/>
                </p:nvGrpSpPr>
                <p:grpSpPr>
                  <a:xfrm>
                    <a:off x="2725064" y="1364529"/>
                    <a:ext cx="297954" cy="280182"/>
                    <a:chOff x="2725064" y="1364529"/>
                    <a:chExt cx="297954" cy="280182"/>
                  </a:xfrm>
                </p:grpSpPr>
                <p:sp>
                  <p:nvSpPr>
                    <p:cNvPr id="6722" name="Google Shape;6722;p149"/>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149"/>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149"/>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149"/>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149"/>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727" name="Google Shape;6727;p149"/>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149"/>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149"/>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149"/>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149"/>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2" name="Google Shape;6732;p149"/>
          <p:cNvGrpSpPr/>
          <p:nvPr/>
        </p:nvGrpSpPr>
        <p:grpSpPr>
          <a:xfrm>
            <a:off x="3924561" y="2927462"/>
            <a:ext cx="1569144" cy="591015"/>
            <a:chOff x="3820100" y="3023049"/>
            <a:chExt cx="1303926" cy="491162"/>
          </a:xfrm>
        </p:grpSpPr>
        <p:grpSp>
          <p:nvGrpSpPr>
            <p:cNvPr id="6733" name="Google Shape;6733;p149"/>
            <p:cNvGrpSpPr/>
            <p:nvPr/>
          </p:nvGrpSpPr>
          <p:grpSpPr>
            <a:xfrm>
              <a:off x="3820100" y="3023072"/>
              <a:ext cx="1303926" cy="491139"/>
              <a:chOff x="3820100" y="3023072"/>
              <a:chExt cx="1303926" cy="491139"/>
            </a:xfrm>
          </p:grpSpPr>
          <p:sp>
            <p:nvSpPr>
              <p:cNvPr id="6734" name="Google Shape;6734;p149"/>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149"/>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6" name="Google Shape;6736;p149"/>
            <p:cNvGrpSpPr/>
            <p:nvPr/>
          </p:nvGrpSpPr>
          <p:grpSpPr>
            <a:xfrm>
              <a:off x="4132439" y="3023645"/>
              <a:ext cx="393633" cy="177096"/>
              <a:chOff x="4132439" y="3023645"/>
              <a:chExt cx="393633" cy="177096"/>
            </a:xfrm>
          </p:grpSpPr>
          <p:sp>
            <p:nvSpPr>
              <p:cNvPr id="6737" name="Google Shape;6737;p149"/>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149"/>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9" name="Google Shape;6739;p149"/>
            <p:cNvGrpSpPr/>
            <p:nvPr/>
          </p:nvGrpSpPr>
          <p:grpSpPr>
            <a:xfrm>
              <a:off x="3921811" y="3023049"/>
              <a:ext cx="1002397" cy="388943"/>
              <a:chOff x="3921811" y="3023049"/>
              <a:chExt cx="1002397" cy="388943"/>
            </a:xfrm>
          </p:grpSpPr>
          <p:sp>
            <p:nvSpPr>
              <p:cNvPr id="6740" name="Google Shape;6740;p149"/>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149"/>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149"/>
            <p:cNvGrpSpPr/>
            <p:nvPr/>
          </p:nvGrpSpPr>
          <p:grpSpPr>
            <a:xfrm>
              <a:off x="4023645" y="3023049"/>
              <a:ext cx="683032" cy="286722"/>
              <a:chOff x="4023645" y="3023049"/>
              <a:chExt cx="683032" cy="286722"/>
            </a:xfrm>
          </p:grpSpPr>
          <p:sp>
            <p:nvSpPr>
              <p:cNvPr id="6743" name="Google Shape;6743;p149"/>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149"/>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45" name="Google Shape;6745;p149"/>
          <p:cNvGrpSpPr/>
          <p:nvPr/>
        </p:nvGrpSpPr>
        <p:grpSpPr>
          <a:xfrm>
            <a:off x="1556683" y="2054307"/>
            <a:ext cx="713522" cy="688025"/>
            <a:chOff x="1706078" y="2092648"/>
            <a:chExt cx="660913" cy="637296"/>
          </a:xfrm>
        </p:grpSpPr>
        <p:sp>
          <p:nvSpPr>
            <p:cNvPr id="6746" name="Google Shape;6746;p149"/>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7" name="Google Shape;6747;p149"/>
            <p:cNvGrpSpPr/>
            <p:nvPr/>
          </p:nvGrpSpPr>
          <p:grpSpPr>
            <a:xfrm>
              <a:off x="1706078" y="2092648"/>
              <a:ext cx="660913" cy="575241"/>
              <a:chOff x="1706078" y="2092648"/>
              <a:chExt cx="660913" cy="575241"/>
            </a:xfrm>
          </p:grpSpPr>
          <p:sp>
            <p:nvSpPr>
              <p:cNvPr id="6748" name="Google Shape;6748;p149"/>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149"/>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149"/>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751" name="Google Shape;6751;p149"/>
          <p:cNvGrpSpPr/>
          <p:nvPr/>
        </p:nvGrpSpPr>
        <p:grpSpPr>
          <a:xfrm>
            <a:off x="6318542" y="1171856"/>
            <a:ext cx="1317459" cy="684168"/>
            <a:chOff x="238125" y="999450"/>
            <a:chExt cx="7140700" cy="3708225"/>
          </a:xfrm>
        </p:grpSpPr>
        <p:sp>
          <p:nvSpPr>
            <p:cNvPr id="6752" name="Google Shape;6752;p149"/>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149"/>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149"/>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149"/>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149"/>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149"/>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149"/>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149"/>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149"/>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764"/>
        <p:cNvGrpSpPr/>
        <p:nvPr/>
      </p:nvGrpSpPr>
      <p:grpSpPr>
        <a:xfrm>
          <a:off x="0" y="0"/>
          <a:ext cx="0" cy="0"/>
          <a:chOff x="0" y="0"/>
          <a:chExt cx="0" cy="0"/>
        </a:xfrm>
      </p:grpSpPr>
      <p:grpSp>
        <p:nvGrpSpPr>
          <p:cNvPr id="6765" name="Google Shape;6765;p150"/>
          <p:cNvGrpSpPr/>
          <p:nvPr/>
        </p:nvGrpSpPr>
        <p:grpSpPr>
          <a:xfrm>
            <a:off x="729238" y="1179665"/>
            <a:ext cx="1636117" cy="1526144"/>
            <a:chOff x="729238" y="1179665"/>
            <a:chExt cx="1636117" cy="1526144"/>
          </a:xfrm>
        </p:grpSpPr>
        <p:grpSp>
          <p:nvGrpSpPr>
            <p:cNvPr id="6766" name="Google Shape;6766;p150"/>
            <p:cNvGrpSpPr/>
            <p:nvPr/>
          </p:nvGrpSpPr>
          <p:grpSpPr>
            <a:xfrm>
              <a:off x="729238" y="1179665"/>
              <a:ext cx="80700" cy="1526144"/>
              <a:chOff x="729238" y="1179665"/>
              <a:chExt cx="80700" cy="1526144"/>
            </a:xfrm>
          </p:grpSpPr>
          <p:sp>
            <p:nvSpPr>
              <p:cNvPr id="6767" name="Google Shape;6767;p150"/>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150"/>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150"/>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150"/>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150"/>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150"/>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150"/>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150"/>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150"/>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150"/>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150"/>
            <p:cNvGrpSpPr/>
            <p:nvPr/>
          </p:nvGrpSpPr>
          <p:grpSpPr>
            <a:xfrm>
              <a:off x="903098" y="1179665"/>
              <a:ext cx="80700" cy="1526144"/>
              <a:chOff x="903098" y="1179665"/>
              <a:chExt cx="80700" cy="1526144"/>
            </a:xfrm>
          </p:grpSpPr>
          <p:sp>
            <p:nvSpPr>
              <p:cNvPr id="6778" name="Google Shape;6778;p150"/>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150"/>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150"/>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150"/>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150"/>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150"/>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150"/>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150"/>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150"/>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150"/>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8" name="Google Shape;6788;p150"/>
            <p:cNvGrpSpPr/>
            <p:nvPr/>
          </p:nvGrpSpPr>
          <p:grpSpPr>
            <a:xfrm>
              <a:off x="1076958" y="1179665"/>
              <a:ext cx="80700" cy="1526144"/>
              <a:chOff x="1076958" y="1179665"/>
              <a:chExt cx="80700" cy="1526144"/>
            </a:xfrm>
          </p:grpSpPr>
          <p:sp>
            <p:nvSpPr>
              <p:cNvPr id="6789" name="Google Shape;6789;p150"/>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150"/>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150"/>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150"/>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150"/>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150"/>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150"/>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150"/>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150"/>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150"/>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9" name="Google Shape;6799;p150"/>
            <p:cNvGrpSpPr/>
            <p:nvPr/>
          </p:nvGrpSpPr>
          <p:grpSpPr>
            <a:xfrm>
              <a:off x="1247707" y="1179665"/>
              <a:ext cx="80700" cy="1526144"/>
              <a:chOff x="1247707" y="1179665"/>
              <a:chExt cx="80700" cy="1526144"/>
            </a:xfrm>
          </p:grpSpPr>
          <p:sp>
            <p:nvSpPr>
              <p:cNvPr id="6800" name="Google Shape;6800;p150"/>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150"/>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150"/>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150"/>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150"/>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150"/>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150"/>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150"/>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150"/>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150"/>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0" name="Google Shape;6810;p150"/>
            <p:cNvGrpSpPr/>
            <p:nvPr/>
          </p:nvGrpSpPr>
          <p:grpSpPr>
            <a:xfrm>
              <a:off x="1421567" y="1179665"/>
              <a:ext cx="80700" cy="1526144"/>
              <a:chOff x="1421567" y="1179665"/>
              <a:chExt cx="80700" cy="1526144"/>
            </a:xfrm>
          </p:grpSpPr>
          <p:sp>
            <p:nvSpPr>
              <p:cNvPr id="6811" name="Google Shape;6811;p150"/>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150"/>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150"/>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150"/>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150"/>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150"/>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150"/>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150"/>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150"/>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150"/>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1" name="Google Shape;6821;p150"/>
            <p:cNvGrpSpPr/>
            <p:nvPr/>
          </p:nvGrpSpPr>
          <p:grpSpPr>
            <a:xfrm>
              <a:off x="1592327" y="1179665"/>
              <a:ext cx="80700" cy="1526144"/>
              <a:chOff x="1592327" y="1179665"/>
              <a:chExt cx="80700" cy="1526144"/>
            </a:xfrm>
          </p:grpSpPr>
          <p:sp>
            <p:nvSpPr>
              <p:cNvPr id="6822" name="Google Shape;6822;p150"/>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150"/>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150"/>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150"/>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150"/>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150"/>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150"/>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150"/>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150"/>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150"/>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2" name="Google Shape;6832;p150"/>
            <p:cNvGrpSpPr/>
            <p:nvPr/>
          </p:nvGrpSpPr>
          <p:grpSpPr>
            <a:xfrm>
              <a:off x="1766187" y="1179665"/>
              <a:ext cx="80700" cy="1526144"/>
              <a:chOff x="1766187" y="1179665"/>
              <a:chExt cx="80700" cy="1526144"/>
            </a:xfrm>
          </p:grpSpPr>
          <p:sp>
            <p:nvSpPr>
              <p:cNvPr id="6833" name="Google Shape;6833;p150"/>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150"/>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150"/>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150"/>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150"/>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150"/>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150"/>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150"/>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150"/>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150"/>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150"/>
            <p:cNvGrpSpPr/>
            <p:nvPr/>
          </p:nvGrpSpPr>
          <p:grpSpPr>
            <a:xfrm>
              <a:off x="1936935" y="1179665"/>
              <a:ext cx="80700" cy="1526144"/>
              <a:chOff x="1936935" y="1179665"/>
              <a:chExt cx="80700" cy="1526144"/>
            </a:xfrm>
          </p:grpSpPr>
          <p:sp>
            <p:nvSpPr>
              <p:cNvPr id="6844" name="Google Shape;6844;p150"/>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150"/>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150"/>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150"/>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150"/>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150"/>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150"/>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150"/>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150"/>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150"/>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4" name="Google Shape;6854;p150"/>
            <p:cNvGrpSpPr/>
            <p:nvPr/>
          </p:nvGrpSpPr>
          <p:grpSpPr>
            <a:xfrm>
              <a:off x="2110795" y="1179665"/>
              <a:ext cx="80700" cy="1526144"/>
              <a:chOff x="2110795" y="1179665"/>
              <a:chExt cx="80700" cy="1526144"/>
            </a:xfrm>
          </p:grpSpPr>
          <p:sp>
            <p:nvSpPr>
              <p:cNvPr id="6855" name="Google Shape;6855;p150"/>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150"/>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150"/>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150"/>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150"/>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150"/>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150"/>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150"/>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150"/>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150"/>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5" name="Google Shape;6865;p150"/>
            <p:cNvGrpSpPr/>
            <p:nvPr/>
          </p:nvGrpSpPr>
          <p:grpSpPr>
            <a:xfrm>
              <a:off x="2284655" y="1179665"/>
              <a:ext cx="80700" cy="1526144"/>
              <a:chOff x="2284655" y="1179665"/>
              <a:chExt cx="80700" cy="1526144"/>
            </a:xfrm>
          </p:grpSpPr>
          <p:sp>
            <p:nvSpPr>
              <p:cNvPr id="6866" name="Google Shape;6866;p150"/>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150"/>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150"/>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150"/>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150"/>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150"/>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150"/>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150"/>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150"/>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150"/>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76" name="Google Shape;6876;p150"/>
          <p:cNvGrpSpPr/>
          <p:nvPr/>
        </p:nvGrpSpPr>
        <p:grpSpPr>
          <a:xfrm>
            <a:off x="2623904" y="1198803"/>
            <a:ext cx="1364248" cy="1102133"/>
            <a:chOff x="2623904" y="1198803"/>
            <a:chExt cx="1364248" cy="1102133"/>
          </a:xfrm>
        </p:grpSpPr>
        <p:grpSp>
          <p:nvGrpSpPr>
            <p:cNvPr id="6877" name="Google Shape;6877;p150"/>
            <p:cNvGrpSpPr/>
            <p:nvPr/>
          </p:nvGrpSpPr>
          <p:grpSpPr>
            <a:xfrm>
              <a:off x="2623907" y="1198803"/>
              <a:ext cx="1364245" cy="273000"/>
              <a:chOff x="2623907" y="1198803"/>
              <a:chExt cx="1364245" cy="273000"/>
            </a:xfrm>
          </p:grpSpPr>
          <p:sp>
            <p:nvSpPr>
              <p:cNvPr id="6878" name="Google Shape;6878;p150"/>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150"/>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150"/>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150"/>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150"/>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150"/>
            <p:cNvGrpSpPr/>
            <p:nvPr/>
          </p:nvGrpSpPr>
          <p:grpSpPr>
            <a:xfrm>
              <a:off x="2623904" y="1476964"/>
              <a:ext cx="1364245" cy="273000"/>
              <a:chOff x="2623904" y="1476964"/>
              <a:chExt cx="1364245" cy="273000"/>
            </a:xfrm>
          </p:grpSpPr>
          <p:sp>
            <p:nvSpPr>
              <p:cNvPr id="6884" name="Google Shape;6884;p150"/>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150"/>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150"/>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150"/>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150"/>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9" name="Google Shape;6889;p150"/>
            <p:cNvGrpSpPr/>
            <p:nvPr/>
          </p:nvGrpSpPr>
          <p:grpSpPr>
            <a:xfrm>
              <a:off x="2623907" y="1749775"/>
              <a:ext cx="1364245" cy="273000"/>
              <a:chOff x="2623907" y="1749775"/>
              <a:chExt cx="1364245" cy="273000"/>
            </a:xfrm>
          </p:grpSpPr>
          <p:sp>
            <p:nvSpPr>
              <p:cNvPr id="6890" name="Google Shape;6890;p150"/>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150"/>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150"/>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150"/>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150"/>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150"/>
            <p:cNvGrpSpPr/>
            <p:nvPr/>
          </p:nvGrpSpPr>
          <p:grpSpPr>
            <a:xfrm>
              <a:off x="2623904" y="2027936"/>
              <a:ext cx="1364245" cy="273000"/>
              <a:chOff x="2623904" y="2027936"/>
              <a:chExt cx="1364245" cy="273000"/>
            </a:xfrm>
          </p:grpSpPr>
          <p:sp>
            <p:nvSpPr>
              <p:cNvPr id="6896" name="Google Shape;6896;p150"/>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150"/>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150"/>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150"/>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150"/>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01" name="Google Shape;6901;p150"/>
          <p:cNvGrpSpPr/>
          <p:nvPr/>
        </p:nvGrpSpPr>
        <p:grpSpPr>
          <a:xfrm>
            <a:off x="2613365" y="2657876"/>
            <a:ext cx="1387541" cy="159124"/>
            <a:chOff x="3200660" y="2180272"/>
            <a:chExt cx="2563824" cy="378237"/>
          </a:xfrm>
        </p:grpSpPr>
        <p:sp>
          <p:nvSpPr>
            <p:cNvPr id="6902" name="Google Shape;6902;p150"/>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150"/>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150"/>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150"/>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150"/>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150"/>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150"/>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150"/>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150"/>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150"/>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150"/>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150"/>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150"/>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150"/>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150"/>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150"/>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150"/>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150"/>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0" name="Google Shape;6920;p150"/>
          <p:cNvGrpSpPr/>
          <p:nvPr/>
        </p:nvGrpSpPr>
        <p:grpSpPr>
          <a:xfrm>
            <a:off x="2609890" y="2935640"/>
            <a:ext cx="1390502" cy="159625"/>
            <a:chOff x="3530150" y="2790075"/>
            <a:chExt cx="1962600" cy="225300"/>
          </a:xfrm>
        </p:grpSpPr>
        <p:sp>
          <p:nvSpPr>
            <p:cNvPr id="6921" name="Google Shape;6921;p150"/>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150"/>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3" name="Google Shape;6923;p150"/>
          <p:cNvGrpSpPr/>
          <p:nvPr/>
        </p:nvGrpSpPr>
        <p:grpSpPr>
          <a:xfrm>
            <a:off x="2609948" y="3213905"/>
            <a:ext cx="1411629" cy="154175"/>
            <a:chOff x="3558802" y="4011244"/>
            <a:chExt cx="1866000" cy="111600"/>
          </a:xfrm>
        </p:grpSpPr>
        <p:sp>
          <p:nvSpPr>
            <p:cNvPr id="6924" name="Google Shape;6924;p150"/>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150"/>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6" name="Google Shape;6926;p150"/>
          <p:cNvGrpSpPr/>
          <p:nvPr/>
        </p:nvGrpSpPr>
        <p:grpSpPr>
          <a:xfrm>
            <a:off x="2610235" y="2419475"/>
            <a:ext cx="1383503" cy="119761"/>
            <a:chOff x="3465975" y="2270258"/>
            <a:chExt cx="1986364" cy="171947"/>
          </a:xfrm>
        </p:grpSpPr>
        <p:sp>
          <p:nvSpPr>
            <p:cNvPr id="6927" name="Google Shape;6927;p150"/>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150"/>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150"/>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150"/>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150"/>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150"/>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150"/>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150"/>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5" name="Google Shape;6935;p150"/>
          <p:cNvGrpSpPr/>
          <p:nvPr/>
        </p:nvGrpSpPr>
        <p:grpSpPr>
          <a:xfrm>
            <a:off x="2621243" y="3783248"/>
            <a:ext cx="1369531" cy="195460"/>
            <a:chOff x="723300" y="4253549"/>
            <a:chExt cx="2276482" cy="324900"/>
          </a:xfrm>
        </p:grpSpPr>
        <p:sp>
          <p:nvSpPr>
            <p:cNvPr id="6936" name="Google Shape;6936;p150"/>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150"/>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150"/>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150"/>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150"/>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1" name="Google Shape;6941;p150"/>
          <p:cNvGrpSpPr/>
          <p:nvPr/>
        </p:nvGrpSpPr>
        <p:grpSpPr>
          <a:xfrm>
            <a:off x="2610803" y="3484489"/>
            <a:ext cx="1389066" cy="180119"/>
            <a:chOff x="705948" y="3788465"/>
            <a:chExt cx="2308953" cy="299400"/>
          </a:xfrm>
        </p:grpSpPr>
        <p:sp>
          <p:nvSpPr>
            <p:cNvPr id="6942" name="Google Shape;6942;p150"/>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150"/>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150"/>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150"/>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150"/>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7" name="Google Shape;6947;p150"/>
          <p:cNvGrpSpPr/>
          <p:nvPr/>
        </p:nvGrpSpPr>
        <p:grpSpPr>
          <a:xfrm>
            <a:off x="4207794" y="2088443"/>
            <a:ext cx="1433821" cy="191501"/>
            <a:chOff x="4273350" y="2088443"/>
            <a:chExt cx="1433821" cy="191501"/>
          </a:xfrm>
        </p:grpSpPr>
        <p:grpSp>
          <p:nvGrpSpPr>
            <p:cNvPr id="6948" name="Google Shape;6948;p150"/>
            <p:cNvGrpSpPr/>
            <p:nvPr/>
          </p:nvGrpSpPr>
          <p:grpSpPr>
            <a:xfrm>
              <a:off x="4273350" y="2088443"/>
              <a:ext cx="1433821" cy="0"/>
              <a:chOff x="5224975" y="2962250"/>
              <a:chExt cx="1544400" cy="0"/>
            </a:xfrm>
          </p:grpSpPr>
          <p:cxnSp>
            <p:nvCxnSpPr>
              <p:cNvPr id="6949" name="Google Shape;6949;p150"/>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950" name="Google Shape;6950;p150"/>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951" name="Google Shape;6951;p150"/>
            <p:cNvGrpSpPr/>
            <p:nvPr/>
          </p:nvGrpSpPr>
          <p:grpSpPr>
            <a:xfrm>
              <a:off x="4273350" y="2279944"/>
              <a:ext cx="1433821" cy="0"/>
              <a:chOff x="5224975" y="2962250"/>
              <a:chExt cx="1544400" cy="0"/>
            </a:xfrm>
          </p:grpSpPr>
          <p:cxnSp>
            <p:nvCxnSpPr>
              <p:cNvPr id="6952" name="Google Shape;6952;p150"/>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953" name="Google Shape;6953;p150"/>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954" name="Google Shape;6954;p150"/>
          <p:cNvGrpSpPr/>
          <p:nvPr/>
        </p:nvGrpSpPr>
        <p:grpSpPr>
          <a:xfrm>
            <a:off x="2658741" y="4097347"/>
            <a:ext cx="1304609" cy="294074"/>
            <a:chOff x="2658741" y="4097347"/>
            <a:chExt cx="1304609" cy="294074"/>
          </a:xfrm>
        </p:grpSpPr>
        <p:grpSp>
          <p:nvGrpSpPr>
            <p:cNvPr id="6955" name="Google Shape;6955;p150"/>
            <p:cNvGrpSpPr/>
            <p:nvPr/>
          </p:nvGrpSpPr>
          <p:grpSpPr>
            <a:xfrm>
              <a:off x="2658741" y="4097347"/>
              <a:ext cx="118572" cy="294074"/>
              <a:chOff x="3343310" y="4475555"/>
              <a:chExt cx="127717" cy="316753"/>
            </a:xfrm>
          </p:grpSpPr>
          <p:sp>
            <p:nvSpPr>
              <p:cNvPr id="6956" name="Google Shape;6956;p150"/>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150"/>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8" name="Google Shape;6958;p150"/>
            <p:cNvGrpSpPr/>
            <p:nvPr/>
          </p:nvGrpSpPr>
          <p:grpSpPr>
            <a:xfrm>
              <a:off x="3815519" y="4098388"/>
              <a:ext cx="147831" cy="291991"/>
              <a:chOff x="3527539" y="4476677"/>
              <a:chExt cx="159232" cy="314510"/>
            </a:xfrm>
          </p:grpSpPr>
          <p:sp>
            <p:nvSpPr>
              <p:cNvPr id="6959" name="Google Shape;6959;p15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15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150"/>
            <p:cNvGrpSpPr/>
            <p:nvPr/>
          </p:nvGrpSpPr>
          <p:grpSpPr>
            <a:xfrm>
              <a:off x="3511696" y="4098388"/>
              <a:ext cx="147831" cy="291991"/>
              <a:chOff x="3527539" y="4476677"/>
              <a:chExt cx="159232" cy="314510"/>
            </a:xfrm>
          </p:grpSpPr>
          <p:sp>
            <p:nvSpPr>
              <p:cNvPr id="6962" name="Google Shape;6962;p15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15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150"/>
            <p:cNvGrpSpPr/>
            <p:nvPr/>
          </p:nvGrpSpPr>
          <p:grpSpPr>
            <a:xfrm>
              <a:off x="3207874" y="4098388"/>
              <a:ext cx="147831" cy="291991"/>
              <a:chOff x="3527539" y="4476677"/>
              <a:chExt cx="159232" cy="314510"/>
            </a:xfrm>
          </p:grpSpPr>
          <p:sp>
            <p:nvSpPr>
              <p:cNvPr id="6965" name="Google Shape;6965;p15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15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7" name="Google Shape;6967;p150"/>
            <p:cNvGrpSpPr/>
            <p:nvPr/>
          </p:nvGrpSpPr>
          <p:grpSpPr>
            <a:xfrm>
              <a:off x="2933305" y="4097347"/>
              <a:ext cx="118572" cy="294074"/>
              <a:chOff x="3343310" y="4475555"/>
              <a:chExt cx="127717" cy="316753"/>
            </a:xfrm>
          </p:grpSpPr>
          <p:sp>
            <p:nvSpPr>
              <p:cNvPr id="6968" name="Google Shape;6968;p150"/>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150"/>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70" name="Google Shape;6970;p150"/>
          <p:cNvGrpSpPr/>
          <p:nvPr/>
        </p:nvGrpSpPr>
        <p:grpSpPr>
          <a:xfrm>
            <a:off x="4209349" y="1176041"/>
            <a:ext cx="1430711" cy="751237"/>
            <a:chOff x="5159450" y="1919950"/>
            <a:chExt cx="1541050" cy="862500"/>
          </a:xfrm>
        </p:grpSpPr>
        <p:sp>
          <p:nvSpPr>
            <p:cNvPr id="6971" name="Google Shape;6971;p150"/>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972" name="Google Shape;6972;p150"/>
            <p:cNvGrpSpPr/>
            <p:nvPr/>
          </p:nvGrpSpPr>
          <p:grpSpPr>
            <a:xfrm>
              <a:off x="5159450" y="1919950"/>
              <a:ext cx="1541050" cy="862500"/>
              <a:chOff x="5159450" y="1919950"/>
              <a:chExt cx="1541050" cy="862500"/>
            </a:xfrm>
          </p:grpSpPr>
          <p:cxnSp>
            <p:nvCxnSpPr>
              <p:cNvPr id="6973" name="Google Shape;6973;p150"/>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974" name="Google Shape;6974;p150"/>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975" name="Google Shape;6975;p150"/>
          <p:cNvGrpSpPr/>
          <p:nvPr/>
        </p:nvGrpSpPr>
        <p:grpSpPr>
          <a:xfrm>
            <a:off x="4257486" y="2439811"/>
            <a:ext cx="1334436" cy="967914"/>
            <a:chOff x="4294923" y="2439811"/>
            <a:chExt cx="1334436" cy="967914"/>
          </a:xfrm>
        </p:grpSpPr>
        <p:grpSp>
          <p:nvGrpSpPr>
            <p:cNvPr id="6976" name="Google Shape;6976;p150"/>
            <p:cNvGrpSpPr/>
            <p:nvPr/>
          </p:nvGrpSpPr>
          <p:grpSpPr>
            <a:xfrm>
              <a:off x="4960455" y="2469658"/>
              <a:ext cx="668904" cy="885524"/>
              <a:chOff x="4960455" y="2469658"/>
              <a:chExt cx="668904" cy="885524"/>
            </a:xfrm>
          </p:grpSpPr>
          <p:sp>
            <p:nvSpPr>
              <p:cNvPr id="6977" name="Google Shape;6977;p150"/>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150"/>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150"/>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150"/>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150"/>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150"/>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3" name="Google Shape;6983;p150"/>
            <p:cNvGrpSpPr/>
            <p:nvPr/>
          </p:nvGrpSpPr>
          <p:grpSpPr>
            <a:xfrm>
              <a:off x="4294923" y="2469658"/>
              <a:ext cx="668951" cy="885524"/>
              <a:chOff x="4294923" y="2469658"/>
              <a:chExt cx="668951" cy="885524"/>
            </a:xfrm>
          </p:grpSpPr>
          <p:sp>
            <p:nvSpPr>
              <p:cNvPr id="6984" name="Google Shape;6984;p150"/>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150"/>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150"/>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150"/>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150"/>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150"/>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0" name="Google Shape;6990;p150"/>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150"/>
          <p:cNvGrpSpPr/>
          <p:nvPr/>
        </p:nvGrpSpPr>
        <p:grpSpPr>
          <a:xfrm>
            <a:off x="4243690" y="3494256"/>
            <a:ext cx="1430949" cy="897289"/>
            <a:chOff x="4351371" y="3547942"/>
            <a:chExt cx="1345130" cy="843475"/>
          </a:xfrm>
        </p:grpSpPr>
        <p:grpSp>
          <p:nvGrpSpPr>
            <p:cNvPr id="6992" name="Google Shape;6992;p150"/>
            <p:cNvGrpSpPr/>
            <p:nvPr/>
          </p:nvGrpSpPr>
          <p:grpSpPr>
            <a:xfrm>
              <a:off x="4351371" y="4209917"/>
              <a:ext cx="1345130" cy="181500"/>
              <a:chOff x="4351371" y="4209917"/>
              <a:chExt cx="1345130" cy="181500"/>
            </a:xfrm>
          </p:grpSpPr>
          <p:sp>
            <p:nvSpPr>
              <p:cNvPr id="6993" name="Google Shape;6993;p150"/>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94" name="Google Shape;6994;p150"/>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995" name="Google Shape;6995;p150"/>
            <p:cNvGrpSpPr/>
            <p:nvPr/>
          </p:nvGrpSpPr>
          <p:grpSpPr>
            <a:xfrm>
              <a:off x="4403010" y="3985221"/>
              <a:ext cx="1109518" cy="181500"/>
              <a:chOff x="4403010" y="3985221"/>
              <a:chExt cx="1109518" cy="181500"/>
            </a:xfrm>
          </p:grpSpPr>
          <p:sp>
            <p:nvSpPr>
              <p:cNvPr id="6996" name="Google Shape;6996;p150"/>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97" name="Google Shape;6997;p150"/>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998" name="Google Shape;6998;p150"/>
            <p:cNvGrpSpPr/>
            <p:nvPr/>
          </p:nvGrpSpPr>
          <p:grpSpPr>
            <a:xfrm>
              <a:off x="4618704" y="3766582"/>
              <a:ext cx="807858" cy="181500"/>
              <a:chOff x="4618704" y="3766582"/>
              <a:chExt cx="807858" cy="181500"/>
            </a:xfrm>
          </p:grpSpPr>
          <p:sp>
            <p:nvSpPr>
              <p:cNvPr id="6999" name="Google Shape;6999;p150"/>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00" name="Google Shape;7000;p150"/>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7001" name="Google Shape;7001;p150"/>
            <p:cNvGrpSpPr/>
            <p:nvPr/>
          </p:nvGrpSpPr>
          <p:grpSpPr>
            <a:xfrm>
              <a:off x="4735238" y="3547942"/>
              <a:ext cx="462839" cy="181500"/>
              <a:chOff x="4735238" y="3547942"/>
              <a:chExt cx="462839" cy="181500"/>
            </a:xfrm>
          </p:grpSpPr>
          <p:sp>
            <p:nvSpPr>
              <p:cNvPr id="7002" name="Google Shape;7002;p150"/>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03" name="Google Shape;7003;p150"/>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7004" name="Google Shape;7004;p150"/>
          <p:cNvGrpSpPr/>
          <p:nvPr/>
        </p:nvGrpSpPr>
        <p:grpSpPr>
          <a:xfrm>
            <a:off x="7420047" y="2429580"/>
            <a:ext cx="1020955" cy="928853"/>
            <a:chOff x="926675" y="238125"/>
            <a:chExt cx="5755100" cy="5232975"/>
          </a:xfrm>
        </p:grpSpPr>
        <p:sp>
          <p:nvSpPr>
            <p:cNvPr id="7005" name="Google Shape;7005;p150"/>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150"/>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150"/>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150"/>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9" name="Google Shape;7009;p150"/>
          <p:cNvGrpSpPr/>
          <p:nvPr/>
        </p:nvGrpSpPr>
        <p:grpSpPr>
          <a:xfrm>
            <a:off x="727421" y="2828315"/>
            <a:ext cx="1695374" cy="1560837"/>
            <a:chOff x="727421" y="2828315"/>
            <a:chExt cx="1695374" cy="1560837"/>
          </a:xfrm>
        </p:grpSpPr>
        <p:grpSp>
          <p:nvGrpSpPr>
            <p:cNvPr id="7010" name="Google Shape;7010;p150"/>
            <p:cNvGrpSpPr/>
            <p:nvPr/>
          </p:nvGrpSpPr>
          <p:grpSpPr>
            <a:xfrm>
              <a:off x="727421" y="2828315"/>
              <a:ext cx="1695374" cy="1560837"/>
              <a:chOff x="734799" y="2782450"/>
              <a:chExt cx="1571100" cy="1577400"/>
            </a:xfrm>
          </p:grpSpPr>
          <p:cxnSp>
            <p:nvCxnSpPr>
              <p:cNvPr id="7011" name="Google Shape;7011;p150"/>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7012" name="Google Shape;7012;p150"/>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7013" name="Google Shape;7013;p150"/>
            <p:cNvGrpSpPr/>
            <p:nvPr/>
          </p:nvGrpSpPr>
          <p:grpSpPr>
            <a:xfrm>
              <a:off x="819108" y="2882501"/>
              <a:ext cx="1556791" cy="1426186"/>
              <a:chOff x="819108" y="2882501"/>
              <a:chExt cx="1556791" cy="1426186"/>
            </a:xfrm>
          </p:grpSpPr>
          <p:grpSp>
            <p:nvGrpSpPr>
              <p:cNvPr id="7014" name="Google Shape;7014;p150"/>
              <p:cNvGrpSpPr/>
              <p:nvPr/>
            </p:nvGrpSpPr>
            <p:grpSpPr>
              <a:xfrm>
                <a:off x="819108" y="2882501"/>
                <a:ext cx="103104" cy="1426186"/>
                <a:chOff x="4674013" y="3100904"/>
                <a:chExt cx="122758" cy="1698043"/>
              </a:xfrm>
            </p:grpSpPr>
            <p:sp>
              <p:nvSpPr>
                <p:cNvPr id="7015" name="Google Shape;7015;p150"/>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150"/>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150"/>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150"/>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150"/>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150"/>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150"/>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2" name="Google Shape;7022;p150"/>
              <p:cNvGrpSpPr/>
              <p:nvPr/>
            </p:nvGrpSpPr>
            <p:grpSpPr>
              <a:xfrm>
                <a:off x="1062475" y="2882501"/>
                <a:ext cx="103104" cy="1426186"/>
                <a:chOff x="4940438" y="3100904"/>
                <a:chExt cx="122758" cy="1698043"/>
              </a:xfrm>
            </p:grpSpPr>
            <p:sp>
              <p:nvSpPr>
                <p:cNvPr id="7023" name="Google Shape;7023;p150"/>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150"/>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150"/>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150"/>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150"/>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150"/>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150"/>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0" name="Google Shape;7030;p150"/>
              <p:cNvGrpSpPr/>
              <p:nvPr/>
            </p:nvGrpSpPr>
            <p:grpSpPr>
              <a:xfrm>
                <a:off x="1299324" y="2882501"/>
                <a:ext cx="103104" cy="1426186"/>
                <a:chOff x="5206863" y="3100904"/>
                <a:chExt cx="122758" cy="1698043"/>
              </a:xfrm>
            </p:grpSpPr>
            <p:sp>
              <p:nvSpPr>
                <p:cNvPr id="7031" name="Google Shape;7031;p150"/>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150"/>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150"/>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150"/>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150"/>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150"/>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150"/>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150"/>
              <p:cNvGrpSpPr/>
              <p:nvPr/>
            </p:nvGrpSpPr>
            <p:grpSpPr>
              <a:xfrm>
                <a:off x="1786057" y="2882501"/>
                <a:ext cx="103104" cy="1426186"/>
                <a:chOff x="6006138" y="3143629"/>
                <a:chExt cx="122758" cy="1698043"/>
              </a:xfrm>
            </p:grpSpPr>
            <p:sp>
              <p:nvSpPr>
                <p:cNvPr id="7039" name="Google Shape;7039;p150"/>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150"/>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150"/>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150"/>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150"/>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150"/>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150"/>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6" name="Google Shape;7046;p150"/>
              <p:cNvGrpSpPr/>
              <p:nvPr/>
            </p:nvGrpSpPr>
            <p:grpSpPr>
              <a:xfrm>
                <a:off x="2029422" y="2882501"/>
                <a:ext cx="103104" cy="1426186"/>
                <a:chOff x="6805413" y="3100904"/>
                <a:chExt cx="122758" cy="1698043"/>
              </a:xfrm>
            </p:grpSpPr>
            <p:sp>
              <p:nvSpPr>
                <p:cNvPr id="7047" name="Google Shape;7047;p150"/>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150"/>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150"/>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150"/>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150"/>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150"/>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150"/>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4" name="Google Shape;7054;p150"/>
              <p:cNvGrpSpPr/>
              <p:nvPr/>
            </p:nvGrpSpPr>
            <p:grpSpPr>
              <a:xfrm>
                <a:off x="2272795" y="2882501"/>
                <a:ext cx="103104" cy="1426186"/>
                <a:chOff x="5206863" y="3100904"/>
                <a:chExt cx="122758" cy="1698043"/>
              </a:xfrm>
            </p:grpSpPr>
            <p:sp>
              <p:nvSpPr>
                <p:cNvPr id="7055" name="Google Shape;7055;p150"/>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150"/>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150"/>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150"/>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150"/>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150"/>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150"/>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2" name="Google Shape;7062;p150"/>
              <p:cNvGrpSpPr/>
              <p:nvPr/>
            </p:nvGrpSpPr>
            <p:grpSpPr>
              <a:xfrm>
                <a:off x="1542694" y="2882501"/>
                <a:ext cx="103104" cy="1426186"/>
                <a:chOff x="6006138" y="3143629"/>
                <a:chExt cx="122758" cy="1698043"/>
              </a:xfrm>
            </p:grpSpPr>
            <p:sp>
              <p:nvSpPr>
                <p:cNvPr id="7063" name="Google Shape;7063;p150"/>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150"/>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150"/>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150"/>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150"/>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150"/>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150"/>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070" name="Google Shape;7070;p150"/>
          <p:cNvGrpSpPr/>
          <p:nvPr/>
        </p:nvGrpSpPr>
        <p:grpSpPr>
          <a:xfrm>
            <a:off x="5683472" y="3518037"/>
            <a:ext cx="2749952" cy="870677"/>
            <a:chOff x="238125" y="1725700"/>
            <a:chExt cx="7139025" cy="2260325"/>
          </a:xfrm>
        </p:grpSpPr>
        <p:sp>
          <p:nvSpPr>
            <p:cNvPr id="7071" name="Google Shape;7071;p150"/>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150"/>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150"/>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150"/>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150"/>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150"/>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150"/>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150"/>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150"/>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150"/>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150"/>
          <p:cNvGrpSpPr/>
          <p:nvPr/>
        </p:nvGrpSpPr>
        <p:grpSpPr>
          <a:xfrm>
            <a:off x="5953636" y="2459783"/>
            <a:ext cx="1105452" cy="916747"/>
            <a:chOff x="5249100" y="1210600"/>
            <a:chExt cx="3502700" cy="2904775"/>
          </a:xfrm>
        </p:grpSpPr>
        <p:sp>
          <p:nvSpPr>
            <p:cNvPr id="7082" name="Google Shape;7082;p150"/>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150"/>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150"/>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150"/>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86" name="Google Shape;7086;p150"/>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7087" name="Google Shape;7087;p150"/>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7088" name="Google Shape;7088;p150"/>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7089" name="Google Shape;7089;p150"/>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7090" name="Google Shape;7090;p150"/>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1" name="Google Shape;7091;p150"/>
          <p:cNvGrpSpPr/>
          <p:nvPr/>
        </p:nvGrpSpPr>
        <p:grpSpPr>
          <a:xfrm>
            <a:off x="7136183" y="1179201"/>
            <a:ext cx="1304650" cy="1124856"/>
            <a:chOff x="7287122" y="1165658"/>
            <a:chExt cx="1219413" cy="1051365"/>
          </a:xfrm>
        </p:grpSpPr>
        <p:grpSp>
          <p:nvGrpSpPr>
            <p:cNvPr id="7092" name="Google Shape;7092;p150"/>
            <p:cNvGrpSpPr/>
            <p:nvPr/>
          </p:nvGrpSpPr>
          <p:grpSpPr>
            <a:xfrm>
              <a:off x="7287122" y="1969723"/>
              <a:ext cx="1219413" cy="247300"/>
              <a:chOff x="7287122" y="1969723"/>
              <a:chExt cx="1219413" cy="247300"/>
            </a:xfrm>
          </p:grpSpPr>
          <p:sp>
            <p:nvSpPr>
              <p:cNvPr id="7093" name="Google Shape;7093;p150"/>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4" name="Google Shape;7094;p150"/>
              <p:cNvGrpSpPr/>
              <p:nvPr/>
            </p:nvGrpSpPr>
            <p:grpSpPr>
              <a:xfrm>
                <a:off x="7287122" y="2063892"/>
                <a:ext cx="1151753" cy="73428"/>
                <a:chOff x="7287122" y="2063892"/>
                <a:chExt cx="1151753" cy="73428"/>
              </a:xfrm>
            </p:grpSpPr>
            <p:sp>
              <p:nvSpPr>
                <p:cNvPr id="7095" name="Google Shape;7095;p150"/>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96" name="Google Shape;7096;p150"/>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7097" name="Google Shape;7097;p150"/>
            <p:cNvGrpSpPr/>
            <p:nvPr/>
          </p:nvGrpSpPr>
          <p:grpSpPr>
            <a:xfrm>
              <a:off x="7287122" y="1712201"/>
              <a:ext cx="1219403" cy="246767"/>
              <a:chOff x="7287122" y="1712201"/>
              <a:chExt cx="1219403" cy="246767"/>
            </a:xfrm>
          </p:grpSpPr>
          <p:sp>
            <p:nvSpPr>
              <p:cNvPr id="7098" name="Google Shape;7098;p150"/>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9" name="Google Shape;7099;p150"/>
              <p:cNvGrpSpPr/>
              <p:nvPr/>
            </p:nvGrpSpPr>
            <p:grpSpPr>
              <a:xfrm>
                <a:off x="7287122" y="1842861"/>
                <a:ext cx="1005303" cy="73419"/>
                <a:chOff x="7287122" y="1842861"/>
                <a:chExt cx="1005303" cy="73419"/>
              </a:xfrm>
            </p:grpSpPr>
            <p:sp>
              <p:nvSpPr>
                <p:cNvPr id="7100" name="Google Shape;7100;p150"/>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01" name="Google Shape;7101;p150"/>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7102" name="Google Shape;7102;p150"/>
            <p:cNvGrpSpPr/>
            <p:nvPr/>
          </p:nvGrpSpPr>
          <p:grpSpPr>
            <a:xfrm>
              <a:off x="7287122" y="1447520"/>
              <a:ext cx="1219403" cy="286667"/>
              <a:chOff x="7287122" y="1447520"/>
              <a:chExt cx="1219403" cy="286667"/>
            </a:xfrm>
          </p:grpSpPr>
          <p:sp>
            <p:nvSpPr>
              <p:cNvPr id="7103" name="Google Shape;7103;p150"/>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4" name="Google Shape;7104;p150"/>
              <p:cNvGrpSpPr/>
              <p:nvPr/>
            </p:nvGrpSpPr>
            <p:grpSpPr>
              <a:xfrm>
                <a:off x="7287122" y="1581977"/>
                <a:ext cx="852803" cy="73428"/>
                <a:chOff x="7287122" y="1581977"/>
                <a:chExt cx="852803" cy="73428"/>
              </a:xfrm>
            </p:grpSpPr>
            <p:sp>
              <p:nvSpPr>
                <p:cNvPr id="7105" name="Google Shape;7105;p150"/>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06" name="Google Shape;7106;p150"/>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7107" name="Google Shape;7107;p150"/>
            <p:cNvGrpSpPr/>
            <p:nvPr/>
          </p:nvGrpSpPr>
          <p:grpSpPr>
            <a:xfrm>
              <a:off x="7287122" y="1165658"/>
              <a:ext cx="1219403" cy="344253"/>
              <a:chOff x="7287122" y="1165658"/>
              <a:chExt cx="1219403" cy="344253"/>
            </a:xfrm>
          </p:grpSpPr>
          <p:sp>
            <p:nvSpPr>
              <p:cNvPr id="7108" name="Google Shape;7108;p150"/>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9" name="Google Shape;7109;p150"/>
              <p:cNvGrpSpPr/>
              <p:nvPr/>
            </p:nvGrpSpPr>
            <p:grpSpPr>
              <a:xfrm>
                <a:off x="7287122" y="1341025"/>
                <a:ext cx="695703" cy="73419"/>
                <a:chOff x="7287122" y="1341025"/>
                <a:chExt cx="695703" cy="73419"/>
              </a:xfrm>
            </p:grpSpPr>
            <p:sp>
              <p:nvSpPr>
                <p:cNvPr id="7110" name="Google Shape;7110;p150"/>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11" name="Google Shape;7111;p150"/>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7112" name="Google Shape;7112;p150"/>
          <p:cNvGrpSpPr/>
          <p:nvPr/>
        </p:nvGrpSpPr>
        <p:grpSpPr>
          <a:xfrm>
            <a:off x="5802676" y="1185224"/>
            <a:ext cx="1397729" cy="1098540"/>
            <a:chOff x="5900602" y="1193063"/>
            <a:chExt cx="1299851" cy="1021707"/>
          </a:xfrm>
        </p:grpSpPr>
        <p:grpSp>
          <p:nvGrpSpPr>
            <p:cNvPr id="7113" name="Google Shape;7113;p150"/>
            <p:cNvGrpSpPr/>
            <p:nvPr/>
          </p:nvGrpSpPr>
          <p:grpSpPr>
            <a:xfrm>
              <a:off x="6520337" y="1193063"/>
              <a:ext cx="341815" cy="799959"/>
              <a:chOff x="6520337" y="1193063"/>
              <a:chExt cx="341815" cy="799959"/>
            </a:xfrm>
          </p:grpSpPr>
          <p:grpSp>
            <p:nvGrpSpPr>
              <p:cNvPr id="7114" name="Google Shape;7114;p150"/>
              <p:cNvGrpSpPr/>
              <p:nvPr/>
            </p:nvGrpSpPr>
            <p:grpSpPr>
              <a:xfrm>
                <a:off x="6520337" y="1589527"/>
                <a:ext cx="213950" cy="403494"/>
                <a:chOff x="6520337" y="1589527"/>
                <a:chExt cx="213950" cy="403494"/>
              </a:xfrm>
            </p:grpSpPr>
            <p:sp>
              <p:nvSpPr>
                <p:cNvPr id="7115" name="Google Shape;7115;p150"/>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150"/>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7" name="Google Shape;7117;p150"/>
              <p:cNvGrpSpPr/>
              <p:nvPr/>
            </p:nvGrpSpPr>
            <p:grpSpPr>
              <a:xfrm>
                <a:off x="6577204" y="1193063"/>
                <a:ext cx="284947" cy="464512"/>
                <a:chOff x="6577204" y="1193063"/>
                <a:chExt cx="284947" cy="464512"/>
              </a:xfrm>
            </p:grpSpPr>
            <p:sp>
              <p:nvSpPr>
                <p:cNvPr id="7118" name="Google Shape;7118;p150"/>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19" name="Google Shape;7119;p150"/>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7120" name="Google Shape;7120;p150"/>
            <p:cNvGrpSpPr/>
            <p:nvPr/>
          </p:nvGrpSpPr>
          <p:grpSpPr>
            <a:xfrm>
              <a:off x="6238903" y="1193063"/>
              <a:ext cx="300475" cy="900152"/>
              <a:chOff x="6238903" y="1193063"/>
              <a:chExt cx="300475" cy="900152"/>
            </a:xfrm>
          </p:grpSpPr>
          <p:grpSp>
            <p:nvGrpSpPr>
              <p:cNvPr id="7121" name="Google Shape;7121;p150"/>
              <p:cNvGrpSpPr/>
              <p:nvPr/>
            </p:nvGrpSpPr>
            <p:grpSpPr>
              <a:xfrm>
                <a:off x="6290865" y="1489315"/>
                <a:ext cx="248514" cy="603900"/>
                <a:chOff x="6290865" y="1489315"/>
                <a:chExt cx="248514" cy="603900"/>
              </a:xfrm>
            </p:grpSpPr>
            <p:sp>
              <p:nvSpPr>
                <p:cNvPr id="7122" name="Google Shape;7122;p150"/>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150"/>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4" name="Google Shape;7124;p150"/>
              <p:cNvGrpSpPr/>
              <p:nvPr/>
            </p:nvGrpSpPr>
            <p:grpSpPr>
              <a:xfrm>
                <a:off x="6238903" y="1193063"/>
                <a:ext cx="284947" cy="333087"/>
                <a:chOff x="6238903" y="1193063"/>
                <a:chExt cx="284947" cy="333087"/>
              </a:xfrm>
            </p:grpSpPr>
            <p:sp>
              <p:nvSpPr>
                <p:cNvPr id="7125" name="Google Shape;7125;p150"/>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26" name="Google Shape;7126;p150"/>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7127" name="Google Shape;7127;p150"/>
            <p:cNvGrpSpPr/>
            <p:nvPr/>
          </p:nvGrpSpPr>
          <p:grpSpPr>
            <a:xfrm>
              <a:off x="5900602" y="1193063"/>
              <a:ext cx="444345" cy="1021707"/>
              <a:chOff x="5900602" y="1193063"/>
              <a:chExt cx="444345" cy="1021707"/>
            </a:xfrm>
          </p:grpSpPr>
          <p:grpSp>
            <p:nvGrpSpPr>
              <p:cNvPr id="7128" name="Google Shape;7128;p150"/>
              <p:cNvGrpSpPr/>
              <p:nvPr/>
            </p:nvGrpSpPr>
            <p:grpSpPr>
              <a:xfrm>
                <a:off x="6046501" y="1367785"/>
                <a:ext cx="298446" cy="846986"/>
                <a:chOff x="6046501" y="1367785"/>
                <a:chExt cx="298446" cy="846986"/>
              </a:xfrm>
            </p:grpSpPr>
            <p:sp>
              <p:nvSpPr>
                <p:cNvPr id="7129" name="Google Shape;7129;p150"/>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150"/>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150"/>
              <p:cNvGrpSpPr/>
              <p:nvPr/>
            </p:nvGrpSpPr>
            <p:grpSpPr>
              <a:xfrm>
                <a:off x="5900602" y="1193063"/>
                <a:ext cx="284947" cy="182312"/>
                <a:chOff x="5900602" y="1193063"/>
                <a:chExt cx="284947" cy="182312"/>
              </a:xfrm>
            </p:grpSpPr>
            <p:sp>
              <p:nvSpPr>
                <p:cNvPr id="7132" name="Google Shape;7132;p150"/>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33" name="Google Shape;7133;p150"/>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7134" name="Google Shape;7134;p150"/>
            <p:cNvGrpSpPr/>
            <p:nvPr/>
          </p:nvGrpSpPr>
          <p:grpSpPr>
            <a:xfrm>
              <a:off x="6738300" y="1193063"/>
              <a:ext cx="462153" cy="707634"/>
              <a:chOff x="6738300" y="1193063"/>
              <a:chExt cx="462153" cy="707634"/>
            </a:xfrm>
          </p:grpSpPr>
          <p:grpSp>
            <p:nvGrpSpPr>
              <p:cNvPr id="7135" name="Google Shape;7135;p150"/>
              <p:cNvGrpSpPr/>
              <p:nvPr/>
            </p:nvGrpSpPr>
            <p:grpSpPr>
              <a:xfrm>
                <a:off x="6915505" y="1193063"/>
                <a:ext cx="284947" cy="597387"/>
                <a:chOff x="6915505" y="1193063"/>
                <a:chExt cx="284947" cy="597387"/>
              </a:xfrm>
            </p:grpSpPr>
            <p:sp>
              <p:nvSpPr>
                <p:cNvPr id="7136" name="Google Shape;7136;p150"/>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37" name="Google Shape;7137;p150"/>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7138" name="Google Shape;7138;p150"/>
              <p:cNvGrpSpPr/>
              <p:nvPr/>
            </p:nvGrpSpPr>
            <p:grpSpPr>
              <a:xfrm>
                <a:off x="6738300" y="1684725"/>
                <a:ext cx="230066" cy="215971"/>
                <a:chOff x="6738300" y="1684725"/>
                <a:chExt cx="230066" cy="215971"/>
              </a:xfrm>
            </p:grpSpPr>
            <p:sp>
              <p:nvSpPr>
                <p:cNvPr id="7139" name="Google Shape;7139;p150"/>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150"/>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44"/>
        <p:cNvGrpSpPr/>
        <p:nvPr/>
      </p:nvGrpSpPr>
      <p:grpSpPr>
        <a:xfrm>
          <a:off x="0" y="0"/>
          <a:ext cx="0" cy="0"/>
          <a:chOff x="0" y="0"/>
          <a:chExt cx="0" cy="0"/>
        </a:xfrm>
      </p:grpSpPr>
      <p:sp>
        <p:nvSpPr>
          <p:cNvPr id="7145" name="Google Shape;7145;p151"/>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7146" name="Google Shape;7146;p151"/>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7147" name="Google Shape;7147;p151"/>
          <p:cNvGrpSpPr/>
          <p:nvPr/>
        </p:nvGrpSpPr>
        <p:grpSpPr>
          <a:xfrm>
            <a:off x="1267741" y="2287103"/>
            <a:ext cx="298169" cy="339253"/>
            <a:chOff x="1529350" y="258825"/>
            <a:chExt cx="423475" cy="481825"/>
          </a:xfrm>
        </p:grpSpPr>
        <p:sp>
          <p:nvSpPr>
            <p:cNvPr id="7148" name="Google Shape;7148;p151"/>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9" name="Google Shape;7149;p151"/>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50" name="Google Shape;7150;p151"/>
          <p:cNvGrpSpPr/>
          <p:nvPr/>
        </p:nvGrpSpPr>
        <p:grpSpPr>
          <a:xfrm>
            <a:off x="1660716" y="2367273"/>
            <a:ext cx="340890" cy="178912"/>
            <a:chOff x="2084325" y="363300"/>
            <a:chExt cx="484150" cy="254100"/>
          </a:xfrm>
        </p:grpSpPr>
        <p:sp>
          <p:nvSpPr>
            <p:cNvPr id="7151" name="Google Shape;7151;p151"/>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2" name="Google Shape;7152;p151"/>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53" name="Google Shape;7153;p151"/>
          <p:cNvGrpSpPr/>
          <p:nvPr/>
        </p:nvGrpSpPr>
        <p:grpSpPr>
          <a:xfrm>
            <a:off x="2110011" y="2287102"/>
            <a:ext cx="298169" cy="339253"/>
            <a:chOff x="2707500" y="249400"/>
            <a:chExt cx="423475" cy="481825"/>
          </a:xfrm>
        </p:grpSpPr>
        <p:sp>
          <p:nvSpPr>
            <p:cNvPr id="7154" name="Google Shape;7154;p151"/>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5" name="Google Shape;7155;p151"/>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56" name="Google Shape;7156;p151"/>
          <p:cNvGrpSpPr/>
          <p:nvPr/>
        </p:nvGrpSpPr>
        <p:grpSpPr>
          <a:xfrm>
            <a:off x="2912712" y="2287349"/>
            <a:ext cx="352349" cy="338760"/>
            <a:chOff x="3854700" y="249750"/>
            <a:chExt cx="500425" cy="481125"/>
          </a:xfrm>
        </p:grpSpPr>
        <p:sp>
          <p:nvSpPr>
            <p:cNvPr id="7157" name="Google Shape;7157;p151"/>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8" name="Google Shape;7158;p151"/>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9" name="Google Shape;7159;p151"/>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0" name="Google Shape;7160;p151"/>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1" name="Google Shape;7161;p151"/>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2" name="Google Shape;7162;p151"/>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3" name="Google Shape;7163;p151"/>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4" name="Google Shape;7164;p151"/>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65" name="Google Shape;7165;p151"/>
          <p:cNvGrpSpPr/>
          <p:nvPr/>
        </p:nvGrpSpPr>
        <p:grpSpPr>
          <a:xfrm>
            <a:off x="3330701" y="2287349"/>
            <a:ext cx="352349" cy="338760"/>
            <a:chOff x="4447550" y="249750"/>
            <a:chExt cx="500425" cy="481125"/>
          </a:xfrm>
        </p:grpSpPr>
        <p:sp>
          <p:nvSpPr>
            <p:cNvPr id="7166" name="Google Shape;7166;p151"/>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7" name="Google Shape;7167;p151"/>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68" name="Google Shape;7168;p151"/>
          <p:cNvGrpSpPr/>
          <p:nvPr/>
        </p:nvGrpSpPr>
        <p:grpSpPr>
          <a:xfrm>
            <a:off x="3759902" y="2287102"/>
            <a:ext cx="339253" cy="339253"/>
            <a:chOff x="5049725" y="249400"/>
            <a:chExt cx="481825" cy="481825"/>
          </a:xfrm>
        </p:grpSpPr>
        <p:sp>
          <p:nvSpPr>
            <p:cNvPr id="7169" name="Google Shape;7169;p151"/>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0" name="Google Shape;7170;p151"/>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71" name="Google Shape;7171;p151"/>
          <p:cNvGrpSpPr/>
          <p:nvPr/>
        </p:nvGrpSpPr>
        <p:grpSpPr>
          <a:xfrm>
            <a:off x="4173843" y="2287102"/>
            <a:ext cx="339253" cy="339253"/>
            <a:chOff x="5660400" y="238125"/>
            <a:chExt cx="481825" cy="481825"/>
          </a:xfrm>
        </p:grpSpPr>
        <p:sp>
          <p:nvSpPr>
            <p:cNvPr id="7172" name="Google Shape;7172;p151"/>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3" name="Google Shape;7173;p151"/>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74" name="Google Shape;7174;p151"/>
          <p:cNvGrpSpPr/>
          <p:nvPr/>
        </p:nvGrpSpPr>
        <p:grpSpPr>
          <a:xfrm>
            <a:off x="4590529" y="2287102"/>
            <a:ext cx="339253" cy="339253"/>
            <a:chOff x="6235400" y="249400"/>
            <a:chExt cx="481825" cy="481825"/>
          </a:xfrm>
        </p:grpSpPr>
        <p:sp>
          <p:nvSpPr>
            <p:cNvPr id="7175" name="Google Shape;7175;p151"/>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6" name="Google Shape;7176;p151"/>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7" name="Google Shape;7177;p151"/>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8" name="Google Shape;7178;p151"/>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9" name="Google Shape;7179;p151"/>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180" name="Google Shape;7180;p151"/>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181" name="Google Shape;7181;p151"/>
          <p:cNvGrpSpPr/>
          <p:nvPr/>
        </p:nvGrpSpPr>
        <p:grpSpPr>
          <a:xfrm>
            <a:off x="1660875" y="2711232"/>
            <a:ext cx="340573" cy="339271"/>
            <a:chOff x="2085450" y="842250"/>
            <a:chExt cx="483700" cy="481850"/>
          </a:xfrm>
        </p:grpSpPr>
        <p:sp>
          <p:nvSpPr>
            <p:cNvPr id="7182" name="Google Shape;7182;p151"/>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3" name="Google Shape;7183;p151"/>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4" name="Google Shape;7184;p151"/>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85" name="Google Shape;7185;p151"/>
          <p:cNvGrpSpPr/>
          <p:nvPr/>
        </p:nvGrpSpPr>
        <p:grpSpPr>
          <a:xfrm>
            <a:off x="2089443" y="2711241"/>
            <a:ext cx="339306" cy="339253"/>
            <a:chOff x="2685825" y="840375"/>
            <a:chExt cx="481900" cy="481825"/>
          </a:xfrm>
        </p:grpSpPr>
        <p:sp>
          <p:nvSpPr>
            <p:cNvPr id="7186" name="Google Shape;7186;p151"/>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7" name="Google Shape;7187;p151"/>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88" name="Google Shape;7188;p151"/>
          <p:cNvGrpSpPr/>
          <p:nvPr/>
        </p:nvGrpSpPr>
        <p:grpSpPr>
          <a:xfrm>
            <a:off x="2501104" y="2710924"/>
            <a:ext cx="350431" cy="339887"/>
            <a:chOff x="3270675" y="841800"/>
            <a:chExt cx="497700" cy="482725"/>
          </a:xfrm>
        </p:grpSpPr>
        <p:sp>
          <p:nvSpPr>
            <p:cNvPr id="7189" name="Google Shape;7189;p151"/>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0" name="Google Shape;7190;p151"/>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1" name="Google Shape;7191;p151"/>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192" name="Google Shape;7192;p151"/>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193" name="Google Shape;7193;p151"/>
          <p:cNvGrpSpPr/>
          <p:nvPr/>
        </p:nvGrpSpPr>
        <p:grpSpPr>
          <a:xfrm>
            <a:off x="3337249" y="2731783"/>
            <a:ext cx="339253" cy="298169"/>
            <a:chOff x="4467200" y="877100"/>
            <a:chExt cx="481825" cy="423475"/>
          </a:xfrm>
        </p:grpSpPr>
        <p:sp>
          <p:nvSpPr>
            <p:cNvPr id="7194" name="Google Shape;7194;p151"/>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5" name="Google Shape;7195;p151"/>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6" name="Google Shape;7196;p151"/>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7" name="Google Shape;7197;p151"/>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98" name="Google Shape;7198;p151"/>
          <p:cNvGrpSpPr/>
          <p:nvPr/>
        </p:nvGrpSpPr>
        <p:grpSpPr>
          <a:xfrm>
            <a:off x="3752140" y="2711232"/>
            <a:ext cx="354778" cy="339271"/>
            <a:chOff x="5045500" y="842250"/>
            <a:chExt cx="503875" cy="481850"/>
          </a:xfrm>
        </p:grpSpPr>
        <p:sp>
          <p:nvSpPr>
            <p:cNvPr id="7199" name="Google Shape;7199;p151"/>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0" name="Google Shape;7200;p151"/>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01" name="Google Shape;7201;p151"/>
          <p:cNvGrpSpPr/>
          <p:nvPr/>
        </p:nvGrpSpPr>
        <p:grpSpPr>
          <a:xfrm>
            <a:off x="2523626" y="2287428"/>
            <a:ext cx="305386" cy="338602"/>
            <a:chOff x="3300325" y="249875"/>
            <a:chExt cx="433725" cy="480900"/>
          </a:xfrm>
        </p:grpSpPr>
        <p:sp>
          <p:nvSpPr>
            <p:cNvPr id="7202" name="Google Shape;7202;p151"/>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3" name="Google Shape;7203;p151"/>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4" name="Google Shape;7204;p151"/>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5" name="Google Shape;7205;p151"/>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6" name="Google Shape;7206;p151"/>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07" name="Google Shape;7207;p151"/>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08" name="Google Shape;7208;p151"/>
          <p:cNvGrpSpPr/>
          <p:nvPr/>
        </p:nvGrpSpPr>
        <p:grpSpPr>
          <a:xfrm>
            <a:off x="4174987" y="2737451"/>
            <a:ext cx="336965" cy="286833"/>
            <a:chOff x="5645200" y="879425"/>
            <a:chExt cx="478575" cy="407375"/>
          </a:xfrm>
        </p:grpSpPr>
        <p:sp>
          <p:nvSpPr>
            <p:cNvPr id="7209" name="Google Shape;7209;p151"/>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0" name="Google Shape;7210;p151"/>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1" name="Google Shape;7211;p151"/>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2" name="Google Shape;7212;p151"/>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3" name="Google Shape;7213;p151"/>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4" name="Google Shape;7214;p151"/>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15" name="Google Shape;7215;p151"/>
          <p:cNvGrpSpPr/>
          <p:nvPr/>
        </p:nvGrpSpPr>
        <p:grpSpPr>
          <a:xfrm>
            <a:off x="4611062" y="2711241"/>
            <a:ext cx="298186" cy="339253"/>
            <a:chOff x="6264525" y="842250"/>
            <a:chExt cx="423500" cy="481825"/>
          </a:xfrm>
        </p:grpSpPr>
        <p:sp>
          <p:nvSpPr>
            <p:cNvPr id="7216" name="Google Shape;7216;p151"/>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7" name="Google Shape;7217;p151"/>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8" name="Google Shape;7218;p151"/>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19" name="Google Shape;7219;p151"/>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0" name="Google Shape;7220;p151"/>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1" name="Google Shape;7221;p151"/>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2" name="Google Shape;7222;p151"/>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23" name="Google Shape;7223;p151"/>
          <p:cNvGrpSpPr/>
          <p:nvPr/>
        </p:nvGrpSpPr>
        <p:grpSpPr>
          <a:xfrm>
            <a:off x="829350" y="3125895"/>
            <a:ext cx="339253" cy="339253"/>
            <a:chOff x="900750" y="1436075"/>
            <a:chExt cx="481825" cy="481825"/>
          </a:xfrm>
        </p:grpSpPr>
        <p:sp>
          <p:nvSpPr>
            <p:cNvPr id="7224" name="Google Shape;7224;p151"/>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5" name="Google Shape;7225;p151"/>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6" name="Google Shape;7226;p151"/>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27" name="Google Shape;7227;p151"/>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28" name="Google Shape;7228;p151"/>
          <p:cNvGrpSpPr/>
          <p:nvPr/>
        </p:nvGrpSpPr>
        <p:grpSpPr>
          <a:xfrm>
            <a:off x="1247198" y="3186183"/>
            <a:ext cx="339253" cy="218676"/>
            <a:chOff x="1492675" y="1520750"/>
            <a:chExt cx="481825" cy="310575"/>
          </a:xfrm>
        </p:grpSpPr>
        <p:sp>
          <p:nvSpPr>
            <p:cNvPr id="7229" name="Google Shape;7229;p151"/>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0" name="Google Shape;7230;p151"/>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31" name="Google Shape;7231;p151"/>
          <p:cNvGrpSpPr/>
          <p:nvPr/>
        </p:nvGrpSpPr>
        <p:grpSpPr>
          <a:xfrm>
            <a:off x="1654995" y="3125877"/>
            <a:ext cx="352332" cy="339288"/>
            <a:chOff x="2071000" y="1435025"/>
            <a:chExt cx="500400" cy="481875"/>
          </a:xfrm>
        </p:grpSpPr>
        <p:sp>
          <p:nvSpPr>
            <p:cNvPr id="7232" name="Google Shape;7232;p151"/>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3" name="Google Shape;7233;p151"/>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4" name="Google Shape;7234;p151"/>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35" name="Google Shape;7235;p151"/>
          <p:cNvGrpSpPr/>
          <p:nvPr/>
        </p:nvGrpSpPr>
        <p:grpSpPr>
          <a:xfrm>
            <a:off x="828875" y="2731810"/>
            <a:ext cx="340204" cy="298116"/>
            <a:chOff x="899850" y="871450"/>
            <a:chExt cx="483175" cy="423400"/>
          </a:xfrm>
        </p:grpSpPr>
        <p:sp>
          <p:nvSpPr>
            <p:cNvPr id="7236" name="Google Shape;7236;p151"/>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7" name="Google Shape;7237;p151"/>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8" name="Google Shape;7238;p151"/>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39" name="Google Shape;7239;p151"/>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40" name="Google Shape;7240;p151"/>
          <p:cNvGrpSpPr/>
          <p:nvPr/>
        </p:nvGrpSpPr>
        <p:grpSpPr>
          <a:xfrm>
            <a:off x="2083159" y="3146709"/>
            <a:ext cx="351874" cy="297623"/>
            <a:chOff x="2678350" y="1464650"/>
            <a:chExt cx="499750" cy="422700"/>
          </a:xfrm>
        </p:grpSpPr>
        <p:sp>
          <p:nvSpPr>
            <p:cNvPr id="7241" name="Google Shape;7241;p151"/>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2" name="Google Shape;7242;p151"/>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3" name="Google Shape;7243;p151"/>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44" name="Google Shape;7244;p151"/>
          <p:cNvGrpSpPr/>
          <p:nvPr/>
        </p:nvGrpSpPr>
        <p:grpSpPr>
          <a:xfrm>
            <a:off x="2506692" y="3125895"/>
            <a:ext cx="339253" cy="339253"/>
            <a:chOff x="3271200" y="1435075"/>
            <a:chExt cx="481825" cy="481825"/>
          </a:xfrm>
        </p:grpSpPr>
        <p:sp>
          <p:nvSpPr>
            <p:cNvPr id="7245" name="Google Shape;7245;p151"/>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6" name="Google Shape;7246;p151"/>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47" name="Google Shape;7247;p151"/>
          <p:cNvGrpSpPr/>
          <p:nvPr/>
        </p:nvGrpSpPr>
        <p:grpSpPr>
          <a:xfrm>
            <a:off x="2917165" y="3125877"/>
            <a:ext cx="343442" cy="339288"/>
            <a:chOff x="3858100" y="1435075"/>
            <a:chExt cx="487775" cy="481875"/>
          </a:xfrm>
        </p:grpSpPr>
        <p:sp>
          <p:nvSpPr>
            <p:cNvPr id="7248" name="Google Shape;7248;p151"/>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49" name="Google Shape;7249;p151"/>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0" name="Google Shape;7250;p151"/>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1" name="Google Shape;7251;p151"/>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2" name="Google Shape;7252;p151"/>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53" name="Google Shape;7253;p151"/>
          <p:cNvGrpSpPr/>
          <p:nvPr/>
        </p:nvGrpSpPr>
        <p:grpSpPr>
          <a:xfrm>
            <a:off x="3337249" y="3125895"/>
            <a:ext cx="339253" cy="339253"/>
            <a:chOff x="4456875" y="1435075"/>
            <a:chExt cx="481825" cy="481825"/>
          </a:xfrm>
        </p:grpSpPr>
        <p:sp>
          <p:nvSpPr>
            <p:cNvPr id="7254" name="Google Shape;7254;p151"/>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5" name="Google Shape;7255;p151"/>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6" name="Google Shape;7256;p151"/>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7" name="Google Shape;7257;p151"/>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8" name="Google Shape;7258;p151"/>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59" name="Google Shape;7259;p151"/>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0" name="Google Shape;7260;p151"/>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1" name="Google Shape;7261;p151"/>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2" name="Google Shape;7262;p151"/>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3" name="Google Shape;7263;p151"/>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4" name="Google Shape;7264;p151"/>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5" name="Google Shape;7265;p151"/>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6" name="Google Shape;7266;p151"/>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7" name="Google Shape;7267;p151"/>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8" name="Google Shape;7268;p151"/>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69" name="Google Shape;7269;p151"/>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0" name="Google Shape;7270;p151"/>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1" name="Google Shape;7271;p151"/>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2" name="Google Shape;7272;p151"/>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73" name="Google Shape;7273;p151"/>
          <p:cNvGrpSpPr/>
          <p:nvPr/>
        </p:nvGrpSpPr>
        <p:grpSpPr>
          <a:xfrm>
            <a:off x="3758239" y="3125886"/>
            <a:ext cx="342580" cy="339271"/>
            <a:chOff x="5049725" y="1435050"/>
            <a:chExt cx="486550" cy="481850"/>
          </a:xfrm>
        </p:grpSpPr>
        <p:sp>
          <p:nvSpPr>
            <p:cNvPr id="7274" name="Google Shape;7274;p151"/>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5" name="Google Shape;7275;p151"/>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6" name="Google Shape;7276;p151"/>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77" name="Google Shape;7277;p151"/>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78" name="Google Shape;7278;p151"/>
          <p:cNvGrpSpPr/>
          <p:nvPr/>
        </p:nvGrpSpPr>
        <p:grpSpPr>
          <a:xfrm>
            <a:off x="4173790" y="3125895"/>
            <a:ext cx="339359" cy="339253"/>
            <a:chOff x="5642475" y="1435075"/>
            <a:chExt cx="481975" cy="481825"/>
          </a:xfrm>
        </p:grpSpPr>
        <p:sp>
          <p:nvSpPr>
            <p:cNvPr id="7279" name="Google Shape;7279;p151"/>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0" name="Google Shape;7280;p151"/>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1" name="Google Shape;7281;p151"/>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82" name="Google Shape;7282;p151"/>
          <p:cNvGrpSpPr/>
          <p:nvPr/>
        </p:nvGrpSpPr>
        <p:grpSpPr>
          <a:xfrm>
            <a:off x="1661509" y="3559347"/>
            <a:ext cx="339306" cy="298186"/>
            <a:chOff x="2085450" y="2057100"/>
            <a:chExt cx="481900" cy="423500"/>
          </a:xfrm>
        </p:grpSpPr>
        <p:sp>
          <p:nvSpPr>
            <p:cNvPr id="7283" name="Google Shape;7283;p151"/>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4" name="Google Shape;7284;p151"/>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5" name="Google Shape;7285;p151"/>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86" name="Google Shape;7286;p151"/>
          <p:cNvGrpSpPr/>
          <p:nvPr/>
        </p:nvGrpSpPr>
        <p:grpSpPr>
          <a:xfrm>
            <a:off x="2089442" y="3582592"/>
            <a:ext cx="339306" cy="251698"/>
            <a:chOff x="2678275" y="2090100"/>
            <a:chExt cx="481900" cy="357475"/>
          </a:xfrm>
        </p:grpSpPr>
        <p:sp>
          <p:nvSpPr>
            <p:cNvPr id="7287" name="Google Shape;7287;p151"/>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8" name="Google Shape;7288;p151"/>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89" name="Google Shape;7289;p151"/>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0" name="Google Shape;7290;p151"/>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1" name="Google Shape;7291;p151"/>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292" name="Google Shape;7292;p151"/>
          <p:cNvGrpSpPr/>
          <p:nvPr/>
        </p:nvGrpSpPr>
        <p:grpSpPr>
          <a:xfrm>
            <a:off x="2566646" y="3594790"/>
            <a:ext cx="219345" cy="227301"/>
            <a:chOff x="3357325" y="2093500"/>
            <a:chExt cx="311525" cy="322825"/>
          </a:xfrm>
        </p:grpSpPr>
        <p:sp>
          <p:nvSpPr>
            <p:cNvPr id="7293" name="Google Shape;7293;p151"/>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4" name="Google Shape;7294;p151"/>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5" name="Google Shape;7295;p151"/>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296" name="Google Shape;7296;p151"/>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297" name="Google Shape;7297;p151"/>
          <p:cNvGrpSpPr/>
          <p:nvPr/>
        </p:nvGrpSpPr>
        <p:grpSpPr>
          <a:xfrm>
            <a:off x="3360836" y="3538814"/>
            <a:ext cx="292078" cy="339253"/>
            <a:chOff x="4492800" y="2027925"/>
            <a:chExt cx="414825" cy="481825"/>
          </a:xfrm>
        </p:grpSpPr>
        <p:sp>
          <p:nvSpPr>
            <p:cNvPr id="7298" name="Google Shape;7298;p151"/>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299" name="Google Shape;7299;p151"/>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00" name="Google Shape;7300;p151"/>
          <p:cNvGrpSpPr/>
          <p:nvPr/>
        </p:nvGrpSpPr>
        <p:grpSpPr>
          <a:xfrm>
            <a:off x="3759928" y="3538805"/>
            <a:ext cx="339200" cy="339271"/>
            <a:chOff x="5049725" y="2027900"/>
            <a:chExt cx="481750" cy="481850"/>
          </a:xfrm>
        </p:grpSpPr>
        <p:sp>
          <p:nvSpPr>
            <p:cNvPr id="7301" name="Google Shape;7301;p151"/>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2" name="Google Shape;7302;p151"/>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3" name="Google Shape;7303;p151"/>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4" name="Google Shape;7304;p151"/>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5" name="Google Shape;7305;p151"/>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6" name="Google Shape;7306;p151"/>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7" name="Google Shape;7307;p151"/>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08" name="Google Shape;7308;p151"/>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09" name="Google Shape;7309;p151"/>
          <p:cNvGrpSpPr/>
          <p:nvPr/>
        </p:nvGrpSpPr>
        <p:grpSpPr>
          <a:xfrm>
            <a:off x="4233524" y="3538893"/>
            <a:ext cx="219890" cy="339095"/>
            <a:chOff x="5726350" y="2028150"/>
            <a:chExt cx="312300" cy="481600"/>
          </a:xfrm>
        </p:grpSpPr>
        <p:sp>
          <p:nvSpPr>
            <p:cNvPr id="7310" name="Google Shape;7310;p151"/>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1" name="Google Shape;7311;p151"/>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2" name="Google Shape;7312;p151"/>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13" name="Google Shape;7313;p151"/>
          <p:cNvGrpSpPr/>
          <p:nvPr/>
        </p:nvGrpSpPr>
        <p:grpSpPr>
          <a:xfrm>
            <a:off x="4593715" y="3542000"/>
            <a:ext cx="332881" cy="332881"/>
            <a:chOff x="6239925" y="2032450"/>
            <a:chExt cx="472775" cy="472775"/>
          </a:xfrm>
        </p:grpSpPr>
        <p:sp>
          <p:nvSpPr>
            <p:cNvPr id="7314" name="Google Shape;7314;p151"/>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5" name="Google Shape;7315;p151"/>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16" name="Google Shape;7316;p151"/>
          <p:cNvGrpSpPr/>
          <p:nvPr/>
        </p:nvGrpSpPr>
        <p:grpSpPr>
          <a:xfrm>
            <a:off x="5042807" y="2364092"/>
            <a:ext cx="334641" cy="185425"/>
            <a:chOff x="903075" y="2730000"/>
            <a:chExt cx="475275" cy="263350"/>
          </a:xfrm>
        </p:grpSpPr>
        <p:sp>
          <p:nvSpPr>
            <p:cNvPr id="7317" name="Google Shape;7317;p151"/>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8" name="Google Shape;7318;p151"/>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19" name="Google Shape;7319;p151"/>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20" name="Google Shape;7320;p151"/>
          <p:cNvGrpSpPr/>
          <p:nvPr/>
        </p:nvGrpSpPr>
        <p:grpSpPr>
          <a:xfrm>
            <a:off x="1247198" y="3538814"/>
            <a:ext cx="339253" cy="339253"/>
            <a:chOff x="1492675" y="2027925"/>
            <a:chExt cx="481825" cy="481825"/>
          </a:xfrm>
        </p:grpSpPr>
        <p:sp>
          <p:nvSpPr>
            <p:cNvPr id="7321" name="Google Shape;7321;p151"/>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2" name="Google Shape;7322;p151"/>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3" name="Google Shape;7323;p151"/>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4" name="Google Shape;7324;p151"/>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5" name="Google Shape;7325;p151"/>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26" name="Google Shape;7326;p151"/>
          <p:cNvGrpSpPr/>
          <p:nvPr/>
        </p:nvGrpSpPr>
        <p:grpSpPr>
          <a:xfrm>
            <a:off x="829359" y="2307635"/>
            <a:ext cx="339235" cy="298186"/>
            <a:chOff x="898875" y="244725"/>
            <a:chExt cx="481800" cy="423500"/>
          </a:xfrm>
        </p:grpSpPr>
        <p:sp>
          <p:nvSpPr>
            <p:cNvPr id="7327" name="Google Shape;7327;p151"/>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8" name="Google Shape;7328;p151"/>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29" name="Google Shape;7329;p151"/>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0" name="Google Shape;7330;p151"/>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1" name="Google Shape;7331;p151"/>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2" name="Google Shape;7332;p151"/>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33" name="Google Shape;7333;p151"/>
          <p:cNvGrpSpPr/>
          <p:nvPr/>
        </p:nvGrpSpPr>
        <p:grpSpPr>
          <a:xfrm>
            <a:off x="5473575" y="2287178"/>
            <a:ext cx="339253" cy="339253"/>
            <a:chOff x="1492675" y="2620775"/>
            <a:chExt cx="481825" cy="481825"/>
          </a:xfrm>
        </p:grpSpPr>
        <p:sp>
          <p:nvSpPr>
            <p:cNvPr id="7334" name="Google Shape;7334;p151"/>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5" name="Google Shape;7335;p151"/>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336" name="Google Shape;7336;p151"/>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337" name="Google Shape;7337;p151"/>
          <p:cNvGrpSpPr/>
          <p:nvPr/>
        </p:nvGrpSpPr>
        <p:grpSpPr>
          <a:xfrm>
            <a:off x="6297328" y="2303161"/>
            <a:ext cx="333585" cy="307287"/>
            <a:chOff x="2682350" y="2643425"/>
            <a:chExt cx="473775" cy="436425"/>
          </a:xfrm>
        </p:grpSpPr>
        <p:sp>
          <p:nvSpPr>
            <p:cNvPr id="7338" name="Google Shape;7338;p151"/>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39" name="Google Shape;7339;p151"/>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0" name="Google Shape;7340;p151"/>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1" name="Google Shape;7341;p151"/>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2" name="Google Shape;7342;p151"/>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3" name="Google Shape;7343;p151"/>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4" name="Google Shape;7344;p151"/>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45" name="Google Shape;7345;p151"/>
          <p:cNvGrpSpPr/>
          <p:nvPr/>
        </p:nvGrpSpPr>
        <p:grpSpPr>
          <a:xfrm>
            <a:off x="6762818" y="2287178"/>
            <a:ext cx="238531" cy="339253"/>
            <a:chOff x="3342725" y="2620775"/>
            <a:chExt cx="338775" cy="481825"/>
          </a:xfrm>
        </p:grpSpPr>
        <p:sp>
          <p:nvSpPr>
            <p:cNvPr id="7346" name="Google Shape;7346;p151"/>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7" name="Google Shape;7347;p151"/>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48" name="Google Shape;7348;p151"/>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49" name="Google Shape;7349;p151"/>
          <p:cNvGrpSpPr/>
          <p:nvPr/>
        </p:nvGrpSpPr>
        <p:grpSpPr>
          <a:xfrm>
            <a:off x="7156568" y="2287178"/>
            <a:ext cx="278296" cy="339253"/>
            <a:chOff x="3907325" y="2620775"/>
            <a:chExt cx="395250" cy="481825"/>
          </a:xfrm>
        </p:grpSpPr>
        <p:sp>
          <p:nvSpPr>
            <p:cNvPr id="7350" name="Google Shape;7350;p151"/>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1" name="Google Shape;7351;p151"/>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2" name="Google Shape;7352;p151"/>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3" name="Google Shape;7353;p151"/>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54" name="Google Shape;7354;p151"/>
          <p:cNvGrpSpPr/>
          <p:nvPr/>
        </p:nvGrpSpPr>
        <p:grpSpPr>
          <a:xfrm>
            <a:off x="7974679" y="2297783"/>
            <a:ext cx="339253" cy="318042"/>
            <a:chOff x="5049725" y="2635825"/>
            <a:chExt cx="481825" cy="451700"/>
          </a:xfrm>
        </p:grpSpPr>
        <p:sp>
          <p:nvSpPr>
            <p:cNvPr id="7355" name="Google Shape;7355;p151"/>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6" name="Google Shape;7356;p151"/>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57" name="Google Shape;7357;p151"/>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58" name="Google Shape;7358;p151"/>
          <p:cNvGrpSpPr/>
          <p:nvPr/>
        </p:nvGrpSpPr>
        <p:grpSpPr>
          <a:xfrm>
            <a:off x="2375386" y="3952243"/>
            <a:ext cx="338566" cy="338373"/>
            <a:chOff x="5643000" y="2621375"/>
            <a:chExt cx="480850" cy="480575"/>
          </a:xfrm>
        </p:grpSpPr>
        <p:sp>
          <p:nvSpPr>
            <p:cNvPr id="7359" name="Google Shape;7359;p151"/>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0" name="Google Shape;7360;p151"/>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1" name="Google Shape;7361;p151"/>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2" name="Google Shape;7362;p151"/>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3" name="Google Shape;7363;p151"/>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4" name="Google Shape;7364;p151"/>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5" name="Google Shape;7365;p151"/>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66" name="Google Shape;7366;p151"/>
          <p:cNvGrpSpPr/>
          <p:nvPr/>
        </p:nvGrpSpPr>
        <p:grpSpPr>
          <a:xfrm>
            <a:off x="4192782" y="3951803"/>
            <a:ext cx="339359" cy="339253"/>
            <a:chOff x="6235250" y="2620775"/>
            <a:chExt cx="481975" cy="481825"/>
          </a:xfrm>
        </p:grpSpPr>
        <p:sp>
          <p:nvSpPr>
            <p:cNvPr id="7367" name="Google Shape;7367;p151"/>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8" name="Google Shape;7368;p151"/>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69" name="Google Shape;7369;p151"/>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0" name="Google Shape;7370;p151"/>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1" name="Google Shape;7371;p151"/>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372" name="Google Shape;7372;p151"/>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373" name="Google Shape;7373;p151"/>
          <p:cNvGrpSpPr/>
          <p:nvPr/>
        </p:nvGrpSpPr>
        <p:grpSpPr>
          <a:xfrm>
            <a:off x="5472652" y="2711317"/>
            <a:ext cx="341101" cy="339253"/>
            <a:chOff x="1535000" y="3223325"/>
            <a:chExt cx="484450" cy="481825"/>
          </a:xfrm>
        </p:grpSpPr>
        <p:sp>
          <p:nvSpPr>
            <p:cNvPr id="7374" name="Google Shape;7374;p151"/>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5" name="Google Shape;7375;p151"/>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6" name="Google Shape;7376;p151"/>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77" name="Google Shape;7377;p151"/>
          <p:cNvGrpSpPr/>
          <p:nvPr/>
        </p:nvGrpSpPr>
        <p:grpSpPr>
          <a:xfrm>
            <a:off x="5880219" y="2746618"/>
            <a:ext cx="339253" cy="268649"/>
            <a:chOff x="2085525" y="3263750"/>
            <a:chExt cx="481825" cy="381550"/>
          </a:xfrm>
        </p:grpSpPr>
        <p:sp>
          <p:nvSpPr>
            <p:cNvPr id="7378" name="Google Shape;7378;p151"/>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9" name="Google Shape;7379;p151"/>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380" name="Google Shape;7380;p151"/>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381" name="Google Shape;7381;p151"/>
          <p:cNvGrpSpPr/>
          <p:nvPr/>
        </p:nvGrpSpPr>
        <p:grpSpPr>
          <a:xfrm>
            <a:off x="6711982" y="2711308"/>
            <a:ext cx="340204" cy="339271"/>
            <a:chOff x="3270450" y="3213625"/>
            <a:chExt cx="483175" cy="481850"/>
          </a:xfrm>
        </p:grpSpPr>
        <p:sp>
          <p:nvSpPr>
            <p:cNvPr id="7382" name="Google Shape;7382;p151"/>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3" name="Google Shape;7383;p151"/>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84" name="Google Shape;7384;p151"/>
          <p:cNvGrpSpPr/>
          <p:nvPr/>
        </p:nvGrpSpPr>
        <p:grpSpPr>
          <a:xfrm>
            <a:off x="7211250" y="2711317"/>
            <a:ext cx="168931" cy="339253"/>
            <a:chOff x="3984950" y="3213600"/>
            <a:chExt cx="239925" cy="481825"/>
          </a:xfrm>
        </p:grpSpPr>
        <p:sp>
          <p:nvSpPr>
            <p:cNvPr id="7385" name="Google Shape;7385;p151"/>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6" name="Google Shape;7386;p151"/>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387" name="Google Shape;7387;p151"/>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88" name="Google Shape;7388;p151"/>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389" name="Google Shape;7389;p151"/>
          <p:cNvGrpSpPr/>
          <p:nvPr/>
        </p:nvGrpSpPr>
        <p:grpSpPr>
          <a:xfrm>
            <a:off x="1874281" y="3981487"/>
            <a:ext cx="355218" cy="279880"/>
            <a:chOff x="5629975" y="3255775"/>
            <a:chExt cx="504500" cy="397500"/>
          </a:xfrm>
        </p:grpSpPr>
        <p:sp>
          <p:nvSpPr>
            <p:cNvPr id="7390" name="Google Shape;7390;p151"/>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1" name="Google Shape;7391;p151"/>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2" name="Google Shape;7392;p151"/>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3" name="Google Shape;7393;p151"/>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4" name="Google Shape;7394;p151"/>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95" name="Google Shape;7395;p151"/>
          <p:cNvGrpSpPr/>
          <p:nvPr/>
        </p:nvGrpSpPr>
        <p:grpSpPr>
          <a:xfrm>
            <a:off x="3755839" y="3981593"/>
            <a:ext cx="340256" cy="279669"/>
            <a:chOff x="6234950" y="3255925"/>
            <a:chExt cx="483250" cy="397200"/>
          </a:xfrm>
        </p:grpSpPr>
        <p:sp>
          <p:nvSpPr>
            <p:cNvPr id="7396" name="Google Shape;7396;p151"/>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7" name="Google Shape;7397;p151"/>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8" name="Google Shape;7398;p151"/>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99" name="Google Shape;7399;p151"/>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0" name="Google Shape;7400;p151"/>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1" name="Google Shape;7401;p151"/>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02" name="Google Shape;7402;p151"/>
          <p:cNvGrpSpPr/>
          <p:nvPr/>
        </p:nvGrpSpPr>
        <p:grpSpPr>
          <a:xfrm>
            <a:off x="5051107" y="3125970"/>
            <a:ext cx="318042" cy="339253"/>
            <a:chOff x="914900" y="3806450"/>
            <a:chExt cx="451700" cy="481825"/>
          </a:xfrm>
        </p:grpSpPr>
        <p:sp>
          <p:nvSpPr>
            <p:cNvPr id="7403" name="Google Shape;7403;p151"/>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4" name="Google Shape;7404;p151"/>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5" name="Google Shape;7405;p151"/>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6" name="Google Shape;7406;p151"/>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7" name="Google Shape;7407;p151"/>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08" name="Google Shape;7408;p151"/>
          <p:cNvGrpSpPr/>
          <p:nvPr/>
        </p:nvGrpSpPr>
        <p:grpSpPr>
          <a:xfrm>
            <a:off x="5470028" y="3125785"/>
            <a:ext cx="346347" cy="339623"/>
            <a:chOff x="1490050" y="3805975"/>
            <a:chExt cx="491900" cy="482350"/>
          </a:xfrm>
        </p:grpSpPr>
        <p:sp>
          <p:nvSpPr>
            <p:cNvPr id="7409" name="Google Shape;7409;p151"/>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0" name="Google Shape;7410;p151"/>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1" name="Google Shape;7411;p151"/>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2" name="Google Shape;7412;p151"/>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13" name="Google Shape;7413;p151"/>
          <p:cNvGrpSpPr/>
          <p:nvPr/>
        </p:nvGrpSpPr>
        <p:grpSpPr>
          <a:xfrm>
            <a:off x="5893896" y="3125970"/>
            <a:ext cx="311899" cy="339253"/>
            <a:chOff x="2104275" y="3806450"/>
            <a:chExt cx="442975" cy="481825"/>
          </a:xfrm>
        </p:grpSpPr>
        <p:sp>
          <p:nvSpPr>
            <p:cNvPr id="7414" name="Google Shape;7414;p151"/>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5" name="Google Shape;7415;p151"/>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16" name="Google Shape;7416;p151"/>
          <p:cNvGrpSpPr/>
          <p:nvPr/>
        </p:nvGrpSpPr>
        <p:grpSpPr>
          <a:xfrm>
            <a:off x="6317413" y="3125970"/>
            <a:ext cx="293416" cy="339253"/>
            <a:chOff x="2710875" y="3806450"/>
            <a:chExt cx="416725" cy="481825"/>
          </a:xfrm>
        </p:grpSpPr>
        <p:sp>
          <p:nvSpPr>
            <p:cNvPr id="7417" name="Google Shape;7417;p151"/>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18" name="Google Shape;7418;p151"/>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19" name="Google Shape;7419;p151"/>
          <p:cNvGrpSpPr/>
          <p:nvPr/>
        </p:nvGrpSpPr>
        <p:grpSpPr>
          <a:xfrm>
            <a:off x="7147952" y="3126199"/>
            <a:ext cx="295528" cy="338795"/>
            <a:chOff x="3895050" y="3806775"/>
            <a:chExt cx="419725" cy="481175"/>
          </a:xfrm>
        </p:grpSpPr>
        <p:sp>
          <p:nvSpPr>
            <p:cNvPr id="7420" name="Google Shape;7420;p151"/>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1" name="Google Shape;7421;p151"/>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22" name="Google Shape;7422;p151"/>
          <p:cNvGrpSpPr/>
          <p:nvPr/>
        </p:nvGrpSpPr>
        <p:grpSpPr>
          <a:xfrm>
            <a:off x="7974679" y="3125970"/>
            <a:ext cx="339253" cy="339253"/>
            <a:chOff x="5049725" y="3806450"/>
            <a:chExt cx="481825" cy="481825"/>
          </a:xfrm>
        </p:grpSpPr>
        <p:sp>
          <p:nvSpPr>
            <p:cNvPr id="7423" name="Google Shape;7423;p151"/>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4" name="Google Shape;7424;p151"/>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5" name="Google Shape;7425;p151"/>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26" name="Google Shape;7426;p151"/>
          <p:cNvGrpSpPr/>
          <p:nvPr/>
        </p:nvGrpSpPr>
        <p:grpSpPr>
          <a:xfrm>
            <a:off x="1461983" y="3951798"/>
            <a:ext cx="339253" cy="339253"/>
            <a:chOff x="5651375" y="3806450"/>
            <a:chExt cx="481825" cy="481825"/>
          </a:xfrm>
        </p:grpSpPr>
        <p:sp>
          <p:nvSpPr>
            <p:cNvPr id="7427" name="Google Shape;7427;p151"/>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8" name="Google Shape;7428;p151"/>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29" name="Google Shape;7429;p151"/>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0" name="Google Shape;7430;p151"/>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31" name="Google Shape;7431;p151"/>
          <p:cNvGrpSpPr/>
          <p:nvPr/>
        </p:nvGrpSpPr>
        <p:grpSpPr>
          <a:xfrm>
            <a:off x="3360663" y="3953787"/>
            <a:ext cx="298503" cy="335275"/>
            <a:chOff x="6264300" y="3809300"/>
            <a:chExt cx="423950" cy="476175"/>
          </a:xfrm>
        </p:grpSpPr>
        <p:sp>
          <p:nvSpPr>
            <p:cNvPr id="7432" name="Google Shape;7432;p151"/>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3" name="Google Shape;7433;p151"/>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4" name="Google Shape;7434;p151"/>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35" name="Google Shape;7435;p151"/>
          <p:cNvGrpSpPr/>
          <p:nvPr/>
        </p:nvGrpSpPr>
        <p:grpSpPr>
          <a:xfrm>
            <a:off x="5039841" y="3538881"/>
            <a:ext cx="340573" cy="339271"/>
            <a:chOff x="898875" y="4399275"/>
            <a:chExt cx="483700" cy="481850"/>
          </a:xfrm>
        </p:grpSpPr>
        <p:sp>
          <p:nvSpPr>
            <p:cNvPr id="7436" name="Google Shape;7436;p151"/>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7" name="Google Shape;7437;p151"/>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8" name="Google Shape;7438;p151"/>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9" name="Google Shape;7439;p151"/>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0" name="Google Shape;7440;p151"/>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1" name="Google Shape;7441;p151"/>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2" name="Google Shape;7442;p151"/>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3" name="Google Shape;7443;p151"/>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44" name="Google Shape;7444;p151"/>
          <p:cNvGrpSpPr/>
          <p:nvPr/>
        </p:nvGrpSpPr>
        <p:grpSpPr>
          <a:xfrm>
            <a:off x="5473575" y="3554133"/>
            <a:ext cx="339253" cy="308765"/>
            <a:chOff x="1492675" y="4420975"/>
            <a:chExt cx="481825" cy="438525"/>
          </a:xfrm>
        </p:grpSpPr>
        <p:sp>
          <p:nvSpPr>
            <p:cNvPr id="7445" name="Google Shape;7445;p151"/>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6" name="Google Shape;7446;p151"/>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7" name="Google Shape;7447;p151"/>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8" name="Google Shape;7448;p151"/>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9" name="Google Shape;7449;p151"/>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50" name="Google Shape;7450;p151"/>
          <p:cNvGrpSpPr/>
          <p:nvPr/>
        </p:nvGrpSpPr>
        <p:grpSpPr>
          <a:xfrm>
            <a:off x="4588276" y="3125886"/>
            <a:ext cx="343759" cy="339271"/>
            <a:chOff x="6232000" y="1435050"/>
            <a:chExt cx="488225" cy="481850"/>
          </a:xfrm>
        </p:grpSpPr>
        <p:sp>
          <p:nvSpPr>
            <p:cNvPr id="7451" name="Google Shape;7451;p151"/>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2" name="Google Shape;7452;p151"/>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3" name="Google Shape;7453;p151"/>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4" name="Google Shape;7454;p151"/>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5" name="Google Shape;7455;p151"/>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56" name="Google Shape;7456;p151"/>
          <p:cNvGrpSpPr/>
          <p:nvPr/>
        </p:nvGrpSpPr>
        <p:grpSpPr>
          <a:xfrm>
            <a:off x="849012" y="3539545"/>
            <a:ext cx="299929" cy="337792"/>
            <a:chOff x="924450" y="2028975"/>
            <a:chExt cx="425975" cy="479750"/>
          </a:xfrm>
        </p:grpSpPr>
        <p:sp>
          <p:nvSpPr>
            <p:cNvPr id="7457" name="Google Shape;7457;p151"/>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8" name="Google Shape;7458;p151"/>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9" name="Google Shape;7459;p151"/>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60" name="Google Shape;7460;p151"/>
          <p:cNvGrpSpPr/>
          <p:nvPr/>
        </p:nvGrpSpPr>
        <p:grpSpPr>
          <a:xfrm>
            <a:off x="5878556" y="3539558"/>
            <a:ext cx="342580" cy="337915"/>
            <a:chOff x="2084100" y="4400250"/>
            <a:chExt cx="486550" cy="479925"/>
          </a:xfrm>
        </p:grpSpPr>
        <p:sp>
          <p:nvSpPr>
            <p:cNvPr id="7461" name="Google Shape;7461;p151"/>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2" name="Google Shape;7462;p151"/>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3" name="Google Shape;7463;p151"/>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4" name="Google Shape;7464;p151"/>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5" name="Google Shape;7465;p151"/>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6" name="Google Shape;7466;p151"/>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67" name="Google Shape;7467;p151"/>
          <p:cNvGrpSpPr/>
          <p:nvPr/>
        </p:nvGrpSpPr>
        <p:grpSpPr>
          <a:xfrm>
            <a:off x="6744555" y="3538881"/>
            <a:ext cx="275057" cy="339271"/>
            <a:chOff x="3330525" y="4399275"/>
            <a:chExt cx="390650" cy="481850"/>
          </a:xfrm>
        </p:grpSpPr>
        <p:sp>
          <p:nvSpPr>
            <p:cNvPr id="7468" name="Google Shape;7468;p151"/>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9" name="Google Shape;7469;p151"/>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0" name="Google Shape;7470;p151"/>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1" name="Google Shape;7471;p151"/>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2" name="Google Shape;7472;p151"/>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3" name="Google Shape;7473;p151"/>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4" name="Google Shape;7474;p151"/>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75" name="Google Shape;7475;p151"/>
          <p:cNvGrpSpPr/>
          <p:nvPr/>
        </p:nvGrpSpPr>
        <p:grpSpPr>
          <a:xfrm>
            <a:off x="7169084" y="3538890"/>
            <a:ext cx="253265" cy="339253"/>
            <a:chOff x="3938800" y="4399275"/>
            <a:chExt cx="359700" cy="481825"/>
          </a:xfrm>
        </p:grpSpPr>
        <p:sp>
          <p:nvSpPr>
            <p:cNvPr id="7476" name="Google Shape;7476;p151"/>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7" name="Google Shape;7477;p151"/>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8" name="Google Shape;7478;p151"/>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79" name="Google Shape;7479;p151"/>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0" name="Google Shape;7480;p151"/>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81" name="Google Shape;7481;p151"/>
          <p:cNvGrpSpPr/>
          <p:nvPr/>
        </p:nvGrpSpPr>
        <p:grpSpPr>
          <a:xfrm>
            <a:off x="7639862" y="3538890"/>
            <a:ext cx="159039" cy="339253"/>
            <a:chOff x="4584850" y="4399275"/>
            <a:chExt cx="225875" cy="481825"/>
          </a:xfrm>
        </p:grpSpPr>
        <p:sp>
          <p:nvSpPr>
            <p:cNvPr id="7482" name="Google Shape;7482;p151"/>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3" name="Google Shape;7483;p151"/>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84" name="Google Shape;7484;p151"/>
          <p:cNvGrpSpPr/>
          <p:nvPr/>
        </p:nvGrpSpPr>
        <p:grpSpPr>
          <a:xfrm>
            <a:off x="6712457" y="3166412"/>
            <a:ext cx="339253" cy="258369"/>
            <a:chOff x="3271200" y="3863875"/>
            <a:chExt cx="481825" cy="366950"/>
          </a:xfrm>
        </p:grpSpPr>
        <p:sp>
          <p:nvSpPr>
            <p:cNvPr id="7485" name="Google Shape;7485;p151"/>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86" name="Google Shape;7486;p151"/>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487" name="Google Shape;7487;p151"/>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488" name="Google Shape;7488;p151"/>
          <p:cNvGrpSpPr/>
          <p:nvPr/>
        </p:nvGrpSpPr>
        <p:grpSpPr>
          <a:xfrm>
            <a:off x="1049680" y="3951795"/>
            <a:ext cx="339253" cy="339253"/>
            <a:chOff x="5642550" y="4399275"/>
            <a:chExt cx="481825" cy="481825"/>
          </a:xfrm>
        </p:grpSpPr>
        <p:sp>
          <p:nvSpPr>
            <p:cNvPr id="7489" name="Google Shape;7489;p151"/>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0" name="Google Shape;7490;p151"/>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91" name="Google Shape;7491;p151"/>
          <p:cNvGrpSpPr/>
          <p:nvPr/>
        </p:nvGrpSpPr>
        <p:grpSpPr>
          <a:xfrm>
            <a:off x="2859815" y="3963703"/>
            <a:ext cx="363316" cy="315437"/>
            <a:chOff x="6218300" y="4416175"/>
            <a:chExt cx="516000" cy="448000"/>
          </a:xfrm>
        </p:grpSpPr>
        <p:sp>
          <p:nvSpPr>
            <p:cNvPr id="7492" name="Google Shape;7492;p151"/>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3" name="Google Shape;7493;p151"/>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4" name="Google Shape;7494;p151"/>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95" name="Google Shape;7495;p151"/>
          <p:cNvGrpSpPr/>
          <p:nvPr/>
        </p:nvGrpSpPr>
        <p:grpSpPr>
          <a:xfrm>
            <a:off x="5918879" y="3951792"/>
            <a:ext cx="339253" cy="339253"/>
            <a:chOff x="899850" y="4992125"/>
            <a:chExt cx="481825" cy="481825"/>
          </a:xfrm>
        </p:grpSpPr>
        <p:sp>
          <p:nvSpPr>
            <p:cNvPr id="7496" name="Google Shape;7496;p151"/>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7" name="Google Shape;7497;p151"/>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8" name="Google Shape;7498;p151"/>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99" name="Google Shape;7499;p151"/>
          <p:cNvGrpSpPr/>
          <p:nvPr/>
        </p:nvGrpSpPr>
        <p:grpSpPr>
          <a:xfrm>
            <a:off x="5461708" y="3951792"/>
            <a:ext cx="339253" cy="339253"/>
            <a:chOff x="1492675" y="4992125"/>
            <a:chExt cx="481825" cy="481825"/>
          </a:xfrm>
        </p:grpSpPr>
        <p:sp>
          <p:nvSpPr>
            <p:cNvPr id="7500" name="Google Shape;7500;p151"/>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1" name="Google Shape;7501;p151"/>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02" name="Google Shape;7502;p151"/>
          <p:cNvGrpSpPr/>
          <p:nvPr/>
        </p:nvGrpSpPr>
        <p:grpSpPr>
          <a:xfrm>
            <a:off x="5004462" y="3951792"/>
            <a:ext cx="339253" cy="339253"/>
            <a:chOff x="2085525" y="4992125"/>
            <a:chExt cx="481825" cy="481825"/>
          </a:xfrm>
        </p:grpSpPr>
        <p:sp>
          <p:nvSpPr>
            <p:cNvPr id="7503" name="Google Shape;7503;p151"/>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4" name="Google Shape;7504;p151"/>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05" name="Google Shape;7505;p151"/>
          <p:cNvGrpSpPr/>
          <p:nvPr/>
        </p:nvGrpSpPr>
        <p:grpSpPr>
          <a:xfrm>
            <a:off x="6833221" y="3951792"/>
            <a:ext cx="339253" cy="339253"/>
            <a:chOff x="2678350" y="4992125"/>
            <a:chExt cx="481825" cy="481825"/>
          </a:xfrm>
        </p:grpSpPr>
        <p:sp>
          <p:nvSpPr>
            <p:cNvPr id="7506" name="Google Shape;7506;p151"/>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7" name="Google Shape;7507;p151"/>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08" name="Google Shape;7508;p151"/>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09" name="Google Shape;7509;p151"/>
          <p:cNvGrpSpPr/>
          <p:nvPr/>
        </p:nvGrpSpPr>
        <p:grpSpPr>
          <a:xfrm>
            <a:off x="4628816" y="3951792"/>
            <a:ext cx="339253" cy="339253"/>
            <a:chOff x="3271200" y="4992125"/>
            <a:chExt cx="481825" cy="481825"/>
          </a:xfrm>
        </p:grpSpPr>
        <p:sp>
          <p:nvSpPr>
            <p:cNvPr id="7510" name="Google Shape;7510;p151"/>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1" name="Google Shape;7511;p151"/>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2" name="Google Shape;7512;p151"/>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13" name="Google Shape;7513;p151"/>
          <p:cNvGrpSpPr/>
          <p:nvPr/>
        </p:nvGrpSpPr>
        <p:grpSpPr>
          <a:xfrm>
            <a:off x="7290263" y="3952822"/>
            <a:ext cx="339411" cy="337193"/>
            <a:chOff x="3863900" y="4993625"/>
            <a:chExt cx="482050" cy="478900"/>
          </a:xfrm>
        </p:grpSpPr>
        <p:sp>
          <p:nvSpPr>
            <p:cNvPr id="7514" name="Google Shape;7514;p151"/>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5" name="Google Shape;7515;p151"/>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6" name="Google Shape;7516;p151"/>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17" name="Google Shape;7517;p151"/>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18" name="Google Shape;7518;p151"/>
          <p:cNvGrpSpPr/>
          <p:nvPr/>
        </p:nvGrpSpPr>
        <p:grpSpPr>
          <a:xfrm>
            <a:off x="7747437" y="3952822"/>
            <a:ext cx="339411" cy="337193"/>
            <a:chOff x="4456725" y="4993625"/>
            <a:chExt cx="482050" cy="478900"/>
          </a:xfrm>
        </p:grpSpPr>
        <p:sp>
          <p:nvSpPr>
            <p:cNvPr id="7519" name="Google Shape;7519;p151"/>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0" name="Google Shape;7520;p151"/>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1" name="Google Shape;7521;p151"/>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2" name="Google Shape;7522;p151"/>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23" name="Google Shape;7523;p151"/>
          <p:cNvGrpSpPr/>
          <p:nvPr/>
        </p:nvGrpSpPr>
        <p:grpSpPr>
          <a:xfrm>
            <a:off x="7549755" y="2297783"/>
            <a:ext cx="339253" cy="318042"/>
            <a:chOff x="4456875" y="2635825"/>
            <a:chExt cx="481825" cy="451700"/>
          </a:xfrm>
        </p:grpSpPr>
        <p:sp>
          <p:nvSpPr>
            <p:cNvPr id="7524" name="Google Shape;7524;p151"/>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5" name="Google Shape;7525;p151"/>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6" name="Google Shape;7526;p151"/>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7" name="Google Shape;7527;p151"/>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8" name="Google Shape;7528;p151"/>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9" name="Google Shape;7529;p151"/>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30" name="Google Shape;7530;p151"/>
          <p:cNvGrpSpPr/>
          <p:nvPr/>
        </p:nvGrpSpPr>
        <p:grpSpPr>
          <a:xfrm>
            <a:off x="6376030" y="3952813"/>
            <a:ext cx="339411" cy="337211"/>
            <a:chOff x="5049575" y="4993600"/>
            <a:chExt cx="482050" cy="478925"/>
          </a:xfrm>
        </p:grpSpPr>
        <p:sp>
          <p:nvSpPr>
            <p:cNvPr id="7531" name="Google Shape;7531;p151"/>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2" name="Google Shape;7532;p151"/>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3" name="Google Shape;7533;p151"/>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4" name="Google Shape;7534;p151"/>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35" name="Google Shape;7535;p151"/>
          <p:cNvGrpSpPr/>
          <p:nvPr/>
        </p:nvGrpSpPr>
        <p:grpSpPr>
          <a:xfrm>
            <a:off x="7551234" y="3125979"/>
            <a:ext cx="336296" cy="339235"/>
            <a:chOff x="4464775" y="3806475"/>
            <a:chExt cx="477625" cy="481800"/>
          </a:xfrm>
        </p:grpSpPr>
        <p:sp>
          <p:nvSpPr>
            <p:cNvPr id="7536" name="Google Shape;7536;p151"/>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7" name="Google Shape;7537;p151"/>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8" name="Google Shape;7538;p151"/>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9" name="Google Shape;7539;p151"/>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0" name="Google Shape;7540;p151"/>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1" name="Google Shape;7541;p151"/>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42" name="Google Shape;7542;p151"/>
          <p:cNvGrpSpPr/>
          <p:nvPr/>
        </p:nvGrpSpPr>
        <p:grpSpPr>
          <a:xfrm>
            <a:off x="6315036" y="3538907"/>
            <a:ext cx="298169" cy="339218"/>
            <a:chOff x="2707950" y="4399325"/>
            <a:chExt cx="423475" cy="481775"/>
          </a:xfrm>
        </p:grpSpPr>
        <p:sp>
          <p:nvSpPr>
            <p:cNvPr id="7543" name="Google Shape;7543;p151"/>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4" name="Google Shape;7544;p151"/>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5" name="Google Shape;7545;p151"/>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6" name="Google Shape;7546;p151"/>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7" name="Google Shape;7547;p151"/>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8" name="Google Shape;7548;p151"/>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9" name="Google Shape;7549;p151"/>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0" name="Google Shape;7550;p151"/>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1" name="Google Shape;7551;p151"/>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2" name="Google Shape;7552;p151"/>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3" name="Google Shape;7553;p151"/>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4" name="Google Shape;7554;p151"/>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80"/>
          <p:cNvSpPr txBox="1">
            <a:spLocks noGrp="1"/>
          </p:cNvSpPr>
          <p:nvPr>
            <p:ph type="title"/>
          </p:nvPr>
        </p:nvSpPr>
        <p:spPr>
          <a:xfrm>
            <a:off x="1912475" y="2261338"/>
            <a:ext cx="5319000" cy="82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center</a:t>
            </a:r>
            <a:endParaRPr/>
          </a:p>
        </p:txBody>
      </p:sp>
      <p:sp>
        <p:nvSpPr>
          <p:cNvPr id="1097" name="Google Shape;1097;p80"/>
          <p:cNvSpPr txBox="1">
            <a:spLocks noGrp="1"/>
          </p:cNvSpPr>
          <p:nvPr>
            <p:ph type="title" idx="2"/>
          </p:nvPr>
        </p:nvSpPr>
        <p:spPr>
          <a:xfrm>
            <a:off x="3105600" y="1164675"/>
            <a:ext cx="2932800" cy="97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098" name="Google Shape;1098;p80"/>
          <p:cNvSpPr txBox="1">
            <a:spLocks noGrp="1"/>
          </p:cNvSpPr>
          <p:nvPr>
            <p:ph type="subTitle" idx="1"/>
          </p:nvPr>
        </p:nvSpPr>
        <p:spPr>
          <a:xfrm>
            <a:off x="2815400" y="3123913"/>
            <a:ext cx="3513300" cy="43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You can describe the topic of the section here</a:t>
            </a:r>
            <a:endParaRPr>
              <a:solidFill>
                <a:schemeClr val="dk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97"/>
                                        </p:tgtEl>
                                        <p:attrNameLst>
                                          <p:attrName>style.visibility</p:attrName>
                                        </p:attrNameLst>
                                      </p:cBhvr>
                                      <p:to>
                                        <p:strVal val="visible"/>
                                      </p:to>
                                    </p:set>
                                    <p:animEffect transition="in" filter="fade">
                                      <p:cBhvr>
                                        <p:cTn id="7" dur="1000"/>
                                        <p:tgtEl>
                                          <p:spTgt spid="1097"/>
                                        </p:tgtEl>
                                      </p:cBhvr>
                                    </p:animEffect>
                                  </p:childTnLst>
                                </p:cTn>
                              </p:par>
                            </p:childTnLst>
                          </p:cTn>
                        </p:par>
                        <p:par>
                          <p:cTn id="8" fill="hold">
                            <p:stCondLst>
                              <p:cond delay="1000"/>
                            </p:stCondLst>
                            <p:childTnLst>
                              <p:par>
                                <p:cTn id="9" presetID="2" presetClass="entr" presetSubtype="2" fill="hold" nodeType="afterEffect">
                                  <p:stCondLst>
                                    <p:cond delay="0"/>
                                  </p:stCondLst>
                                  <p:childTnLst>
                                    <p:set>
                                      <p:cBhvr>
                                        <p:cTn id="10" dur="1" fill="hold">
                                          <p:stCondLst>
                                            <p:cond delay="0"/>
                                          </p:stCondLst>
                                        </p:cTn>
                                        <p:tgtEl>
                                          <p:spTgt spid="1096"/>
                                        </p:tgtEl>
                                        <p:attrNameLst>
                                          <p:attrName>style.visibility</p:attrName>
                                        </p:attrNameLst>
                                      </p:cBhvr>
                                      <p:to>
                                        <p:strVal val="visible"/>
                                      </p:to>
                                    </p:set>
                                    <p:anim calcmode="lin" valueType="num">
                                      <p:cBhvr additive="base">
                                        <p:cTn id="11" dur="1000"/>
                                        <p:tgtEl>
                                          <p:spTgt spid="1096"/>
                                        </p:tgtEl>
                                        <p:attrNameLst>
                                          <p:attrName>ppt_x</p:attrName>
                                        </p:attrNameLst>
                                      </p:cBhvr>
                                      <p:tavLst>
                                        <p:tav tm="0">
                                          <p:val>
                                            <p:strVal val="#ppt_x+1"/>
                                          </p:val>
                                        </p:tav>
                                        <p:tav tm="100000">
                                          <p:val>
                                            <p:strVal val="#ppt_x"/>
                                          </p:val>
                                        </p:tav>
                                      </p:tavLst>
                                    </p:anim>
                                  </p:childTnLst>
                                </p:cTn>
                              </p:par>
                              <p:par>
                                <p:cTn id="12" presetID="2" presetClass="entr" presetSubtype="8" fill="hold" nodeType="withEffect">
                                  <p:stCondLst>
                                    <p:cond delay="0"/>
                                  </p:stCondLst>
                                  <p:childTnLst>
                                    <p:set>
                                      <p:cBhvr>
                                        <p:cTn id="13" dur="1" fill="hold">
                                          <p:stCondLst>
                                            <p:cond delay="0"/>
                                          </p:stCondLst>
                                        </p:cTn>
                                        <p:tgtEl>
                                          <p:spTgt spid="1098"/>
                                        </p:tgtEl>
                                        <p:attrNameLst>
                                          <p:attrName>style.visibility</p:attrName>
                                        </p:attrNameLst>
                                      </p:cBhvr>
                                      <p:to>
                                        <p:strVal val="visible"/>
                                      </p:to>
                                    </p:set>
                                    <p:anim calcmode="lin" valueType="num">
                                      <p:cBhvr additive="base">
                                        <p:cTn id="14" dur="1000"/>
                                        <p:tgtEl>
                                          <p:spTgt spid="109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58"/>
        <p:cNvGrpSpPr/>
        <p:nvPr/>
      </p:nvGrpSpPr>
      <p:grpSpPr>
        <a:xfrm>
          <a:off x="0" y="0"/>
          <a:ext cx="0" cy="0"/>
          <a:chOff x="0" y="0"/>
          <a:chExt cx="0" cy="0"/>
        </a:xfrm>
      </p:grpSpPr>
      <p:sp>
        <p:nvSpPr>
          <p:cNvPr id="7559" name="Google Shape;7559;p152"/>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560" name="Google Shape;7560;p152"/>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7561" name="Google Shape;7561;p152"/>
          <p:cNvGrpSpPr/>
          <p:nvPr/>
        </p:nvGrpSpPr>
        <p:grpSpPr>
          <a:xfrm>
            <a:off x="876361" y="1533504"/>
            <a:ext cx="322099" cy="370529"/>
            <a:chOff x="-42971725" y="3217825"/>
            <a:chExt cx="275675" cy="317125"/>
          </a:xfrm>
        </p:grpSpPr>
        <p:sp>
          <p:nvSpPr>
            <p:cNvPr id="7562" name="Google Shape;7562;p152"/>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152"/>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152"/>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5" name="Google Shape;7565;p152"/>
          <p:cNvGrpSpPr/>
          <p:nvPr/>
        </p:nvGrpSpPr>
        <p:grpSpPr>
          <a:xfrm>
            <a:off x="848276" y="2002160"/>
            <a:ext cx="378270" cy="337551"/>
            <a:chOff x="-42996150" y="3612600"/>
            <a:chExt cx="323750" cy="288900"/>
          </a:xfrm>
        </p:grpSpPr>
        <p:sp>
          <p:nvSpPr>
            <p:cNvPr id="7566" name="Google Shape;7566;p152"/>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152"/>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152"/>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9" name="Google Shape;7569;p152"/>
          <p:cNvGrpSpPr/>
          <p:nvPr/>
        </p:nvGrpSpPr>
        <p:grpSpPr>
          <a:xfrm>
            <a:off x="851036" y="2411530"/>
            <a:ext cx="372749" cy="370909"/>
            <a:chOff x="-42994575" y="3950300"/>
            <a:chExt cx="319025" cy="317450"/>
          </a:xfrm>
        </p:grpSpPr>
        <p:sp>
          <p:nvSpPr>
            <p:cNvPr id="7570" name="Google Shape;7570;p152"/>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152"/>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152"/>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152"/>
          <p:cNvGrpSpPr/>
          <p:nvPr/>
        </p:nvGrpSpPr>
        <p:grpSpPr>
          <a:xfrm>
            <a:off x="3004431" y="1558362"/>
            <a:ext cx="371785" cy="370879"/>
            <a:chOff x="-41111350" y="3239100"/>
            <a:chExt cx="318200" cy="317425"/>
          </a:xfrm>
        </p:grpSpPr>
        <p:sp>
          <p:nvSpPr>
            <p:cNvPr id="7574" name="Google Shape;7574;p152"/>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152"/>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152"/>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152"/>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8" name="Google Shape;7578;p152"/>
          <p:cNvGrpSpPr/>
          <p:nvPr/>
        </p:nvGrpSpPr>
        <p:grpSpPr>
          <a:xfrm>
            <a:off x="3000751" y="1993894"/>
            <a:ext cx="379146" cy="370967"/>
            <a:chOff x="-41117650" y="3605525"/>
            <a:chExt cx="324500" cy="317500"/>
          </a:xfrm>
        </p:grpSpPr>
        <p:sp>
          <p:nvSpPr>
            <p:cNvPr id="7579" name="Google Shape;7579;p152"/>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152"/>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152"/>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82" name="Google Shape;7582;p152"/>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3" name="Google Shape;7583;p152"/>
          <p:cNvGrpSpPr/>
          <p:nvPr/>
        </p:nvGrpSpPr>
        <p:grpSpPr>
          <a:xfrm>
            <a:off x="1827005" y="2885417"/>
            <a:ext cx="216271" cy="371814"/>
            <a:chOff x="-39205300" y="3220175"/>
            <a:chExt cx="185100" cy="318225"/>
          </a:xfrm>
        </p:grpSpPr>
        <p:sp>
          <p:nvSpPr>
            <p:cNvPr id="7584" name="Google Shape;7584;p152"/>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152"/>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6" name="Google Shape;7586;p152"/>
          <p:cNvGrpSpPr/>
          <p:nvPr/>
        </p:nvGrpSpPr>
        <p:grpSpPr>
          <a:xfrm>
            <a:off x="1792533" y="3345488"/>
            <a:ext cx="300016" cy="369273"/>
            <a:chOff x="-39248625" y="3588600"/>
            <a:chExt cx="256775" cy="316050"/>
          </a:xfrm>
        </p:grpSpPr>
        <p:sp>
          <p:nvSpPr>
            <p:cNvPr id="7587" name="Google Shape;7587;p152"/>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152"/>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89" name="Google Shape;7589;p152"/>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152"/>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1" name="Google Shape;7591;p152"/>
          <p:cNvGrpSpPr/>
          <p:nvPr/>
        </p:nvGrpSpPr>
        <p:grpSpPr>
          <a:xfrm>
            <a:off x="1243246" y="1533504"/>
            <a:ext cx="429504" cy="370879"/>
            <a:chOff x="-42651700" y="3217825"/>
            <a:chExt cx="367600" cy="317425"/>
          </a:xfrm>
        </p:grpSpPr>
        <p:sp>
          <p:nvSpPr>
            <p:cNvPr id="7592" name="Google Shape;7592;p152"/>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152"/>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152"/>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152"/>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6" name="Google Shape;7596;p152"/>
          <p:cNvGrpSpPr/>
          <p:nvPr/>
        </p:nvGrpSpPr>
        <p:grpSpPr>
          <a:xfrm>
            <a:off x="1278678" y="1973154"/>
            <a:ext cx="358640" cy="363226"/>
            <a:chOff x="-42617300" y="3587775"/>
            <a:chExt cx="306950" cy="310875"/>
          </a:xfrm>
        </p:grpSpPr>
        <p:sp>
          <p:nvSpPr>
            <p:cNvPr id="7597" name="Google Shape;7597;p152"/>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152"/>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9" name="Google Shape;7599;p152"/>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00" name="Google Shape;7600;p152"/>
          <p:cNvGrpSpPr/>
          <p:nvPr/>
        </p:nvGrpSpPr>
        <p:grpSpPr>
          <a:xfrm>
            <a:off x="3450506" y="1557895"/>
            <a:ext cx="376926" cy="370324"/>
            <a:chOff x="-40748275" y="3238700"/>
            <a:chExt cx="322600" cy="316950"/>
          </a:xfrm>
        </p:grpSpPr>
        <p:sp>
          <p:nvSpPr>
            <p:cNvPr id="7601" name="Google Shape;7601;p152"/>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152"/>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152"/>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152"/>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152"/>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152"/>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7" name="Google Shape;7607;p152"/>
          <p:cNvGrpSpPr/>
          <p:nvPr/>
        </p:nvGrpSpPr>
        <p:grpSpPr>
          <a:xfrm>
            <a:off x="3453062" y="2025879"/>
            <a:ext cx="371814" cy="338690"/>
            <a:chOff x="-40745125" y="3632900"/>
            <a:chExt cx="318225" cy="289875"/>
          </a:xfrm>
        </p:grpSpPr>
        <p:sp>
          <p:nvSpPr>
            <p:cNvPr id="7608" name="Google Shape;7608;p152"/>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152"/>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152"/>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152"/>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152"/>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152"/>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152"/>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5" name="Google Shape;7615;p152"/>
          <p:cNvGrpSpPr/>
          <p:nvPr/>
        </p:nvGrpSpPr>
        <p:grpSpPr>
          <a:xfrm>
            <a:off x="3457209" y="2437089"/>
            <a:ext cx="363518" cy="370178"/>
            <a:chOff x="-40742750" y="3972175"/>
            <a:chExt cx="311125" cy="316825"/>
          </a:xfrm>
        </p:grpSpPr>
        <p:sp>
          <p:nvSpPr>
            <p:cNvPr id="7616" name="Google Shape;7616;p152"/>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152"/>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8" name="Google Shape;7618;p152"/>
          <p:cNvGrpSpPr/>
          <p:nvPr/>
        </p:nvGrpSpPr>
        <p:grpSpPr>
          <a:xfrm>
            <a:off x="2239871" y="2887257"/>
            <a:ext cx="266892" cy="369974"/>
            <a:chOff x="-38860325" y="3221750"/>
            <a:chExt cx="228425" cy="316650"/>
          </a:xfrm>
        </p:grpSpPr>
        <p:sp>
          <p:nvSpPr>
            <p:cNvPr id="7619" name="Google Shape;7619;p152"/>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152"/>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152"/>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152"/>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3" name="Google Shape;7623;p152"/>
          <p:cNvGrpSpPr/>
          <p:nvPr/>
        </p:nvGrpSpPr>
        <p:grpSpPr>
          <a:xfrm>
            <a:off x="2190678" y="3349314"/>
            <a:ext cx="380081" cy="367111"/>
            <a:chOff x="-38905225" y="3591875"/>
            <a:chExt cx="325300" cy="314200"/>
          </a:xfrm>
        </p:grpSpPr>
        <p:sp>
          <p:nvSpPr>
            <p:cNvPr id="7624" name="Google Shape;7624;p152"/>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152"/>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152"/>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7" name="Google Shape;7627;p152"/>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8" name="Google Shape;7628;p152"/>
          <p:cNvGrpSpPr/>
          <p:nvPr/>
        </p:nvGrpSpPr>
        <p:grpSpPr>
          <a:xfrm>
            <a:off x="3997427" y="3334394"/>
            <a:ext cx="290815" cy="369740"/>
            <a:chOff x="-37370925" y="3579105"/>
            <a:chExt cx="248900" cy="316450"/>
          </a:xfrm>
        </p:grpSpPr>
        <p:sp>
          <p:nvSpPr>
            <p:cNvPr id="7629" name="Google Shape;7629;p152"/>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152"/>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31" name="Google Shape;7631;p152"/>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152"/>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33" name="Google Shape;7633;p152"/>
          <p:cNvGrpSpPr/>
          <p:nvPr/>
        </p:nvGrpSpPr>
        <p:grpSpPr>
          <a:xfrm>
            <a:off x="1690803" y="2412465"/>
            <a:ext cx="371814" cy="369974"/>
            <a:chOff x="-42259725" y="3951100"/>
            <a:chExt cx="318225" cy="316650"/>
          </a:xfrm>
        </p:grpSpPr>
        <p:sp>
          <p:nvSpPr>
            <p:cNvPr id="7634" name="Google Shape;7634;p152"/>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152"/>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152"/>
          <p:cNvGrpSpPr/>
          <p:nvPr/>
        </p:nvGrpSpPr>
        <p:grpSpPr>
          <a:xfrm>
            <a:off x="3889164" y="1591486"/>
            <a:ext cx="370879" cy="337755"/>
            <a:chOff x="-40378075" y="3267450"/>
            <a:chExt cx="317425" cy="289075"/>
          </a:xfrm>
        </p:grpSpPr>
        <p:sp>
          <p:nvSpPr>
            <p:cNvPr id="7637" name="Google Shape;7637;p152"/>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152"/>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152"/>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152"/>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1" name="Google Shape;7641;p152"/>
          <p:cNvGrpSpPr/>
          <p:nvPr/>
        </p:nvGrpSpPr>
        <p:grpSpPr>
          <a:xfrm>
            <a:off x="3892830" y="1992754"/>
            <a:ext cx="363548" cy="369974"/>
            <a:chOff x="-40372575" y="3604550"/>
            <a:chExt cx="311150" cy="316650"/>
          </a:xfrm>
        </p:grpSpPr>
        <p:sp>
          <p:nvSpPr>
            <p:cNvPr id="7642" name="Google Shape;7642;p152"/>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152"/>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152"/>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45" name="Google Shape;7645;p152"/>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6" name="Google Shape;7646;p152"/>
          <p:cNvGrpSpPr/>
          <p:nvPr/>
        </p:nvGrpSpPr>
        <p:grpSpPr>
          <a:xfrm>
            <a:off x="2616780" y="2885417"/>
            <a:ext cx="399038" cy="372165"/>
            <a:chOff x="-38542250" y="3220175"/>
            <a:chExt cx="341525" cy="318525"/>
          </a:xfrm>
        </p:grpSpPr>
        <p:sp>
          <p:nvSpPr>
            <p:cNvPr id="7647" name="Google Shape;7647;p152"/>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152"/>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152"/>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0" name="Google Shape;7650;p152"/>
          <p:cNvGrpSpPr/>
          <p:nvPr/>
        </p:nvGrpSpPr>
        <p:grpSpPr>
          <a:xfrm>
            <a:off x="2638712" y="3344787"/>
            <a:ext cx="369974" cy="369068"/>
            <a:chOff x="-38537400" y="3588000"/>
            <a:chExt cx="316650" cy="315875"/>
          </a:xfrm>
        </p:grpSpPr>
        <p:sp>
          <p:nvSpPr>
            <p:cNvPr id="7651" name="Google Shape;7651;p152"/>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152"/>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152"/>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152"/>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152"/>
          <p:cNvGrpSpPr/>
          <p:nvPr/>
        </p:nvGrpSpPr>
        <p:grpSpPr>
          <a:xfrm>
            <a:off x="2637792" y="3802316"/>
            <a:ext cx="371814" cy="369974"/>
            <a:chOff x="-38538975" y="3954250"/>
            <a:chExt cx="318225" cy="316650"/>
          </a:xfrm>
        </p:grpSpPr>
        <p:sp>
          <p:nvSpPr>
            <p:cNvPr id="7656" name="Google Shape;7656;p152"/>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152"/>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8" name="Google Shape;7658;p152"/>
          <p:cNvGrpSpPr/>
          <p:nvPr/>
        </p:nvGrpSpPr>
        <p:grpSpPr>
          <a:xfrm>
            <a:off x="3955104" y="3797243"/>
            <a:ext cx="375465" cy="371814"/>
            <a:chOff x="-37385100" y="3949908"/>
            <a:chExt cx="321350" cy="318225"/>
          </a:xfrm>
        </p:grpSpPr>
        <p:sp>
          <p:nvSpPr>
            <p:cNvPr id="7659" name="Google Shape;7659;p152"/>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152"/>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152"/>
          <p:cNvGrpSpPr/>
          <p:nvPr/>
        </p:nvGrpSpPr>
        <p:grpSpPr>
          <a:xfrm>
            <a:off x="2130763" y="1532803"/>
            <a:ext cx="370909" cy="370675"/>
            <a:chOff x="-41895050" y="3217225"/>
            <a:chExt cx="317450" cy="317250"/>
          </a:xfrm>
        </p:grpSpPr>
        <p:sp>
          <p:nvSpPr>
            <p:cNvPr id="7662" name="Google Shape;7662;p152"/>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152"/>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152"/>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152"/>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152"/>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152"/>
          <p:cNvGrpSpPr/>
          <p:nvPr/>
        </p:nvGrpSpPr>
        <p:grpSpPr>
          <a:xfrm>
            <a:off x="2130310" y="1969737"/>
            <a:ext cx="371814" cy="369974"/>
            <a:chOff x="-41893475" y="3584850"/>
            <a:chExt cx="318225" cy="316650"/>
          </a:xfrm>
        </p:grpSpPr>
        <p:sp>
          <p:nvSpPr>
            <p:cNvPr id="7668" name="Google Shape;7668;p152"/>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152"/>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152"/>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152"/>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72" name="Google Shape;7672;p152"/>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152"/>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4" name="Google Shape;7674;p152"/>
          <p:cNvGrpSpPr/>
          <p:nvPr/>
        </p:nvGrpSpPr>
        <p:grpSpPr>
          <a:xfrm>
            <a:off x="900338" y="3365029"/>
            <a:ext cx="337522" cy="370909"/>
            <a:chOff x="-39998250" y="3605325"/>
            <a:chExt cx="288875" cy="317450"/>
          </a:xfrm>
        </p:grpSpPr>
        <p:sp>
          <p:nvSpPr>
            <p:cNvPr id="7675" name="Google Shape;7675;p152"/>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152"/>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7" name="Google Shape;7677;p152"/>
          <p:cNvGrpSpPr/>
          <p:nvPr/>
        </p:nvGrpSpPr>
        <p:grpSpPr>
          <a:xfrm>
            <a:off x="884112" y="3823493"/>
            <a:ext cx="369974" cy="369945"/>
            <a:chOff x="-40011050" y="3972375"/>
            <a:chExt cx="316650" cy="316625"/>
          </a:xfrm>
        </p:grpSpPr>
        <p:sp>
          <p:nvSpPr>
            <p:cNvPr id="7678" name="Google Shape;7678;p152"/>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152"/>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0" name="Google Shape;7680;p152"/>
          <p:cNvGrpSpPr/>
          <p:nvPr/>
        </p:nvGrpSpPr>
        <p:grpSpPr>
          <a:xfrm>
            <a:off x="3116043" y="2888192"/>
            <a:ext cx="266921" cy="369039"/>
            <a:chOff x="-38129425" y="3222550"/>
            <a:chExt cx="228450" cy="315850"/>
          </a:xfrm>
        </p:grpSpPr>
        <p:sp>
          <p:nvSpPr>
            <p:cNvPr id="7681" name="Google Shape;7681;p152"/>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152"/>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152"/>
          <p:cNvGrpSpPr/>
          <p:nvPr/>
        </p:nvGrpSpPr>
        <p:grpSpPr>
          <a:xfrm>
            <a:off x="3071012" y="3344787"/>
            <a:ext cx="371785" cy="369974"/>
            <a:chOff x="-38172725" y="3588000"/>
            <a:chExt cx="318200" cy="316650"/>
          </a:xfrm>
        </p:grpSpPr>
        <p:sp>
          <p:nvSpPr>
            <p:cNvPr id="7684" name="Google Shape;7684;p152"/>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152"/>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152"/>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152"/>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152"/>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152"/>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152"/>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152"/>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2" name="Google Shape;7692;p152"/>
          <p:cNvGrpSpPr/>
          <p:nvPr/>
        </p:nvGrpSpPr>
        <p:grpSpPr>
          <a:xfrm>
            <a:off x="3146914" y="3803222"/>
            <a:ext cx="219981" cy="369974"/>
            <a:chOff x="-38109725" y="3955025"/>
            <a:chExt cx="188275" cy="316650"/>
          </a:xfrm>
        </p:grpSpPr>
        <p:sp>
          <p:nvSpPr>
            <p:cNvPr id="7693" name="Google Shape;7693;p152"/>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152"/>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5" name="Google Shape;7695;p152"/>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6" name="Google Shape;7696;p152"/>
          <p:cNvGrpSpPr/>
          <p:nvPr/>
        </p:nvGrpSpPr>
        <p:grpSpPr>
          <a:xfrm>
            <a:off x="2562313" y="1534643"/>
            <a:ext cx="373654" cy="369068"/>
            <a:chOff x="-41530375" y="3218800"/>
            <a:chExt cx="319800" cy="315875"/>
          </a:xfrm>
        </p:grpSpPr>
        <p:sp>
          <p:nvSpPr>
            <p:cNvPr id="7697" name="Google Shape;7697;p152"/>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152"/>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9" name="Google Shape;7699;p152"/>
          <p:cNvGrpSpPr/>
          <p:nvPr/>
        </p:nvGrpSpPr>
        <p:grpSpPr>
          <a:xfrm>
            <a:off x="2564607" y="2049801"/>
            <a:ext cx="369068" cy="289004"/>
            <a:chOff x="-41526450" y="3653375"/>
            <a:chExt cx="315875" cy="247350"/>
          </a:xfrm>
        </p:grpSpPr>
        <p:sp>
          <p:nvSpPr>
            <p:cNvPr id="7700" name="Google Shape;7700;p152"/>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152"/>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2" name="Google Shape;7702;p152"/>
          <p:cNvGrpSpPr/>
          <p:nvPr/>
        </p:nvGrpSpPr>
        <p:grpSpPr>
          <a:xfrm>
            <a:off x="2565994" y="2412465"/>
            <a:ext cx="366293" cy="369974"/>
            <a:chOff x="-41526450" y="3951100"/>
            <a:chExt cx="313500" cy="316650"/>
          </a:xfrm>
        </p:grpSpPr>
        <p:sp>
          <p:nvSpPr>
            <p:cNvPr id="7703" name="Google Shape;7703;p152"/>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152"/>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152"/>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152"/>
          <p:cNvGrpSpPr/>
          <p:nvPr/>
        </p:nvGrpSpPr>
        <p:grpSpPr>
          <a:xfrm>
            <a:off x="1331249" y="2906594"/>
            <a:ext cx="339595" cy="371814"/>
            <a:chOff x="-39625900" y="3238300"/>
            <a:chExt cx="290650" cy="318225"/>
          </a:xfrm>
        </p:grpSpPr>
        <p:sp>
          <p:nvSpPr>
            <p:cNvPr id="7707" name="Google Shape;7707;p152"/>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152"/>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9" name="Google Shape;7709;p152"/>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10" name="Google Shape;7710;p152"/>
          <p:cNvGrpSpPr/>
          <p:nvPr/>
        </p:nvGrpSpPr>
        <p:grpSpPr>
          <a:xfrm>
            <a:off x="1325300" y="3823055"/>
            <a:ext cx="366293" cy="370441"/>
            <a:chOff x="-39647175" y="3972000"/>
            <a:chExt cx="313500" cy="317050"/>
          </a:xfrm>
        </p:grpSpPr>
        <p:sp>
          <p:nvSpPr>
            <p:cNvPr id="7711" name="Google Shape;7711;p152"/>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152"/>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152"/>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152"/>
          <p:cNvGrpSpPr/>
          <p:nvPr/>
        </p:nvGrpSpPr>
        <p:grpSpPr>
          <a:xfrm>
            <a:off x="3494427" y="2887053"/>
            <a:ext cx="375495" cy="370879"/>
            <a:chOff x="-37808850" y="3221575"/>
            <a:chExt cx="321375" cy="317425"/>
          </a:xfrm>
        </p:grpSpPr>
        <p:sp>
          <p:nvSpPr>
            <p:cNvPr id="7715" name="Google Shape;7715;p152"/>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152"/>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7" name="Google Shape;7717;p152"/>
          <p:cNvGrpSpPr/>
          <p:nvPr/>
        </p:nvGrpSpPr>
        <p:grpSpPr>
          <a:xfrm>
            <a:off x="3503201" y="3409084"/>
            <a:ext cx="372749" cy="241158"/>
            <a:chOff x="-37806500" y="3643030"/>
            <a:chExt cx="319025" cy="206400"/>
          </a:xfrm>
        </p:grpSpPr>
        <p:sp>
          <p:nvSpPr>
            <p:cNvPr id="7718" name="Google Shape;7718;p152"/>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152"/>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0" name="Google Shape;7720;p152"/>
          <p:cNvGrpSpPr/>
          <p:nvPr/>
        </p:nvGrpSpPr>
        <p:grpSpPr>
          <a:xfrm>
            <a:off x="3505508" y="3801381"/>
            <a:ext cx="368134" cy="371814"/>
            <a:chOff x="-37804925" y="3953450"/>
            <a:chExt cx="315075" cy="318225"/>
          </a:xfrm>
        </p:grpSpPr>
        <p:sp>
          <p:nvSpPr>
            <p:cNvPr id="7721" name="Google Shape;7721;p152"/>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152"/>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152"/>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24" name="Google Shape;7724;p152"/>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5" name="Google Shape;7725;p152"/>
          <p:cNvGrpSpPr/>
          <p:nvPr/>
        </p:nvGrpSpPr>
        <p:grpSpPr>
          <a:xfrm>
            <a:off x="4860977" y="1553988"/>
            <a:ext cx="355663" cy="308725"/>
            <a:chOff x="-28462125" y="3199700"/>
            <a:chExt cx="298550" cy="259150"/>
          </a:xfrm>
        </p:grpSpPr>
        <p:sp>
          <p:nvSpPr>
            <p:cNvPr id="7726" name="Google Shape;7726;p152"/>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152"/>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152"/>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9" name="Google Shape;7729;p152"/>
          <p:cNvGrpSpPr/>
          <p:nvPr/>
        </p:nvGrpSpPr>
        <p:grpSpPr>
          <a:xfrm>
            <a:off x="4861930" y="1988678"/>
            <a:ext cx="353757" cy="352833"/>
            <a:chOff x="-28461325" y="3545475"/>
            <a:chExt cx="296950" cy="296175"/>
          </a:xfrm>
        </p:grpSpPr>
        <p:sp>
          <p:nvSpPr>
            <p:cNvPr id="7730" name="Google Shape;7730;p152"/>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152"/>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152"/>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152"/>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152"/>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152"/>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6" name="Google Shape;7736;p152"/>
          <p:cNvGrpSpPr/>
          <p:nvPr/>
        </p:nvGrpSpPr>
        <p:grpSpPr>
          <a:xfrm>
            <a:off x="4858162" y="2438722"/>
            <a:ext cx="361292" cy="352803"/>
            <a:chOff x="-28463700" y="3914875"/>
            <a:chExt cx="303275" cy="296150"/>
          </a:xfrm>
        </p:grpSpPr>
        <p:sp>
          <p:nvSpPr>
            <p:cNvPr id="7737" name="Google Shape;7737;p152"/>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152"/>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9" name="Google Shape;7739;p152"/>
          <p:cNvGrpSpPr/>
          <p:nvPr/>
        </p:nvGrpSpPr>
        <p:grpSpPr>
          <a:xfrm>
            <a:off x="7092947" y="1594805"/>
            <a:ext cx="351880" cy="227092"/>
            <a:chOff x="-26573400" y="3224125"/>
            <a:chExt cx="295375" cy="190625"/>
          </a:xfrm>
        </p:grpSpPr>
        <p:sp>
          <p:nvSpPr>
            <p:cNvPr id="7740" name="Google Shape;7740;p152"/>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152"/>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2" name="Google Shape;7742;p152"/>
          <p:cNvGrpSpPr/>
          <p:nvPr/>
        </p:nvGrpSpPr>
        <p:grpSpPr>
          <a:xfrm>
            <a:off x="7092947" y="1989140"/>
            <a:ext cx="351880" cy="351910"/>
            <a:chOff x="-26573400" y="3546250"/>
            <a:chExt cx="295375" cy="295400"/>
          </a:xfrm>
        </p:grpSpPr>
        <p:sp>
          <p:nvSpPr>
            <p:cNvPr id="7743" name="Google Shape;7743;p152"/>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152"/>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152"/>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152"/>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152"/>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152"/>
          <p:cNvGrpSpPr/>
          <p:nvPr/>
        </p:nvGrpSpPr>
        <p:grpSpPr>
          <a:xfrm>
            <a:off x="7081228" y="2439049"/>
            <a:ext cx="375319" cy="352148"/>
            <a:chOff x="-26583625" y="3917025"/>
            <a:chExt cx="315050" cy="295600"/>
          </a:xfrm>
        </p:grpSpPr>
        <p:sp>
          <p:nvSpPr>
            <p:cNvPr id="7749" name="Google Shape;7749;p152"/>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152"/>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152"/>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152"/>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3" name="Google Shape;7753;p152"/>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4" name="Google Shape;7754;p152"/>
          <p:cNvGrpSpPr/>
          <p:nvPr/>
        </p:nvGrpSpPr>
        <p:grpSpPr>
          <a:xfrm>
            <a:off x="5779742" y="3398079"/>
            <a:ext cx="289039" cy="352833"/>
            <a:chOff x="-24694925" y="3518700"/>
            <a:chExt cx="242625" cy="296175"/>
          </a:xfrm>
        </p:grpSpPr>
        <p:sp>
          <p:nvSpPr>
            <p:cNvPr id="7755" name="Google Shape;7755;p152"/>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152"/>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152"/>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152"/>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152"/>
          <p:cNvGrpSpPr/>
          <p:nvPr/>
        </p:nvGrpSpPr>
        <p:grpSpPr>
          <a:xfrm>
            <a:off x="5779280" y="3848107"/>
            <a:ext cx="289962" cy="352833"/>
            <a:chOff x="-24709100" y="3888875"/>
            <a:chExt cx="243400" cy="296175"/>
          </a:xfrm>
        </p:grpSpPr>
        <p:sp>
          <p:nvSpPr>
            <p:cNvPr id="7760" name="Google Shape;7760;p152"/>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152"/>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152"/>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3" name="Google Shape;7763;p152"/>
          <p:cNvGrpSpPr/>
          <p:nvPr/>
        </p:nvGrpSpPr>
        <p:grpSpPr>
          <a:xfrm>
            <a:off x="7979280" y="2920770"/>
            <a:ext cx="356556" cy="349557"/>
            <a:chOff x="-22863675" y="3131775"/>
            <a:chExt cx="299300" cy="293425"/>
          </a:xfrm>
        </p:grpSpPr>
        <p:sp>
          <p:nvSpPr>
            <p:cNvPr id="7764" name="Google Shape;7764;p152"/>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152"/>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152"/>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7" name="Google Shape;7767;p152"/>
          <p:cNvGrpSpPr/>
          <p:nvPr/>
        </p:nvGrpSpPr>
        <p:grpSpPr>
          <a:xfrm>
            <a:off x="5322144" y="1531949"/>
            <a:ext cx="310602" cy="352803"/>
            <a:chOff x="-28069875" y="3175300"/>
            <a:chExt cx="260725" cy="296150"/>
          </a:xfrm>
        </p:grpSpPr>
        <p:sp>
          <p:nvSpPr>
            <p:cNvPr id="7768" name="Google Shape;7768;p152"/>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152"/>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152"/>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152"/>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152"/>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152"/>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152"/>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152"/>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152"/>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7" name="Google Shape;7777;p152"/>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78" name="Google Shape;7778;p152"/>
          <p:cNvGrpSpPr/>
          <p:nvPr/>
        </p:nvGrpSpPr>
        <p:grpSpPr>
          <a:xfrm>
            <a:off x="5363423" y="2439183"/>
            <a:ext cx="228045" cy="351880"/>
            <a:chOff x="-28032075" y="3916450"/>
            <a:chExt cx="191425" cy="295375"/>
          </a:xfrm>
        </p:grpSpPr>
        <p:sp>
          <p:nvSpPr>
            <p:cNvPr id="7779" name="Google Shape;7779;p152"/>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152"/>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152"/>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2" name="Google Shape;7782;p152"/>
          <p:cNvGrpSpPr/>
          <p:nvPr/>
        </p:nvGrpSpPr>
        <p:grpSpPr>
          <a:xfrm>
            <a:off x="7528769" y="1531934"/>
            <a:ext cx="352833" cy="352833"/>
            <a:chOff x="-26201650" y="3176075"/>
            <a:chExt cx="296175" cy="296175"/>
          </a:xfrm>
        </p:grpSpPr>
        <p:sp>
          <p:nvSpPr>
            <p:cNvPr id="7783" name="Google Shape;7783;p152"/>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152"/>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152"/>
          <p:cNvGrpSpPr/>
          <p:nvPr/>
        </p:nvGrpSpPr>
        <p:grpSpPr>
          <a:xfrm>
            <a:off x="7528293" y="1989155"/>
            <a:ext cx="353786" cy="351880"/>
            <a:chOff x="-26204800" y="3547050"/>
            <a:chExt cx="296975" cy="295375"/>
          </a:xfrm>
        </p:grpSpPr>
        <p:sp>
          <p:nvSpPr>
            <p:cNvPr id="7786" name="Google Shape;7786;p152"/>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152"/>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8" name="Google Shape;7788;p152"/>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9" name="Google Shape;7789;p152"/>
          <p:cNvGrpSpPr/>
          <p:nvPr/>
        </p:nvGrpSpPr>
        <p:grpSpPr>
          <a:xfrm>
            <a:off x="6199548" y="2919133"/>
            <a:ext cx="345328" cy="352833"/>
            <a:chOff x="-24353875" y="3147725"/>
            <a:chExt cx="289875" cy="296175"/>
          </a:xfrm>
        </p:grpSpPr>
        <p:sp>
          <p:nvSpPr>
            <p:cNvPr id="7790" name="Google Shape;7790;p152"/>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152"/>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2" name="Google Shape;7792;p152"/>
          <p:cNvGrpSpPr/>
          <p:nvPr/>
        </p:nvGrpSpPr>
        <p:grpSpPr>
          <a:xfrm>
            <a:off x="6207530" y="3398540"/>
            <a:ext cx="329365" cy="351910"/>
            <a:chOff x="-24344425" y="3519475"/>
            <a:chExt cx="276475" cy="295400"/>
          </a:xfrm>
        </p:grpSpPr>
        <p:sp>
          <p:nvSpPr>
            <p:cNvPr id="7793" name="Google Shape;7793;p152"/>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152"/>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152"/>
          <p:cNvGrpSpPr/>
          <p:nvPr/>
        </p:nvGrpSpPr>
        <p:grpSpPr>
          <a:xfrm>
            <a:off x="6197210" y="3850460"/>
            <a:ext cx="350004" cy="348128"/>
            <a:chOff x="-24353075" y="3891250"/>
            <a:chExt cx="293800" cy="292225"/>
          </a:xfrm>
        </p:grpSpPr>
        <p:sp>
          <p:nvSpPr>
            <p:cNvPr id="7796" name="Google Shape;7796;p152"/>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152"/>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8" name="Google Shape;7798;p152"/>
          <p:cNvGrpSpPr/>
          <p:nvPr/>
        </p:nvGrpSpPr>
        <p:grpSpPr>
          <a:xfrm>
            <a:off x="7980681" y="3398763"/>
            <a:ext cx="353757" cy="351463"/>
            <a:chOff x="-22845575" y="3504075"/>
            <a:chExt cx="296950" cy="295025"/>
          </a:xfrm>
        </p:grpSpPr>
        <p:sp>
          <p:nvSpPr>
            <p:cNvPr id="7799" name="Google Shape;7799;p152"/>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152"/>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152"/>
          <p:cNvGrpSpPr/>
          <p:nvPr/>
        </p:nvGrpSpPr>
        <p:grpSpPr>
          <a:xfrm>
            <a:off x="5773862" y="1532411"/>
            <a:ext cx="299344" cy="351880"/>
            <a:chOff x="-27691025" y="3175300"/>
            <a:chExt cx="251275" cy="295375"/>
          </a:xfrm>
        </p:grpSpPr>
        <p:sp>
          <p:nvSpPr>
            <p:cNvPr id="7802" name="Google Shape;7802;p152"/>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152"/>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152"/>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152"/>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6" name="Google Shape;7806;p152"/>
          <p:cNvGrpSpPr/>
          <p:nvPr/>
        </p:nvGrpSpPr>
        <p:grpSpPr>
          <a:xfrm>
            <a:off x="5746179" y="2051087"/>
            <a:ext cx="354710" cy="228015"/>
            <a:chOff x="-27721750" y="3598250"/>
            <a:chExt cx="297750" cy="191400"/>
          </a:xfrm>
        </p:grpSpPr>
        <p:sp>
          <p:nvSpPr>
            <p:cNvPr id="7807" name="Google Shape;7807;p152"/>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152"/>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9" name="Google Shape;7809;p152"/>
          <p:cNvGrpSpPr/>
          <p:nvPr/>
        </p:nvGrpSpPr>
        <p:grpSpPr>
          <a:xfrm>
            <a:off x="5747579" y="2444633"/>
            <a:ext cx="351910" cy="340980"/>
            <a:chOff x="-27719400" y="3925600"/>
            <a:chExt cx="295400" cy="286225"/>
          </a:xfrm>
        </p:grpSpPr>
        <p:sp>
          <p:nvSpPr>
            <p:cNvPr id="7810" name="Google Shape;7810;p152"/>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152"/>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152"/>
          <p:cNvGrpSpPr/>
          <p:nvPr/>
        </p:nvGrpSpPr>
        <p:grpSpPr>
          <a:xfrm>
            <a:off x="7968851" y="1531473"/>
            <a:ext cx="353757" cy="353757"/>
            <a:chOff x="-25834600" y="3176875"/>
            <a:chExt cx="296950" cy="296950"/>
          </a:xfrm>
        </p:grpSpPr>
        <p:sp>
          <p:nvSpPr>
            <p:cNvPr id="7813" name="Google Shape;7813;p152"/>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152"/>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152"/>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152"/>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152"/>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8" name="Google Shape;7818;p152"/>
          <p:cNvGrpSpPr/>
          <p:nvPr/>
        </p:nvGrpSpPr>
        <p:grpSpPr>
          <a:xfrm>
            <a:off x="7968851" y="1999474"/>
            <a:ext cx="353757" cy="331241"/>
            <a:chOff x="-25834600" y="3564375"/>
            <a:chExt cx="296950" cy="278050"/>
          </a:xfrm>
        </p:grpSpPr>
        <p:sp>
          <p:nvSpPr>
            <p:cNvPr id="7819" name="Google Shape;7819;p152"/>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152"/>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152"/>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152"/>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152"/>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152"/>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152"/>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152"/>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7" name="Google Shape;7827;p152"/>
          <p:cNvGrpSpPr/>
          <p:nvPr/>
        </p:nvGrpSpPr>
        <p:grpSpPr>
          <a:xfrm>
            <a:off x="7966974" y="2438826"/>
            <a:ext cx="357509" cy="352595"/>
            <a:chOff x="-25834600" y="3915850"/>
            <a:chExt cx="300100" cy="295975"/>
          </a:xfrm>
        </p:grpSpPr>
        <p:sp>
          <p:nvSpPr>
            <p:cNvPr id="7828" name="Google Shape;7828;p152"/>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152"/>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152"/>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152"/>
          <p:cNvGrpSpPr/>
          <p:nvPr/>
        </p:nvGrpSpPr>
        <p:grpSpPr>
          <a:xfrm>
            <a:off x="6702402" y="2920056"/>
            <a:ext cx="228968" cy="350987"/>
            <a:chOff x="-23930925" y="3149300"/>
            <a:chExt cx="192200" cy="294625"/>
          </a:xfrm>
        </p:grpSpPr>
        <p:sp>
          <p:nvSpPr>
            <p:cNvPr id="7832" name="Google Shape;7832;p152"/>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152"/>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152"/>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152"/>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6" name="Google Shape;7836;p152"/>
          <p:cNvGrpSpPr/>
          <p:nvPr/>
        </p:nvGrpSpPr>
        <p:grpSpPr>
          <a:xfrm>
            <a:off x="6659232" y="3398540"/>
            <a:ext cx="315307" cy="351910"/>
            <a:chOff x="-23962425" y="3519475"/>
            <a:chExt cx="264675" cy="295400"/>
          </a:xfrm>
        </p:grpSpPr>
        <p:sp>
          <p:nvSpPr>
            <p:cNvPr id="7837" name="Google Shape;7837;p152"/>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152"/>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39" name="Google Shape;7839;p152"/>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40" name="Google Shape;7840;p152"/>
          <p:cNvGrpSpPr/>
          <p:nvPr/>
        </p:nvGrpSpPr>
        <p:grpSpPr>
          <a:xfrm>
            <a:off x="8037908" y="3848584"/>
            <a:ext cx="239302" cy="351880"/>
            <a:chOff x="-22788075" y="3904625"/>
            <a:chExt cx="200875" cy="295375"/>
          </a:xfrm>
        </p:grpSpPr>
        <p:sp>
          <p:nvSpPr>
            <p:cNvPr id="7841" name="Google Shape;7841;p152"/>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152"/>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152"/>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152"/>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5" name="Google Shape;7845;p152"/>
          <p:cNvGrpSpPr/>
          <p:nvPr/>
        </p:nvGrpSpPr>
        <p:grpSpPr>
          <a:xfrm>
            <a:off x="6193206" y="1531949"/>
            <a:ext cx="354710" cy="352803"/>
            <a:chOff x="-27351575" y="3175300"/>
            <a:chExt cx="297750" cy="296150"/>
          </a:xfrm>
        </p:grpSpPr>
        <p:sp>
          <p:nvSpPr>
            <p:cNvPr id="7846" name="Google Shape;7846;p152"/>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152"/>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152"/>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152"/>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0" name="Google Shape;7850;p152"/>
          <p:cNvGrpSpPr/>
          <p:nvPr/>
        </p:nvGrpSpPr>
        <p:grpSpPr>
          <a:xfrm>
            <a:off x="6235914" y="1988559"/>
            <a:ext cx="269293" cy="353072"/>
            <a:chOff x="-27313750" y="3545275"/>
            <a:chExt cx="226050" cy="296375"/>
          </a:xfrm>
        </p:grpSpPr>
        <p:sp>
          <p:nvSpPr>
            <p:cNvPr id="7851" name="Google Shape;7851;p152"/>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152"/>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152"/>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152"/>
          <p:cNvGrpSpPr/>
          <p:nvPr/>
        </p:nvGrpSpPr>
        <p:grpSpPr>
          <a:xfrm>
            <a:off x="6193206" y="2436830"/>
            <a:ext cx="354710" cy="356586"/>
            <a:chOff x="-27351575" y="3915650"/>
            <a:chExt cx="297750" cy="299325"/>
          </a:xfrm>
        </p:grpSpPr>
        <p:sp>
          <p:nvSpPr>
            <p:cNvPr id="7855" name="Google Shape;7855;p152"/>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152"/>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7" name="Google Shape;7857;p152"/>
          <p:cNvGrpSpPr/>
          <p:nvPr/>
        </p:nvGrpSpPr>
        <p:grpSpPr>
          <a:xfrm>
            <a:off x="4880696" y="2919029"/>
            <a:ext cx="319060" cy="353042"/>
            <a:chOff x="-25445525" y="3175900"/>
            <a:chExt cx="267825" cy="296350"/>
          </a:xfrm>
        </p:grpSpPr>
        <p:sp>
          <p:nvSpPr>
            <p:cNvPr id="7858" name="Google Shape;7858;p152"/>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152"/>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152"/>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1" name="Google Shape;7861;p152"/>
          <p:cNvGrpSpPr/>
          <p:nvPr/>
        </p:nvGrpSpPr>
        <p:grpSpPr>
          <a:xfrm>
            <a:off x="4862410" y="3409352"/>
            <a:ext cx="355633" cy="330288"/>
            <a:chOff x="-25465200" y="3565175"/>
            <a:chExt cx="298525" cy="277250"/>
          </a:xfrm>
        </p:grpSpPr>
        <p:sp>
          <p:nvSpPr>
            <p:cNvPr id="7862" name="Google Shape;7862;p152"/>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152"/>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152"/>
          <p:cNvGrpSpPr/>
          <p:nvPr/>
        </p:nvGrpSpPr>
        <p:grpSpPr>
          <a:xfrm>
            <a:off x="4861948" y="3848882"/>
            <a:ext cx="356556" cy="351285"/>
            <a:chOff x="-25465200" y="3916150"/>
            <a:chExt cx="299300" cy="294875"/>
          </a:xfrm>
        </p:grpSpPr>
        <p:sp>
          <p:nvSpPr>
            <p:cNvPr id="7865" name="Google Shape;7865;p152"/>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152"/>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7" name="Google Shape;7867;p152"/>
          <p:cNvGrpSpPr/>
          <p:nvPr/>
        </p:nvGrpSpPr>
        <p:grpSpPr>
          <a:xfrm>
            <a:off x="7089388" y="2919148"/>
            <a:ext cx="351880" cy="352803"/>
            <a:chOff x="-23615075" y="3148525"/>
            <a:chExt cx="295375" cy="296150"/>
          </a:xfrm>
        </p:grpSpPr>
        <p:sp>
          <p:nvSpPr>
            <p:cNvPr id="7868" name="Google Shape;7868;p152"/>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152"/>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152"/>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152"/>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2" name="Google Shape;7872;p152"/>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3" name="Google Shape;7873;p152"/>
          <p:cNvGrpSpPr/>
          <p:nvPr/>
        </p:nvGrpSpPr>
        <p:grpSpPr>
          <a:xfrm>
            <a:off x="7088911" y="3858427"/>
            <a:ext cx="352833" cy="332194"/>
            <a:chOff x="-23615075" y="3906200"/>
            <a:chExt cx="296175" cy="278850"/>
          </a:xfrm>
        </p:grpSpPr>
        <p:sp>
          <p:nvSpPr>
            <p:cNvPr id="7874" name="Google Shape;7874;p152"/>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152"/>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152"/>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7" name="Google Shape;7877;p152"/>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8" name="Google Shape;7878;p152"/>
          <p:cNvGrpSpPr/>
          <p:nvPr/>
        </p:nvGrpSpPr>
        <p:grpSpPr>
          <a:xfrm>
            <a:off x="6637880" y="1532068"/>
            <a:ext cx="353757" cy="352565"/>
            <a:chOff x="-26980600" y="3175500"/>
            <a:chExt cx="296950" cy="295950"/>
          </a:xfrm>
        </p:grpSpPr>
        <p:sp>
          <p:nvSpPr>
            <p:cNvPr id="7879" name="Google Shape;7879;p152"/>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152"/>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152"/>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82" name="Google Shape;7882;p152"/>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83" name="Google Shape;7883;p152"/>
          <p:cNvGrpSpPr/>
          <p:nvPr/>
        </p:nvGrpSpPr>
        <p:grpSpPr>
          <a:xfrm>
            <a:off x="6638357" y="2470604"/>
            <a:ext cx="352803" cy="289039"/>
            <a:chOff x="-26981375" y="3951875"/>
            <a:chExt cx="296150" cy="242625"/>
          </a:xfrm>
        </p:grpSpPr>
        <p:sp>
          <p:nvSpPr>
            <p:cNvPr id="7884" name="Google Shape;7884;p152"/>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152"/>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152"/>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7" name="Google Shape;7887;p152"/>
          <p:cNvGrpSpPr/>
          <p:nvPr/>
        </p:nvGrpSpPr>
        <p:grpSpPr>
          <a:xfrm>
            <a:off x="5303399" y="2918195"/>
            <a:ext cx="351910" cy="354710"/>
            <a:chOff x="-25094250" y="3176075"/>
            <a:chExt cx="295400" cy="297750"/>
          </a:xfrm>
        </p:grpSpPr>
        <p:sp>
          <p:nvSpPr>
            <p:cNvPr id="7888" name="Google Shape;7888;p152"/>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152"/>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152"/>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1" name="Google Shape;7891;p152"/>
          <p:cNvGrpSpPr/>
          <p:nvPr/>
        </p:nvGrpSpPr>
        <p:grpSpPr>
          <a:xfrm>
            <a:off x="5303399" y="3398556"/>
            <a:ext cx="351910" cy="351880"/>
            <a:chOff x="-25094250" y="3547050"/>
            <a:chExt cx="295400" cy="295375"/>
          </a:xfrm>
        </p:grpSpPr>
        <p:sp>
          <p:nvSpPr>
            <p:cNvPr id="7892" name="Google Shape;7892;p152"/>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152"/>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152"/>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152"/>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152"/>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7" name="Google Shape;7897;p152"/>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8" name="Google Shape;7898;p152"/>
          <p:cNvGrpSpPr/>
          <p:nvPr/>
        </p:nvGrpSpPr>
        <p:grpSpPr>
          <a:xfrm>
            <a:off x="7535476" y="2919148"/>
            <a:ext cx="352803" cy="352803"/>
            <a:chOff x="-23245675" y="3148525"/>
            <a:chExt cx="296150" cy="296150"/>
          </a:xfrm>
        </p:grpSpPr>
        <p:sp>
          <p:nvSpPr>
            <p:cNvPr id="7899" name="Google Shape;7899;p152"/>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152"/>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152"/>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02" name="Google Shape;7902;p152"/>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3" name="Google Shape;7903;p152"/>
          <p:cNvGrpSpPr/>
          <p:nvPr/>
        </p:nvGrpSpPr>
        <p:grpSpPr>
          <a:xfrm>
            <a:off x="7535938" y="3848122"/>
            <a:ext cx="351880" cy="352803"/>
            <a:chOff x="-23244900" y="3888100"/>
            <a:chExt cx="295375" cy="296150"/>
          </a:xfrm>
        </p:grpSpPr>
        <p:sp>
          <p:nvSpPr>
            <p:cNvPr id="7904" name="Google Shape;7904;p152"/>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152"/>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152"/>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152"/>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152"/>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152"/>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152"/>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152"/>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152"/>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152"/>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152"/>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5" name="Google Shape;7915;p152"/>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919"/>
        <p:cNvGrpSpPr/>
        <p:nvPr/>
      </p:nvGrpSpPr>
      <p:grpSpPr>
        <a:xfrm>
          <a:off x="0" y="0"/>
          <a:ext cx="0" cy="0"/>
          <a:chOff x="0" y="0"/>
          <a:chExt cx="0" cy="0"/>
        </a:xfrm>
      </p:grpSpPr>
      <p:sp>
        <p:nvSpPr>
          <p:cNvPr id="7920" name="Google Shape;7920;p153"/>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921" name="Google Shape;7921;p153"/>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922" name="Google Shape;7922;p153"/>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3" name="Google Shape;7923;p153"/>
          <p:cNvGrpSpPr/>
          <p:nvPr/>
        </p:nvGrpSpPr>
        <p:grpSpPr>
          <a:xfrm>
            <a:off x="850004" y="1975418"/>
            <a:ext cx="367261" cy="367261"/>
            <a:chOff x="-65145700" y="3727425"/>
            <a:chExt cx="317425" cy="317425"/>
          </a:xfrm>
        </p:grpSpPr>
        <p:sp>
          <p:nvSpPr>
            <p:cNvPr id="7924" name="Google Shape;7924;p153"/>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153"/>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6" name="Google Shape;7926;p153"/>
          <p:cNvGrpSpPr/>
          <p:nvPr/>
        </p:nvGrpSpPr>
        <p:grpSpPr>
          <a:xfrm>
            <a:off x="853201" y="2404333"/>
            <a:ext cx="360868" cy="367261"/>
            <a:chOff x="-65144125" y="4094450"/>
            <a:chExt cx="311900" cy="317425"/>
          </a:xfrm>
        </p:grpSpPr>
        <p:sp>
          <p:nvSpPr>
            <p:cNvPr id="7927" name="Google Shape;7927;p153"/>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153"/>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153"/>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30" name="Google Shape;7930;p153"/>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31" name="Google Shape;7931;p153"/>
          <p:cNvGrpSpPr/>
          <p:nvPr/>
        </p:nvGrpSpPr>
        <p:grpSpPr>
          <a:xfrm>
            <a:off x="3056770" y="1975028"/>
            <a:ext cx="370645" cy="368042"/>
            <a:chOff x="-63250675" y="3744075"/>
            <a:chExt cx="320350" cy="318100"/>
          </a:xfrm>
        </p:grpSpPr>
        <p:sp>
          <p:nvSpPr>
            <p:cNvPr id="7932" name="Google Shape;7932;p153"/>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153"/>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153"/>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5" name="Google Shape;7935;p153"/>
          <p:cNvGrpSpPr/>
          <p:nvPr/>
        </p:nvGrpSpPr>
        <p:grpSpPr>
          <a:xfrm>
            <a:off x="3058462" y="2404333"/>
            <a:ext cx="367261" cy="367261"/>
            <a:chOff x="-63250675" y="4110200"/>
            <a:chExt cx="317425" cy="317425"/>
          </a:xfrm>
        </p:grpSpPr>
        <p:sp>
          <p:nvSpPr>
            <p:cNvPr id="7936" name="Google Shape;7936;p153"/>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153"/>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153"/>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153"/>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153"/>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153"/>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153"/>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153"/>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153"/>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5" name="Google Shape;7945;p153"/>
          <p:cNvGrpSpPr/>
          <p:nvPr/>
        </p:nvGrpSpPr>
        <p:grpSpPr>
          <a:xfrm>
            <a:off x="1737509" y="2901428"/>
            <a:ext cx="359075" cy="358844"/>
            <a:chOff x="-61351725" y="3372400"/>
            <a:chExt cx="310350" cy="310150"/>
          </a:xfrm>
        </p:grpSpPr>
        <p:sp>
          <p:nvSpPr>
            <p:cNvPr id="7946" name="Google Shape;7946;p153"/>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153"/>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153"/>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9" name="Google Shape;7949;p153"/>
          <p:cNvGrpSpPr/>
          <p:nvPr/>
        </p:nvGrpSpPr>
        <p:grpSpPr>
          <a:xfrm>
            <a:off x="1733864" y="3364484"/>
            <a:ext cx="366364" cy="333534"/>
            <a:chOff x="-61354875" y="3751050"/>
            <a:chExt cx="316650" cy="288275"/>
          </a:xfrm>
        </p:grpSpPr>
        <p:sp>
          <p:nvSpPr>
            <p:cNvPr id="7950" name="Google Shape;7950;p153"/>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153"/>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153"/>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153"/>
          <p:cNvGrpSpPr/>
          <p:nvPr/>
        </p:nvGrpSpPr>
        <p:grpSpPr>
          <a:xfrm>
            <a:off x="1733864" y="3806124"/>
            <a:ext cx="366364" cy="367290"/>
            <a:chOff x="-61354875" y="4101525"/>
            <a:chExt cx="316650" cy="317450"/>
          </a:xfrm>
        </p:grpSpPr>
        <p:sp>
          <p:nvSpPr>
            <p:cNvPr id="7954" name="Google Shape;7954;p153"/>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153"/>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153"/>
          <p:cNvGrpSpPr/>
          <p:nvPr/>
        </p:nvGrpSpPr>
        <p:grpSpPr>
          <a:xfrm>
            <a:off x="3950299" y="2898000"/>
            <a:ext cx="368157" cy="365699"/>
            <a:chOff x="-59470075" y="3308975"/>
            <a:chExt cx="318200" cy="316075"/>
          </a:xfrm>
        </p:grpSpPr>
        <p:sp>
          <p:nvSpPr>
            <p:cNvPr id="7957" name="Google Shape;7957;p153"/>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153"/>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153"/>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153"/>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153"/>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153"/>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153"/>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153"/>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153"/>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153"/>
          <p:cNvGrpSpPr/>
          <p:nvPr/>
        </p:nvGrpSpPr>
        <p:grpSpPr>
          <a:xfrm>
            <a:off x="1295729" y="1533705"/>
            <a:ext cx="367261" cy="364686"/>
            <a:chOff x="-64781025" y="3361050"/>
            <a:chExt cx="317425" cy="315200"/>
          </a:xfrm>
        </p:grpSpPr>
        <p:sp>
          <p:nvSpPr>
            <p:cNvPr id="7967" name="Google Shape;7967;p153"/>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153"/>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153"/>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153"/>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71" name="Google Shape;7971;p153"/>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153"/>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153"/>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74" name="Google Shape;7974;p153"/>
          <p:cNvGrpSpPr/>
          <p:nvPr/>
        </p:nvGrpSpPr>
        <p:grpSpPr>
          <a:xfrm>
            <a:off x="3500129" y="1975144"/>
            <a:ext cx="382765" cy="367810"/>
            <a:chOff x="-62890750" y="3747425"/>
            <a:chExt cx="330825" cy="317900"/>
          </a:xfrm>
        </p:grpSpPr>
        <p:sp>
          <p:nvSpPr>
            <p:cNvPr id="7975" name="Google Shape;7975;p153"/>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153"/>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153"/>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153"/>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153"/>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153"/>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153"/>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153"/>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153"/>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153"/>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153"/>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153"/>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153"/>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153"/>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9" name="Google Shape;7989;p153"/>
          <p:cNvGrpSpPr/>
          <p:nvPr/>
        </p:nvGrpSpPr>
        <p:grpSpPr>
          <a:xfrm>
            <a:off x="3507881" y="2404781"/>
            <a:ext cx="367261" cy="366364"/>
            <a:chOff x="-62884425" y="4111775"/>
            <a:chExt cx="317425" cy="316650"/>
          </a:xfrm>
        </p:grpSpPr>
        <p:sp>
          <p:nvSpPr>
            <p:cNvPr id="7990" name="Google Shape;7990;p153"/>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153"/>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2" name="Google Shape;7992;p153"/>
          <p:cNvGrpSpPr/>
          <p:nvPr/>
        </p:nvGrpSpPr>
        <p:grpSpPr>
          <a:xfrm>
            <a:off x="2180515" y="2900850"/>
            <a:ext cx="365438" cy="360001"/>
            <a:chOff x="-60991775" y="3376900"/>
            <a:chExt cx="315850" cy="311150"/>
          </a:xfrm>
        </p:grpSpPr>
        <p:sp>
          <p:nvSpPr>
            <p:cNvPr id="7993" name="Google Shape;7993;p153"/>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153"/>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153"/>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6" name="Google Shape;7996;p153"/>
          <p:cNvGrpSpPr/>
          <p:nvPr/>
        </p:nvGrpSpPr>
        <p:grpSpPr>
          <a:xfrm>
            <a:off x="2180052" y="3351714"/>
            <a:ext cx="366364" cy="359075"/>
            <a:chOff x="-60988625" y="3740800"/>
            <a:chExt cx="316650" cy="310350"/>
          </a:xfrm>
        </p:grpSpPr>
        <p:sp>
          <p:nvSpPr>
            <p:cNvPr id="7997" name="Google Shape;7997;p153"/>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153"/>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153"/>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153"/>
          <p:cNvGrpSpPr/>
          <p:nvPr/>
        </p:nvGrpSpPr>
        <p:grpSpPr>
          <a:xfrm>
            <a:off x="2180052" y="3807165"/>
            <a:ext cx="366364" cy="365207"/>
            <a:chOff x="-60987850" y="4100950"/>
            <a:chExt cx="316650" cy="315650"/>
          </a:xfrm>
        </p:grpSpPr>
        <p:sp>
          <p:nvSpPr>
            <p:cNvPr id="8001" name="Google Shape;8001;p153"/>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153"/>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153"/>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153"/>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153"/>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6" name="Google Shape;8006;p153"/>
          <p:cNvGrpSpPr/>
          <p:nvPr/>
        </p:nvGrpSpPr>
        <p:grpSpPr>
          <a:xfrm>
            <a:off x="3949836" y="3352625"/>
            <a:ext cx="369083" cy="357253"/>
            <a:chOff x="-59447250" y="3706150"/>
            <a:chExt cx="319000" cy="308775"/>
          </a:xfrm>
        </p:grpSpPr>
        <p:sp>
          <p:nvSpPr>
            <p:cNvPr id="8007" name="Google Shape;8007;p153"/>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153"/>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153"/>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153"/>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1" name="Google Shape;8011;p153"/>
          <p:cNvGrpSpPr/>
          <p:nvPr/>
        </p:nvGrpSpPr>
        <p:grpSpPr>
          <a:xfrm>
            <a:off x="1738564" y="1545199"/>
            <a:ext cx="368186" cy="364224"/>
            <a:chOff x="-64406125" y="3362225"/>
            <a:chExt cx="318225" cy="314800"/>
          </a:xfrm>
        </p:grpSpPr>
        <p:sp>
          <p:nvSpPr>
            <p:cNvPr id="8012" name="Google Shape;8012;p153"/>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153"/>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4" name="Google Shape;8014;p153"/>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15" name="Google Shape;8015;p153"/>
          <p:cNvGrpSpPr/>
          <p:nvPr/>
        </p:nvGrpSpPr>
        <p:grpSpPr>
          <a:xfrm>
            <a:off x="1739027" y="2416044"/>
            <a:ext cx="367261" cy="366364"/>
            <a:chOff x="-64410850" y="4094450"/>
            <a:chExt cx="317425" cy="316650"/>
          </a:xfrm>
        </p:grpSpPr>
        <p:sp>
          <p:nvSpPr>
            <p:cNvPr id="8016" name="Google Shape;8016;p153"/>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153"/>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153"/>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9" name="Google Shape;8019;p153"/>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20" name="Google Shape;8020;p153"/>
          <p:cNvGrpSpPr/>
          <p:nvPr/>
        </p:nvGrpSpPr>
        <p:grpSpPr>
          <a:xfrm>
            <a:off x="3960575" y="1974854"/>
            <a:ext cx="365467" cy="368389"/>
            <a:chOff x="-62516625" y="3743175"/>
            <a:chExt cx="315875" cy="318400"/>
          </a:xfrm>
        </p:grpSpPr>
        <p:sp>
          <p:nvSpPr>
            <p:cNvPr id="8021" name="Google Shape;8021;p153"/>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153"/>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153"/>
          <p:cNvGrpSpPr/>
          <p:nvPr/>
        </p:nvGrpSpPr>
        <p:grpSpPr>
          <a:xfrm>
            <a:off x="3967415" y="2424826"/>
            <a:ext cx="351786" cy="326274"/>
            <a:chOff x="-62511900" y="4129100"/>
            <a:chExt cx="304050" cy="282000"/>
          </a:xfrm>
        </p:grpSpPr>
        <p:sp>
          <p:nvSpPr>
            <p:cNvPr id="8024" name="Google Shape;8024;p153"/>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153"/>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153"/>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153"/>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153"/>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9" name="Google Shape;8029;p153"/>
          <p:cNvGrpSpPr/>
          <p:nvPr/>
        </p:nvGrpSpPr>
        <p:grpSpPr>
          <a:xfrm>
            <a:off x="2645537" y="2897220"/>
            <a:ext cx="310770" cy="367261"/>
            <a:chOff x="-60597975" y="3367475"/>
            <a:chExt cx="268600" cy="317425"/>
          </a:xfrm>
        </p:grpSpPr>
        <p:sp>
          <p:nvSpPr>
            <p:cNvPr id="8030" name="Google Shape;8030;p153"/>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153"/>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153"/>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153"/>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153"/>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35" name="Google Shape;8035;p153"/>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36" name="Google Shape;8036;p153"/>
          <p:cNvGrpSpPr/>
          <p:nvPr/>
        </p:nvGrpSpPr>
        <p:grpSpPr>
          <a:xfrm>
            <a:off x="2617740" y="3858536"/>
            <a:ext cx="366364" cy="262465"/>
            <a:chOff x="-60621600" y="4145650"/>
            <a:chExt cx="316650" cy="226850"/>
          </a:xfrm>
        </p:grpSpPr>
        <p:sp>
          <p:nvSpPr>
            <p:cNvPr id="8037" name="Google Shape;8037;p153"/>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153"/>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153"/>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0" name="Google Shape;8040;p153"/>
          <p:cNvGrpSpPr/>
          <p:nvPr/>
        </p:nvGrpSpPr>
        <p:grpSpPr>
          <a:xfrm>
            <a:off x="3954392" y="3807035"/>
            <a:ext cx="359972" cy="365467"/>
            <a:chOff x="-59400775" y="4084200"/>
            <a:chExt cx="311125" cy="315875"/>
          </a:xfrm>
        </p:grpSpPr>
        <p:sp>
          <p:nvSpPr>
            <p:cNvPr id="8041" name="Google Shape;8041;p153"/>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153"/>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153"/>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153"/>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153"/>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153"/>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7" name="Google Shape;8047;p153"/>
          <p:cNvGrpSpPr/>
          <p:nvPr/>
        </p:nvGrpSpPr>
        <p:grpSpPr>
          <a:xfrm>
            <a:off x="2178486" y="1532866"/>
            <a:ext cx="365438" cy="366364"/>
            <a:chOff x="-64044600" y="3360375"/>
            <a:chExt cx="315850" cy="316650"/>
          </a:xfrm>
        </p:grpSpPr>
        <p:sp>
          <p:nvSpPr>
            <p:cNvPr id="8048" name="Google Shape;8048;p153"/>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153"/>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153"/>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1" name="Google Shape;8051;p153"/>
          <p:cNvGrpSpPr/>
          <p:nvPr/>
        </p:nvGrpSpPr>
        <p:grpSpPr>
          <a:xfrm>
            <a:off x="2204909" y="1975418"/>
            <a:ext cx="312592" cy="367261"/>
            <a:chOff x="-64022550" y="3727425"/>
            <a:chExt cx="270175" cy="317425"/>
          </a:xfrm>
        </p:grpSpPr>
        <p:sp>
          <p:nvSpPr>
            <p:cNvPr id="8052" name="Google Shape;8052;p153"/>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153"/>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153"/>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153"/>
          <p:cNvGrpSpPr/>
          <p:nvPr/>
        </p:nvGrpSpPr>
        <p:grpSpPr>
          <a:xfrm>
            <a:off x="2229047" y="2404318"/>
            <a:ext cx="264317" cy="367290"/>
            <a:chOff x="-64001300" y="4093650"/>
            <a:chExt cx="228450" cy="317450"/>
          </a:xfrm>
        </p:grpSpPr>
        <p:sp>
          <p:nvSpPr>
            <p:cNvPr id="8056" name="Google Shape;8056;p153"/>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153"/>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153"/>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153"/>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0" name="Google Shape;8060;p153"/>
          <p:cNvGrpSpPr/>
          <p:nvPr/>
        </p:nvGrpSpPr>
        <p:grpSpPr>
          <a:xfrm>
            <a:off x="848051" y="2897610"/>
            <a:ext cx="359972" cy="366480"/>
            <a:chOff x="-62148800" y="3377700"/>
            <a:chExt cx="311125" cy="316750"/>
          </a:xfrm>
        </p:grpSpPr>
        <p:sp>
          <p:nvSpPr>
            <p:cNvPr id="8061" name="Google Shape;8061;p153"/>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153"/>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3" name="Google Shape;8063;p153"/>
          <p:cNvGrpSpPr/>
          <p:nvPr/>
        </p:nvGrpSpPr>
        <p:grpSpPr>
          <a:xfrm>
            <a:off x="843958" y="3347607"/>
            <a:ext cx="368157" cy="367290"/>
            <a:chOff x="-62154300" y="3743950"/>
            <a:chExt cx="318200" cy="317450"/>
          </a:xfrm>
        </p:grpSpPr>
        <p:sp>
          <p:nvSpPr>
            <p:cNvPr id="8064" name="Google Shape;8064;p153"/>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153"/>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153"/>
          <p:cNvGrpSpPr/>
          <p:nvPr/>
        </p:nvGrpSpPr>
        <p:grpSpPr>
          <a:xfrm>
            <a:off x="843944" y="3806587"/>
            <a:ext cx="368186" cy="366364"/>
            <a:chOff x="-62151950" y="4111775"/>
            <a:chExt cx="318225" cy="316650"/>
          </a:xfrm>
        </p:grpSpPr>
        <p:sp>
          <p:nvSpPr>
            <p:cNvPr id="8067" name="Google Shape;8067;p153"/>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153"/>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153"/>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153"/>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1" name="Google Shape;8071;p153"/>
          <p:cNvGrpSpPr/>
          <p:nvPr/>
        </p:nvGrpSpPr>
        <p:grpSpPr>
          <a:xfrm>
            <a:off x="3062568" y="2897133"/>
            <a:ext cx="368157" cy="367434"/>
            <a:chOff x="-60254550" y="3367325"/>
            <a:chExt cx="318200" cy="317575"/>
          </a:xfrm>
        </p:grpSpPr>
        <p:sp>
          <p:nvSpPr>
            <p:cNvPr id="8072" name="Google Shape;8072;p153"/>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153"/>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153"/>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153"/>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6" name="Google Shape;8076;p153"/>
          <p:cNvGrpSpPr/>
          <p:nvPr/>
        </p:nvGrpSpPr>
        <p:grpSpPr>
          <a:xfrm>
            <a:off x="3063465" y="3348127"/>
            <a:ext cx="366364" cy="366248"/>
            <a:chOff x="-60255350" y="3733825"/>
            <a:chExt cx="316650" cy="316550"/>
          </a:xfrm>
        </p:grpSpPr>
        <p:sp>
          <p:nvSpPr>
            <p:cNvPr id="8077" name="Google Shape;8077;p153"/>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153"/>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153"/>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153"/>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153"/>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153"/>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153"/>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4" name="Google Shape;8084;p153"/>
          <p:cNvGrpSpPr/>
          <p:nvPr/>
        </p:nvGrpSpPr>
        <p:grpSpPr>
          <a:xfrm>
            <a:off x="3091262" y="3807035"/>
            <a:ext cx="310770" cy="365467"/>
            <a:chOff x="-60232500" y="4101525"/>
            <a:chExt cx="268600" cy="315875"/>
          </a:xfrm>
        </p:grpSpPr>
        <p:sp>
          <p:nvSpPr>
            <p:cNvPr id="8085" name="Google Shape;8085;p153"/>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153"/>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87" name="Google Shape;8087;p153"/>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88" name="Google Shape;8088;p153"/>
          <p:cNvGrpSpPr/>
          <p:nvPr/>
        </p:nvGrpSpPr>
        <p:grpSpPr>
          <a:xfrm>
            <a:off x="2624262" y="1532866"/>
            <a:ext cx="368186" cy="366364"/>
            <a:chOff x="-63679950" y="3360375"/>
            <a:chExt cx="318225" cy="316650"/>
          </a:xfrm>
        </p:grpSpPr>
        <p:sp>
          <p:nvSpPr>
            <p:cNvPr id="8089" name="Google Shape;8089;p153"/>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153"/>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153"/>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153"/>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93" name="Google Shape;8093;p153"/>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94" name="Google Shape;8094;p153"/>
          <p:cNvGrpSpPr/>
          <p:nvPr/>
        </p:nvGrpSpPr>
        <p:grpSpPr>
          <a:xfrm>
            <a:off x="2622889" y="2404203"/>
            <a:ext cx="370934" cy="367521"/>
            <a:chOff x="-63679950" y="4093450"/>
            <a:chExt cx="320600" cy="317650"/>
          </a:xfrm>
        </p:grpSpPr>
        <p:sp>
          <p:nvSpPr>
            <p:cNvPr id="8095" name="Google Shape;8095;p153"/>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153"/>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153"/>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8" name="Google Shape;8098;p153"/>
          <p:cNvGrpSpPr/>
          <p:nvPr/>
        </p:nvGrpSpPr>
        <p:grpSpPr>
          <a:xfrm>
            <a:off x="1283006" y="2897205"/>
            <a:ext cx="366364" cy="367290"/>
            <a:chOff x="-61784125" y="3377700"/>
            <a:chExt cx="316650" cy="317450"/>
          </a:xfrm>
        </p:grpSpPr>
        <p:sp>
          <p:nvSpPr>
            <p:cNvPr id="8099" name="Google Shape;8099;p153"/>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153"/>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153"/>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153"/>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153"/>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153"/>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153"/>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153"/>
          <p:cNvGrpSpPr/>
          <p:nvPr/>
        </p:nvGrpSpPr>
        <p:grpSpPr>
          <a:xfrm>
            <a:off x="1283006" y="3347607"/>
            <a:ext cx="366364" cy="367290"/>
            <a:chOff x="-61783350" y="3743950"/>
            <a:chExt cx="316650" cy="317450"/>
          </a:xfrm>
        </p:grpSpPr>
        <p:sp>
          <p:nvSpPr>
            <p:cNvPr id="8107" name="Google Shape;8107;p153"/>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153"/>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09" name="Google Shape;8109;p153"/>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153"/>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153"/>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12" name="Google Shape;8112;p153"/>
          <p:cNvGrpSpPr/>
          <p:nvPr/>
        </p:nvGrpSpPr>
        <p:grpSpPr>
          <a:xfrm>
            <a:off x="3504430" y="3807440"/>
            <a:ext cx="369112" cy="364657"/>
            <a:chOff x="-59869425" y="4102225"/>
            <a:chExt cx="319025" cy="315175"/>
          </a:xfrm>
        </p:grpSpPr>
        <p:sp>
          <p:nvSpPr>
            <p:cNvPr id="8113" name="Google Shape;8113;p153"/>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153"/>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153"/>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153"/>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7" name="Google Shape;8117;p153"/>
          <p:cNvGrpSpPr/>
          <p:nvPr/>
        </p:nvGrpSpPr>
        <p:grpSpPr>
          <a:xfrm>
            <a:off x="2623233" y="4276262"/>
            <a:ext cx="366364" cy="365467"/>
            <a:chOff x="-59029025" y="3711650"/>
            <a:chExt cx="316650" cy="315875"/>
          </a:xfrm>
        </p:grpSpPr>
        <p:sp>
          <p:nvSpPr>
            <p:cNvPr id="8118" name="Google Shape;8118;p153"/>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153"/>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153"/>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153"/>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153"/>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153"/>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153"/>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5" name="Google Shape;8125;p153"/>
          <p:cNvGrpSpPr/>
          <p:nvPr/>
        </p:nvGrpSpPr>
        <p:grpSpPr>
          <a:xfrm>
            <a:off x="4859311" y="1532317"/>
            <a:ext cx="351940" cy="348188"/>
            <a:chOff x="581525" y="3254850"/>
            <a:chExt cx="297750" cy="294575"/>
          </a:xfrm>
        </p:grpSpPr>
        <p:sp>
          <p:nvSpPr>
            <p:cNvPr id="8126" name="Google Shape;8126;p153"/>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153"/>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153"/>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9" name="Google Shape;8129;p153"/>
          <p:cNvGrpSpPr/>
          <p:nvPr/>
        </p:nvGrpSpPr>
        <p:grpSpPr>
          <a:xfrm>
            <a:off x="4858380" y="1971253"/>
            <a:ext cx="353802" cy="351497"/>
            <a:chOff x="580725" y="3617925"/>
            <a:chExt cx="299325" cy="297375"/>
          </a:xfrm>
        </p:grpSpPr>
        <p:sp>
          <p:nvSpPr>
            <p:cNvPr id="8130" name="Google Shape;8130;p153"/>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153"/>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153"/>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153"/>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153"/>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5" name="Google Shape;8135;p153"/>
          <p:cNvGrpSpPr/>
          <p:nvPr/>
        </p:nvGrpSpPr>
        <p:grpSpPr>
          <a:xfrm>
            <a:off x="4860242" y="2418443"/>
            <a:ext cx="350079" cy="350079"/>
            <a:chOff x="583100" y="3982600"/>
            <a:chExt cx="296175" cy="296175"/>
          </a:xfrm>
        </p:grpSpPr>
        <p:sp>
          <p:nvSpPr>
            <p:cNvPr id="8136" name="Google Shape;8136;p153"/>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153"/>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153"/>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153"/>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153"/>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153"/>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153"/>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3" name="Google Shape;8143;p153"/>
          <p:cNvGrpSpPr/>
          <p:nvPr/>
        </p:nvGrpSpPr>
        <p:grpSpPr>
          <a:xfrm>
            <a:off x="7092856" y="1532067"/>
            <a:ext cx="307231" cy="348690"/>
            <a:chOff x="2423775" y="3226875"/>
            <a:chExt cx="259925" cy="295000"/>
          </a:xfrm>
        </p:grpSpPr>
        <p:sp>
          <p:nvSpPr>
            <p:cNvPr id="8144" name="Google Shape;8144;p153"/>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153"/>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153"/>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7" name="Google Shape;8147;p153"/>
          <p:cNvGrpSpPr/>
          <p:nvPr/>
        </p:nvGrpSpPr>
        <p:grpSpPr>
          <a:xfrm>
            <a:off x="7070043" y="1973352"/>
            <a:ext cx="352857" cy="347301"/>
            <a:chOff x="2404875" y="3592725"/>
            <a:chExt cx="298525" cy="293825"/>
          </a:xfrm>
        </p:grpSpPr>
        <p:sp>
          <p:nvSpPr>
            <p:cNvPr id="8148" name="Google Shape;8148;p153"/>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153"/>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153"/>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1" name="Google Shape;8151;p153"/>
          <p:cNvGrpSpPr/>
          <p:nvPr/>
        </p:nvGrpSpPr>
        <p:grpSpPr>
          <a:xfrm>
            <a:off x="7070974" y="2418917"/>
            <a:ext cx="350995" cy="349133"/>
            <a:chOff x="2404875" y="3955825"/>
            <a:chExt cx="296950" cy="295375"/>
          </a:xfrm>
        </p:grpSpPr>
        <p:sp>
          <p:nvSpPr>
            <p:cNvPr id="8152" name="Google Shape;8152;p153"/>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153"/>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153"/>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153"/>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6" name="Google Shape;8156;p153"/>
          <p:cNvGrpSpPr/>
          <p:nvPr/>
        </p:nvGrpSpPr>
        <p:grpSpPr>
          <a:xfrm>
            <a:off x="5764954" y="2883111"/>
            <a:ext cx="349163" cy="350079"/>
            <a:chOff x="4263650" y="3235150"/>
            <a:chExt cx="295400" cy="296175"/>
          </a:xfrm>
        </p:grpSpPr>
        <p:sp>
          <p:nvSpPr>
            <p:cNvPr id="8157" name="Google Shape;8157;p153"/>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153"/>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153"/>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153"/>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153"/>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2" name="Google Shape;8162;p153"/>
          <p:cNvGrpSpPr/>
          <p:nvPr/>
        </p:nvGrpSpPr>
        <p:grpSpPr>
          <a:xfrm>
            <a:off x="5762634" y="3342272"/>
            <a:ext cx="353802" cy="327739"/>
            <a:chOff x="4266025" y="3609275"/>
            <a:chExt cx="299325" cy="277275"/>
          </a:xfrm>
        </p:grpSpPr>
        <p:sp>
          <p:nvSpPr>
            <p:cNvPr id="8163" name="Google Shape;8163;p153"/>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153"/>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153"/>
          <p:cNvGrpSpPr/>
          <p:nvPr/>
        </p:nvGrpSpPr>
        <p:grpSpPr>
          <a:xfrm>
            <a:off x="5763092" y="3807659"/>
            <a:ext cx="352886" cy="349133"/>
            <a:chOff x="4263650" y="3963700"/>
            <a:chExt cx="298550" cy="295375"/>
          </a:xfrm>
        </p:grpSpPr>
        <p:sp>
          <p:nvSpPr>
            <p:cNvPr id="8166" name="Google Shape;8166;p153"/>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153"/>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153"/>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153"/>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153"/>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153"/>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153"/>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3" name="Google Shape;8173;p153"/>
          <p:cNvGrpSpPr/>
          <p:nvPr/>
        </p:nvGrpSpPr>
        <p:grpSpPr>
          <a:xfrm>
            <a:off x="8041429" y="2883111"/>
            <a:ext cx="226264" cy="350079"/>
            <a:chOff x="6164975" y="3211525"/>
            <a:chExt cx="191425" cy="296175"/>
          </a:xfrm>
        </p:grpSpPr>
        <p:sp>
          <p:nvSpPr>
            <p:cNvPr id="8174" name="Google Shape;8174;p153"/>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153"/>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153"/>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153"/>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153"/>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153"/>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153"/>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153"/>
          <p:cNvGrpSpPr/>
          <p:nvPr/>
        </p:nvGrpSpPr>
        <p:grpSpPr>
          <a:xfrm>
            <a:off x="5303466" y="1531387"/>
            <a:ext cx="352886" cy="350049"/>
            <a:chOff x="946175" y="3253275"/>
            <a:chExt cx="298550" cy="296150"/>
          </a:xfrm>
        </p:grpSpPr>
        <p:sp>
          <p:nvSpPr>
            <p:cNvPr id="8182" name="Google Shape;8182;p153"/>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153"/>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153"/>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153"/>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153"/>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7" name="Google Shape;8187;p153"/>
          <p:cNvGrpSpPr/>
          <p:nvPr/>
        </p:nvGrpSpPr>
        <p:grpSpPr>
          <a:xfrm>
            <a:off x="5304397" y="1973351"/>
            <a:ext cx="351024" cy="347301"/>
            <a:chOff x="946175" y="3619500"/>
            <a:chExt cx="296975" cy="293825"/>
          </a:xfrm>
        </p:grpSpPr>
        <p:sp>
          <p:nvSpPr>
            <p:cNvPr id="8188" name="Google Shape;8188;p153"/>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153"/>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153"/>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153"/>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153"/>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153"/>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4" name="Google Shape;8194;p153"/>
          <p:cNvGrpSpPr/>
          <p:nvPr/>
        </p:nvGrpSpPr>
        <p:grpSpPr>
          <a:xfrm>
            <a:off x="5303939" y="2417985"/>
            <a:ext cx="351940" cy="350995"/>
            <a:chOff x="944600" y="3981825"/>
            <a:chExt cx="297750" cy="296950"/>
          </a:xfrm>
        </p:grpSpPr>
        <p:sp>
          <p:nvSpPr>
            <p:cNvPr id="8195" name="Google Shape;8195;p153"/>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153"/>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153"/>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153"/>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9" name="Google Shape;8199;p153"/>
          <p:cNvGrpSpPr/>
          <p:nvPr/>
        </p:nvGrpSpPr>
        <p:grpSpPr>
          <a:xfrm>
            <a:off x="7520875" y="1531845"/>
            <a:ext cx="350079" cy="349133"/>
            <a:chOff x="2768750" y="3227275"/>
            <a:chExt cx="296175" cy="295375"/>
          </a:xfrm>
        </p:grpSpPr>
        <p:sp>
          <p:nvSpPr>
            <p:cNvPr id="8200" name="Google Shape;8200;p153"/>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153"/>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153"/>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153"/>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153"/>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153"/>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153"/>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153"/>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8" name="Google Shape;8208;p153"/>
          <p:cNvGrpSpPr/>
          <p:nvPr/>
        </p:nvGrpSpPr>
        <p:grpSpPr>
          <a:xfrm>
            <a:off x="7541826" y="1972717"/>
            <a:ext cx="308177" cy="348572"/>
            <a:chOff x="2786075" y="3591800"/>
            <a:chExt cx="260725" cy="294900"/>
          </a:xfrm>
        </p:grpSpPr>
        <p:sp>
          <p:nvSpPr>
            <p:cNvPr id="8209" name="Google Shape;8209;p153"/>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153"/>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153"/>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153"/>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153"/>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4" name="Google Shape;8214;p153"/>
          <p:cNvGrpSpPr/>
          <p:nvPr/>
        </p:nvGrpSpPr>
        <p:grpSpPr>
          <a:xfrm>
            <a:off x="7582324" y="2418444"/>
            <a:ext cx="227180" cy="350079"/>
            <a:chOff x="2819150" y="3955025"/>
            <a:chExt cx="192200" cy="296175"/>
          </a:xfrm>
        </p:grpSpPr>
        <p:sp>
          <p:nvSpPr>
            <p:cNvPr id="8215" name="Google Shape;8215;p153"/>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153"/>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153"/>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153"/>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9" name="Google Shape;8219;p153"/>
          <p:cNvGrpSpPr/>
          <p:nvPr/>
        </p:nvGrpSpPr>
        <p:grpSpPr>
          <a:xfrm>
            <a:off x="6206097" y="2884042"/>
            <a:ext cx="349133" cy="348217"/>
            <a:chOff x="4629125" y="3235150"/>
            <a:chExt cx="295375" cy="294600"/>
          </a:xfrm>
        </p:grpSpPr>
        <p:sp>
          <p:nvSpPr>
            <p:cNvPr id="8220" name="Google Shape;8220;p153"/>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153"/>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153"/>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153"/>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153"/>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5" name="Google Shape;8225;p153"/>
          <p:cNvGrpSpPr/>
          <p:nvPr/>
        </p:nvGrpSpPr>
        <p:grpSpPr>
          <a:xfrm>
            <a:off x="6206082" y="3331575"/>
            <a:ext cx="349163" cy="349133"/>
            <a:chOff x="4628325" y="3599825"/>
            <a:chExt cx="295400" cy="295375"/>
          </a:xfrm>
        </p:grpSpPr>
        <p:sp>
          <p:nvSpPr>
            <p:cNvPr id="8226" name="Google Shape;8226;p153"/>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153"/>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153"/>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153"/>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153"/>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153"/>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153"/>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153"/>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153"/>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153"/>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153"/>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153"/>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8" name="Google Shape;8238;p153"/>
          <p:cNvGrpSpPr/>
          <p:nvPr/>
        </p:nvGrpSpPr>
        <p:grpSpPr>
          <a:xfrm>
            <a:off x="6227033" y="3807186"/>
            <a:ext cx="307261" cy="350079"/>
            <a:chOff x="4645650" y="3962900"/>
            <a:chExt cx="259950" cy="296175"/>
          </a:xfrm>
        </p:grpSpPr>
        <p:sp>
          <p:nvSpPr>
            <p:cNvPr id="8239" name="Google Shape;8239;p153"/>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153"/>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153"/>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153"/>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153"/>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153"/>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5" name="Google Shape;8245;p153"/>
          <p:cNvGrpSpPr/>
          <p:nvPr/>
        </p:nvGrpSpPr>
        <p:grpSpPr>
          <a:xfrm>
            <a:off x="7979994" y="3332048"/>
            <a:ext cx="349133" cy="348188"/>
            <a:chOff x="6143725" y="3582500"/>
            <a:chExt cx="295375" cy="294575"/>
          </a:xfrm>
        </p:grpSpPr>
        <p:sp>
          <p:nvSpPr>
            <p:cNvPr id="8246" name="Google Shape;8246;p153"/>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153"/>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153"/>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153"/>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153"/>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153"/>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153"/>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153"/>
          <p:cNvGrpSpPr/>
          <p:nvPr/>
        </p:nvGrpSpPr>
        <p:grpSpPr>
          <a:xfrm>
            <a:off x="5748820" y="1531387"/>
            <a:ext cx="350995" cy="350049"/>
            <a:chOff x="1310075" y="3253275"/>
            <a:chExt cx="296950" cy="296150"/>
          </a:xfrm>
        </p:grpSpPr>
        <p:sp>
          <p:nvSpPr>
            <p:cNvPr id="8254" name="Google Shape;8254;p153"/>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153"/>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153"/>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7" name="Google Shape;8257;p153"/>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8" name="Google Shape;8258;p153"/>
          <p:cNvGrpSpPr/>
          <p:nvPr/>
        </p:nvGrpSpPr>
        <p:grpSpPr>
          <a:xfrm>
            <a:off x="5748347" y="2417646"/>
            <a:ext cx="351941" cy="351675"/>
            <a:chOff x="1310075" y="3980250"/>
            <a:chExt cx="297750" cy="297525"/>
          </a:xfrm>
        </p:grpSpPr>
        <p:sp>
          <p:nvSpPr>
            <p:cNvPr id="8259" name="Google Shape;8259;p153"/>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153"/>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153"/>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153"/>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153"/>
          <p:cNvGrpSpPr/>
          <p:nvPr/>
        </p:nvGrpSpPr>
        <p:grpSpPr>
          <a:xfrm>
            <a:off x="8013136" y="1531845"/>
            <a:ext cx="266305" cy="349133"/>
            <a:chOff x="3167275" y="3227275"/>
            <a:chExt cx="225300" cy="295375"/>
          </a:xfrm>
        </p:grpSpPr>
        <p:sp>
          <p:nvSpPr>
            <p:cNvPr id="8264" name="Google Shape;8264;p153"/>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153"/>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153"/>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153"/>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153"/>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9" name="Google Shape;8269;p153"/>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0" name="Google Shape;8270;p153"/>
          <p:cNvGrpSpPr/>
          <p:nvPr/>
        </p:nvGrpSpPr>
        <p:grpSpPr>
          <a:xfrm>
            <a:off x="7970318" y="2418902"/>
            <a:ext cx="351940" cy="349163"/>
            <a:chOff x="3133425" y="3955025"/>
            <a:chExt cx="297750" cy="295400"/>
          </a:xfrm>
        </p:grpSpPr>
        <p:sp>
          <p:nvSpPr>
            <p:cNvPr id="8271" name="Google Shape;8271;p153"/>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153"/>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153"/>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4" name="Google Shape;8274;p153"/>
          <p:cNvGrpSpPr/>
          <p:nvPr/>
        </p:nvGrpSpPr>
        <p:grpSpPr>
          <a:xfrm>
            <a:off x="6650491" y="2882490"/>
            <a:ext cx="350079" cy="351320"/>
            <a:chOff x="4991425" y="3234750"/>
            <a:chExt cx="296175" cy="297225"/>
          </a:xfrm>
        </p:grpSpPr>
        <p:sp>
          <p:nvSpPr>
            <p:cNvPr id="8275" name="Google Shape;8275;p153"/>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153"/>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153"/>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153"/>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153"/>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153"/>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1" name="Google Shape;8281;p153"/>
          <p:cNvGrpSpPr/>
          <p:nvPr/>
        </p:nvGrpSpPr>
        <p:grpSpPr>
          <a:xfrm>
            <a:off x="6650491" y="3352053"/>
            <a:ext cx="350079" cy="308177"/>
            <a:chOff x="4991425" y="3617150"/>
            <a:chExt cx="296175" cy="260725"/>
          </a:xfrm>
        </p:grpSpPr>
        <p:sp>
          <p:nvSpPr>
            <p:cNvPr id="8282" name="Google Shape;8282;p153"/>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153"/>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153"/>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153"/>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153"/>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153"/>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153"/>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9" name="Google Shape;8289;p153"/>
          <p:cNvGrpSpPr/>
          <p:nvPr/>
        </p:nvGrpSpPr>
        <p:grpSpPr>
          <a:xfrm>
            <a:off x="6727764" y="3807644"/>
            <a:ext cx="195532" cy="349163"/>
            <a:chOff x="5056800" y="3962900"/>
            <a:chExt cx="165425" cy="295400"/>
          </a:xfrm>
        </p:grpSpPr>
        <p:sp>
          <p:nvSpPr>
            <p:cNvPr id="8290" name="Google Shape;8290;p153"/>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153"/>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153"/>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153"/>
          <p:cNvGrpSpPr/>
          <p:nvPr/>
        </p:nvGrpSpPr>
        <p:grpSpPr>
          <a:xfrm>
            <a:off x="7979062" y="3807660"/>
            <a:ext cx="350995" cy="349133"/>
            <a:chOff x="6168925" y="3936925"/>
            <a:chExt cx="296950" cy="295375"/>
          </a:xfrm>
        </p:grpSpPr>
        <p:sp>
          <p:nvSpPr>
            <p:cNvPr id="8294" name="Google Shape;8294;p153"/>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153"/>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153"/>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153"/>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153"/>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153"/>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153"/>
          <p:cNvGrpSpPr/>
          <p:nvPr/>
        </p:nvGrpSpPr>
        <p:grpSpPr>
          <a:xfrm>
            <a:off x="6192756" y="1531845"/>
            <a:ext cx="348188" cy="349133"/>
            <a:chOff x="1674750" y="3254050"/>
            <a:chExt cx="294575" cy="295375"/>
          </a:xfrm>
        </p:grpSpPr>
        <p:sp>
          <p:nvSpPr>
            <p:cNvPr id="8301" name="Google Shape;8301;p153"/>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153"/>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153"/>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4" name="Google Shape;8304;p153"/>
          <p:cNvGrpSpPr/>
          <p:nvPr/>
        </p:nvGrpSpPr>
        <p:grpSpPr>
          <a:xfrm>
            <a:off x="6207177" y="1972435"/>
            <a:ext cx="319347" cy="349133"/>
            <a:chOff x="1687350" y="3618725"/>
            <a:chExt cx="270175" cy="295375"/>
          </a:xfrm>
        </p:grpSpPr>
        <p:sp>
          <p:nvSpPr>
            <p:cNvPr id="8305" name="Google Shape;8305;p153"/>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153"/>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153"/>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8" name="Google Shape;8308;p153"/>
          <p:cNvGrpSpPr/>
          <p:nvPr/>
        </p:nvGrpSpPr>
        <p:grpSpPr>
          <a:xfrm>
            <a:off x="6190880" y="2418916"/>
            <a:ext cx="351940" cy="349133"/>
            <a:chOff x="1672375" y="3982600"/>
            <a:chExt cx="297750" cy="295375"/>
          </a:xfrm>
        </p:grpSpPr>
        <p:sp>
          <p:nvSpPr>
            <p:cNvPr id="8309" name="Google Shape;8309;p153"/>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153"/>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153"/>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2" name="Google Shape;8312;p153"/>
          <p:cNvGrpSpPr/>
          <p:nvPr/>
        </p:nvGrpSpPr>
        <p:grpSpPr>
          <a:xfrm>
            <a:off x="4882872" y="2883111"/>
            <a:ext cx="350079" cy="350079"/>
            <a:chOff x="3497300" y="3227275"/>
            <a:chExt cx="296175" cy="296175"/>
          </a:xfrm>
        </p:grpSpPr>
        <p:sp>
          <p:nvSpPr>
            <p:cNvPr id="8313" name="Google Shape;8313;p153"/>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153"/>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153"/>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153"/>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153"/>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153"/>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153"/>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153"/>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1" name="Google Shape;8321;p153"/>
          <p:cNvGrpSpPr/>
          <p:nvPr/>
        </p:nvGrpSpPr>
        <p:grpSpPr>
          <a:xfrm>
            <a:off x="4883345" y="3332506"/>
            <a:ext cx="349133" cy="347272"/>
            <a:chOff x="3497300" y="3591950"/>
            <a:chExt cx="295375" cy="293800"/>
          </a:xfrm>
        </p:grpSpPr>
        <p:sp>
          <p:nvSpPr>
            <p:cNvPr id="8322" name="Google Shape;8322;p153"/>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153"/>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153"/>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153"/>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153"/>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153"/>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153"/>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153"/>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153"/>
          <p:cNvGrpSpPr/>
          <p:nvPr/>
        </p:nvGrpSpPr>
        <p:grpSpPr>
          <a:xfrm>
            <a:off x="4883345" y="3807644"/>
            <a:ext cx="349133" cy="349163"/>
            <a:chOff x="3497300" y="3955025"/>
            <a:chExt cx="295375" cy="295400"/>
          </a:xfrm>
        </p:grpSpPr>
        <p:sp>
          <p:nvSpPr>
            <p:cNvPr id="8331" name="Google Shape;8331;p153"/>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153"/>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153"/>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4" name="Google Shape;8334;p153"/>
          <p:cNvGrpSpPr/>
          <p:nvPr/>
        </p:nvGrpSpPr>
        <p:grpSpPr>
          <a:xfrm>
            <a:off x="7107917" y="2883835"/>
            <a:ext cx="327739" cy="348631"/>
            <a:chOff x="5364750" y="3235150"/>
            <a:chExt cx="277275" cy="294950"/>
          </a:xfrm>
        </p:grpSpPr>
        <p:sp>
          <p:nvSpPr>
            <p:cNvPr id="8335" name="Google Shape;8335;p153"/>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153"/>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153"/>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153"/>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153"/>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153"/>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153"/>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153"/>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3" name="Google Shape;8343;p153"/>
          <p:cNvGrpSpPr/>
          <p:nvPr/>
        </p:nvGrpSpPr>
        <p:grpSpPr>
          <a:xfrm>
            <a:off x="7096274" y="3330171"/>
            <a:ext cx="351024" cy="351940"/>
            <a:chOff x="5355300" y="3598250"/>
            <a:chExt cx="296975" cy="297750"/>
          </a:xfrm>
        </p:grpSpPr>
        <p:sp>
          <p:nvSpPr>
            <p:cNvPr id="8344" name="Google Shape;8344;p153"/>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153"/>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153"/>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153"/>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153"/>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153"/>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153"/>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153"/>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2" name="Google Shape;8352;p153"/>
          <p:cNvGrpSpPr/>
          <p:nvPr/>
        </p:nvGrpSpPr>
        <p:grpSpPr>
          <a:xfrm>
            <a:off x="7100470" y="3869093"/>
            <a:ext cx="342632" cy="226264"/>
            <a:chOff x="5358450" y="4015675"/>
            <a:chExt cx="289875" cy="191425"/>
          </a:xfrm>
        </p:grpSpPr>
        <p:sp>
          <p:nvSpPr>
            <p:cNvPr id="8353" name="Google Shape;8353;p153"/>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153"/>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153"/>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153"/>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7" name="Google Shape;8357;p153"/>
          <p:cNvGrpSpPr/>
          <p:nvPr/>
        </p:nvGrpSpPr>
        <p:grpSpPr>
          <a:xfrm>
            <a:off x="6226953" y="4251624"/>
            <a:ext cx="351024" cy="325464"/>
            <a:chOff x="6543825" y="3202075"/>
            <a:chExt cx="296975" cy="275350"/>
          </a:xfrm>
        </p:grpSpPr>
        <p:sp>
          <p:nvSpPr>
            <p:cNvPr id="8358" name="Google Shape;8358;p153"/>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153"/>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153"/>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153"/>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153"/>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153"/>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153"/>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153"/>
          <p:cNvGrpSpPr/>
          <p:nvPr/>
        </p:nvGrpSpPr>
        <p:grpSpPr>
          <a:xfrm>
            <a:off x="6633934" y="1531372"/>
            <a:ext cx="350079" cy="350079"/>
            <a:chOff x="2037825" y="3254050"/>
            <a:chExt cx="296175" cy="296175"/>
          </a:xfrm>
        </p:grpSpPr>
        <p:sp>
          <p:nvSpPr>
            <p:cNvPr id="8366" name="Google Shape;8366;p153"/>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153"/>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153"/>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153"/>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153"/>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153"/>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153"/>
          <p:cNvGrpSpPr/>
          <p:nvPr/>
        </p:nvGrpSpPr>
        <p:grpSpPr>
          <a:xfrm>
            <a:off x="6632072" y="1972539"/>
            <a:ext cx="353802" cy="348926"/>
            <a:chOff x="2034675" y="3617925"/>
            <a:chExt cx="299325" cy="295200"/>
          </a:xfrm>
        </p:grpSpPr>
        <p:sp>
          <p:nvSpPr>
            <p:cNvPr id="8373" name="Google Shape;8373;p153"/>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153"/>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153"/>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153"/>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153"/>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8" name="Google Shape;8378;p153"/>
          <p:cNvGrpSpPr/>
          <p:nvPr/>
        </p:nvGrpSpPr>
        <p:grpSpPr>
          <a:xfrm>
            <a:off x="6633934" y="2418916"/>
            <a:ext cx="350079" cy="349133"/>
            <a:chOff x="2037825" y="3981825"/>
            <a:chExt cx="296175" cy="295375"/>
          </a:xfrm>
        </p:grpSpPr>
        <p:sp>
          <p:nvSpPr>
            <p:cNvPr id="8379" name="Google Shape;8379;p153"/>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153"/>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153"/>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153"/>
          <p:cNvGrpSpPr/>
          <p:nvPr/>
        </p:nvGrpSpPr>
        <p:grpSpPr>
          <a:xfrm>
            <a:off x="5318952" y="2915232"/>
            <a:ext cx="350079" cy="285837"/>
            <a:chOff x="3860400" y="3254050"/>
            <a:chExt cx="296175" cy="241825"/>
          </a:xfrm>
        </p:grpSpPr>
        <p:sp>
          <p:nvSpPr>
            <p:cNvPr id="8383" name="Google Shape;8383;p153"/>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153"/>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153"/>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153"/>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153"/>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153"/>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153"/>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153"/>
          <p:cNvGrpSpPr/>
          <p:nvPr/>
        </p:nvGrpSpPr>
        <p:grpSpPr>
          <a:xfrm>
            <a:off x="5318479" y="3331102"/>
            <a:ext cx="351024" cy="350079"/>
            <a:chOff x="3859600" y="3591950"/>
            <a:chExt cx="296975" cy="296175"/>
          </a:xfrm>
        </p:grpSpPr>
        <p:sp>
          <p:nvSpPr>
            <p:cNvPr id="8391" name="Google Shape;8391;p153"/>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153"/>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153"/>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4" name="Google Shape;8394;p153"/>
          <p:cNvGrpSpPr/>
          <p:nvPr/>
        </p:nvGrpSpPr>
        <p:grpSpPr>
          <a:xfrm>
            <a:off x="5318952" y="3807186"/>
            <a:ext cx="350079" cy="350079"/>
            <a:chOff x="3860400" y="3955025"/>
            <a:chExt cx="296175" cy="296175"/>
          </a:xfrm>
        </p:grpSpPr>
        <p:sp>
          <p:nvSpPr>
            <p:cNvPr id="8395" name="Google Shape;8395;p153"/>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153"/>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153"/>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153"/>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153"/>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0" name="Google Shape;8400;p153"/>
          <p:cNvGrpSpPr/>
          <p:nvPr/>
        </p:nvGrpSpPr>
        <p:grpSpPr>
          <a:xfrm>
            <a:off x="7534167" y="2883584"/>
            <a:ext cx="355664" cy="349133"/>
            <a:chOff x="5716825" y="3235950"/>
            <a:chExt cx="300900" cy="295375"/>
          </a:xfrm>
        </p:grpSpPr>
        <p:sp>
          <p:nvSpPr>
            <p:cNvPr id="8401" name="Google Shape;8401;p153"/>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153"/>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153"/>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153"/>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5" name="Google Shape;8405;p153"/>
          <p:cNvGrpSpPr/>
          <p:nvPr/>
        </p:nvGrpSpPr>
        <p:grpSpPr>
          <a:xfrm>
            <a:off x="7547199" y="3342272"/>
            <a:ext cx="329601" cy="327739"/>
            <a:chOff x="5727850" y="3609275"/>
            <a:chExt cx="278850" cy="277275"/>
          </a:xfrm>
        </p:grpSpPr>
        <p:sp>
          <p:nvSpPr>
            <p:cNvPr id="8406" name="Google Shape;8406;p153"/>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153"/>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153"/>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153"/>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153"/>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1" name="Google Shape;8411;p153"/>
          <p:cNvGrpSpPr/>
          <p:nvPr/>
        </p:nvGrpSpPr>
        <p:grpSpPr>
          <a:xfrm>
            <a:off x="7558383" y="3807659"/>
            <a:ext cx="307231" cy="349133"/>
            <a:chOff x="5736525" y="3963700"/>
            <a:chExt cx="259925" cy="295375"/>
          </a:xfrm>
        </p:grpSpPr>
        <p:sp>
          <p:nvSpPr>
            <p:cNvPr id="8412" name="Google Shape;8412;p153"/>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153"/>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153"/>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153"/>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153"/>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153"/>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153"/>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9" name="Google Shape;8419;p153"/>
          <p:cNvGrpSpPr/>
          <p:nvPr/>
        </p:nvGrpSpPr>
        <p:grpSpPr>
          <a:xfrm>
            <a:off x="6649963" y="4256985"/>
            <a:ext cx="351024" cy="350079"/>
            <a:chOff x="6553275" y="3604550"/>
            <a:chExt cx="296975" cy="296175"/>
          </a:xfrm>
        </p:grpSpPr>
        <p:sp>
          <p:nvSpPr>
            <p:cNvPr id="8420" name="Google Shape;8420;p153"/>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153"/>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153"/>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153"/>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153"/>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153"/>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29"/>
        <p:cNvGrpSpPr/>
        <p:nvPr/>
      </p:nvGrpSpPr>
      <p:grpSpPr>
        <a:xfrm>
          <a:off x="0" y="0"/>
          <a:ext cx="0" cy="0"/>
          <a:chOff x="0" y="0"/>
          <a:chExt cx="0" cy="0"/>
        </a:xfrm>
      </p:grpSpPr>
      <p:sp>
        <p:nvSpPr>
          <p:cNvPr id="8430" name="Google Shape;8430;p154"/>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431" name="Google Shape;8431;p154"/>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8432" name="Google Shape;8432;p154"/>
          <p:cNvGrpSpPr/>
          <p:nvPr/>
        </p:nvGrpSpPr>
        <p:grpSpPr>
          <a:xfrm>
            <a:off x="877057" y="1532946"/>
            <a:ext cx="294401" cy="353645"/>
            <a:chOff x="-35814600" y="3202075"/>
            <a:chExt cx="242625" cy="291450"/>
          </a:xfrm>
        </p:grpSpPr>
        <p:sp>
          <p:nvSpPr>
            <p:cNvPr id="8433" name="Google Shape;8433;p154"/>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154"/>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154"/>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154"/>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154"/>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154"/>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154"/>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0" name="Google Shape;8440;p154"/>
          <p:cNvGrpSpPr/>
          <p:nvPr/>
        </p:nvGrpSpPr>
        <p:grpSpPr>
          <a:xfrm>
            <a:off x="847435" y="1973866"/>
            <a:ext cx="353645" cy="353888"/>
            <a:chOff x="-35839800" y="3561025"/>
            <a:chExt cx="291450" cy="291650"/>
          </a:xfrm>
        </p:grpSpPr>
        <p:sp>
          <p:nvSpPr>
            <p:cNvPr id="8441" name="Google Shape;8441;p154"/>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154"/>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154"/>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154"/>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154"/>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154"/>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154"/>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48" name="Google Shape;8448;p154"/>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49" name="Google Shape;8449;p154"/>
          <p:cNvGrpSpPr/>
          <p:nvPr/>
        </p:nvGrpSpPr>
        <p:grpSpPr>
          <a:xfrm>
            <a:off x="3084980" y="1532946"/>
            <a:ext cx="353645" cy="353645"/>
            <a:chOff x="-34003850" y="3227275"/>
            <a:chExt cx="291450" cy="291450"/>
          </a:xfrm>
        </p:grpSpPr>
        <p:sp>
          <p:nvSpPr>
            <p:cNvPr id="8450" name="Google Shape;8450;p154"/>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154"/>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154"/>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154"/>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154"/>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5" name="Google Shape;8455;p154"/>
          <p:cNvGrpSpPr/>
          <p:nvPr/>
        </p:nvGrpSpPr>
        <p:grpSpPr>
          <a:xfrm>
            <a:off x="3084510" y="1973638"/>
            <a:ext cx="354586" cy="354343"/>
            <a:chOff x="-34004625" y="3585850"/>
            <a:chExt cx="292225" cy="292025"/>
          </a:xfrm>
        </p:grpSpPr>
        <p:sp>
          <p:nvSpPr>
            <p:cNvPr id="8456" name="Google Shape;8456;p154"/>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154"/>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154"/>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154"/>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154"/>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1" name="Google Shape;8461;p154"/>
          <p:cNvGrpSpPr/>
          <p:nvPr/>
        </p:nvGrpSpPr>
        <p:grpSpPr>
          <a:xfrm>
            <a:off x="3084025" y="2408839"/>
            <a:ext cx="355557" cy="354616"/>
            <a:chOff x="-34005425" y="3945575"/>
            <a:chExt cx="293025" cy="292250"/>
          </a:xfrm>
        </p:grpSpPr>
        <p:sp>
          <p:nvSpPr>
            <p:cNvPr id="8462" name="Google Shape;8462;p154"/>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154"/>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154"/>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5" name="Google Shape;8465;p154"/>
          <p:cNvGrpSpPr/>
          <p:nvPr/>
        </p:nvGrpSpPr>
        <p:grpSpPr>
          <a:xfrm>
            <a:off x="1731124" y="2882015"/>
            <a:ext cx="358408" cy="355557"/>
            <a:chOff x="-32174975" y="3192625"/>
            <a:chExt cx="295375" cy="293025"/>
          </a:xfrm>
        </p:grpSpPr>
        <p:sp>
          <p:nvSpPr>
            <p:cNvPr id="8466" name="Google Shape;8466;p154"/>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154"/>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154"/>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154"/>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70" name="Google Shape;8470;p154"/>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154"/>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72" name="Google Shape;8472;p154"/>
          <p:cNvGrpSpPr/>
          <p:nvPr/>
        </p:nvGrpSpPr>
        <p:grpSpPr>
          <a:xfrm>
            <a:off x="3970274" y="2882970"/>
            <a:ext cx="354586" cy="353645"/>
            <a:chOff x="-30345325" y="3184750"/>
            <a:chExt cx="292225" cy="291450"/>
          </a:xfrm>
        </p:grpSpPr>
        <p:sp>
          <p:nvSpPr>
            <p:cNvPr id="8473" name="Google Shape;8473;p154"/>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154"/>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154"/>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154"/>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154"/>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8" name="Google Shape;8478;p154"/>
          <p:cNvGrpSpPr/>
          <p:nvPr/>
        </p:nvGrpSpPr>
        <p:grpSpPr>
          <a:xfrm>
            <a:off x="1295026" y="1532946"/>
            <a:ext cx="353645" cy="353645"/>
            <a:chOff x="-35481425" y="3202075"/>
            <a:chExt cx="291450" cy="291450"/>
          </a:xfrm>
        </p:grpSpPr>
        <p:sp>
          <p:nvSpPr>
            <p:cNvPr id="8479" name="Google Shape;8479;p154"/>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154"/>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154"/>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154"/>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154"/>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154"/>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154"/>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6" name="Google Shape;8486;p154"/>
          <p:cNvGrpSpPr/>
          <p:nvPr/>
        </p:nvGrpSpPr>
        <p:grpSpPr>
          <a:xfrm>
            <a:off x="1294556" y="1974472"/>
            <a:ext cx="354586" cy="352675"/>
            <a:chOff x="-35482200" y="3561225"/>
            <a:chExt cx="292225" cy="290650"/>
          </a:xfrm>
        </p:grpSpPr>
        <p:sp>
          <p:nvSpPr>
            <p:cNvPr id="8487" name="Google Shape;8487;p154"/>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154"/>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154"/>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0" name="Google Shape;8490;p154"/>
          <p:cNvGrpSpPr/>
          <p:nvPr/>
        </p:nvGrpSpPr>
        <p:grpSpPr>
          <a:xfrm>
            <a:off x="1295026" y="2409340"/>
            <a:ext cx="353645" cy="353615"/>
            <a:chOff x="-35481425" y="3919600"/>
            <a:chExt cx="291450" cy="291425"/>
          </a:xfrm>
        </p:grpSpPr>
        <p:sp>
          <p:nvSpPr>
            <p:cNvPr id="8491" name="Google Shape;8491;p154"/>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154"/>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154"/>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154"/>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154"/>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154"/>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154"/>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154"/>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154"/>
          <p:cNvGrpSpPr/>
          <p:nvPr/>
        </p:nvGrpSpPr>
        <p:grpSpPr>
          <a:xfrm>
            <a:off x="3530661" y="1533431"/>
            <a:ext cx="357468" cy="352675"/>
            <a:chOff x="-33645475" y="3228075"/>
            <a:chExt cx="294600" cy="290650"/>
          </a:xfrm>
        </p:grpSpPr>
        <p:sp>
          <p:nvSpPr>
            <p:cNvPr id="8500" name="Google Shape;8500;p154"/>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154"/>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154"/>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154"/>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154"/>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154"/>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154"/>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7" name="Google Shape;8507;p154"/>
          <p:cNvGrpSpPr/>
          <p:nvPr/>
        </p:nvGrpSpPr>
        <p:grpSpPr>
          <a:xfrm>
            <a:off x="3531631" y="1973516"/>
            <a:ext cx="355526" cy="354586"/>
            <a:chOff x="-33646250" y="3586425"/>
            <a:chExt cx="293000" cy="292225"/>
          </a:xfrm>
        </p:grpSpPr>
        <p:sp>
          <p:nvSpPr>
            <p:cNvPr id="8508" name="Google Shape;8508;p154"/>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154"/>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0" name="Google Shape;8510;p154"/>
          <p:cNvGrpSpPr/>
          <p:nvPr/>
        </p:nvGrpSpPr>
        <p:grpSpPr>
          <a:xfrm>
            <a:off x="3532101" y="2408369"/>
            <a:ext cx="354586" cy="355557"/>
            <a:chOff x="-33645475" y="3944800"/>
            <a:chExt cx="292225" cy="293025"/>
          </a:xfrm>
        </p:grpSpPr>
        <p:sp>
          <p:nvSpPr>
            <p:cNvPr id="8511" name="Google Shape;8511;p154"/>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154"/>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154"/>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154"/>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154"/>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154"/>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154"/>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154"/>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154"/>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154"/>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1" name="Google Shape;8521;p154"/>
          <p:cNvGrpSpPr/>
          <p:nvPr/>
        </p:nvGrpSpPr>
        <p:grpSpPr>
          <a:xfrm>
            <a:off x="2185320" y="2882106"/>
            <a:ext cx="352675" cy="355375"/>
            <a:chOff x="-31809525" y="3192625"/>
            <a:chExt cx="290650" cy="292875"/>
          </a:xfrm>
        </p:grpSpPr>
        <p:sp>
          <p:nvSpPr>
            <p:cNvPr id="8522" name="Google Shape;8522;p154"/>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154"/>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154"/>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154"/>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6" name="Google Shape;8526;p154"/>
          <p:cNvGrpSpPr/>
          <p:nvPr/>
        </p:nvGrpSpPr>
        <p:grpSpPr>
          <a:xfrm>
            <a:off x="2184835" y="3352658"/>
            <a:ext cx="353645" cy="355557"/>
            <a:chOff x="-31811100" y="3550975"/>
            <a:chExt cx="291450" cy="293025"/>
          </a:xfrm>
        </p:grpSpPr>
        <p:sp>
          <p:nvSpPr>
            <p:cNvPr id="8527" name="Google Shape;8527;p154"/>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154"/>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154"/>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154"/>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154"/>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154"/>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154"/>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4" name="Google Shape;8534;p154"/>
          <p:cNvGrpSpPr/>
          <p:nvPr/>
        </p:nvGrpSpPr>
        <p:grpSpPr>
          <a:xfrm>
            <a:off x="2178631" y="3816962"/>
            <a:ext cx="366052" cy="356831"/>
            <a:chOff x="-31817400" y="3910025"/>
            <a:chExt cx="301675" cy="294075"/>
          </a:xfrm>
        </p:grpSpPr>
        <p:sp>
          <p:nvSpPr>
            <p:cNvPr id="8535" name="Google Shape;8535;p154"/>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154"/>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154"/>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8" name="Google Shape;8538;p154"/>
          <p:cNvGrpSpPr/>
          <p:nvPr/>
        </p:nvGrpSpPr>
        <p:grpSpPr>
          <a:xfrm>
            <a:off x="3970259" y="3353143"/>
            <a:ext cx="354616" cy="354586"/>
            <a:chOff x="-30354000" y="3569100"/>
            <a:chExt cx="292250" cy="292225"/>
          </a:xfrm>
        </p:grpSpPr>
        <p:sp>
          <p:nvSpPr>
            <p:cNvPr id="8539" name="Google Shape;8539;p154"/>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154"/>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154"/>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154"/>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154"/>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154"/>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5" name="Google Shape;8545;p154"/>
          <p:cNvGrpSpPr/>
          <p:nvPr/>
        </p:nvGrpSpPr>
        <p:grpSpPr>
          <a:xfrm>
            <a:off x="1748837" y="1532946"/>
            <a:ext cx="342148" cy="353645"/>
            <a:chOff x="-35118325" y="3202075"/>
            <a:chExt cx="281975" cy="291450"/>
          </a:xfrm>
        </p:grpSpPr>
        <p:sp>
          <p:nvSpPr>
            <p:cNvPr id="8546" name="Google Shape;8546;p154"/>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154"/>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154"/>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154"/>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0" name="Google Shape;8550;p154"/>
          <p:cNvGrpSpPr/>
          <p:nvPr/>
        </p:nvGrpSpPr>
        <p:grpSpPr>
          <a:xfrm>
            <a:off x="1742618" y="1974199"/>
            <a:ext cx="354586" cy="353221"/>
            <a:chOff x="-35123050" y="3561225"/>
            <a:chExt cx="292225" cy="291100"/>
          </a:xfrm>
        </p:grpSpPr>
        <p:sp>
          <p:nvSpPr>
            <p:cNvPr id="8551" name="Google Shape;8551;p154"/>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154"/>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3" name="Google Shape;8553;p154"/>
          <p:cNvGrpSpPr/>
          <p:nvPr/>
        </p:nvGrpSpPr>
        <p:grpSpPr>
          <a:xfrm>
            <a:off x="1784677" y="2409340"/>
            <a:ext cx="270467" cy="353615"/>
            <a:chOff x="-35089175" y="3919600"/>
            <a:chExt cx="222900" cy="291425"/>
          </a:xfrm>
        </p:grpSpPr>
        <p:sp>
          <p:nvSpPr>
            <p:cNvPr id="8554" name="Google Shape;8554;p154"/>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154"/>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6" name="Google Shape;8556;p154"/>
          <p:cNvGrpSpPr/>
          <p:nvPr/>
        </p:nvGrpSpPr>
        <p:grpSpPr>
          <a:xfrm>
            <a:off x="3981673" y="1532703"/>
            <a:ext cx="336445" cy="354131"/>
            <a:chOff x="-33277650" y="3226875"/>
            <a:chExt cx="277275" cy="291850"/>
          </a:xfrm>
        </p:grpSpPr>
        <p:sp>
          <p:nvSpPr>
            <p:cNvPr id="8557" name="Google Shape;8557;p154"/>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154"/>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154"/>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154"/>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154"/>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154"/>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154"/>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154"/>
          <p:cNvGrpSpPr/>
          <p:nvPr/>
        </p:nvGrpSpPr>
        <p:grpSpPr>
          <a:xfrm>
            <a:off x="3973073" y="1973987"/>
            <a:ext cx="353645" cy="353645"/>
            <a:chOff x="-33286325" y="3586425"/>
            <a:chExt cx="291450" cy="291450"/>
          </a:xfrm>
        </p:grpSpPr>
        <p:sp>
          <p:nvSpPr>
            <p:cNvPr id="8565" name="Google Shape;8565;p154"/>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154"/>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154"/>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154"/>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154"/>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0" name="Google Shape;8570;p154"/>
          <p:cNvGrpSpPr/>
          <p:nvPr/>
        </p:nvGrpSpPr>
        <p:grpSpPr>
          <a:xfrm>
            <a:off x="3973073" y="2408369"/>
            <a:ext cx="353645" cy="355557"/>
            <a:chOff x="-33286325" y="3944800"/>
            <a:chExt cx="291450" cy="293025"/>
          </a:xfrm>
        </p:grpSpPr>
        <p:sp>
          <p:nvSpPr>
            <p:cNvPr id="8571" name="Google Shape;8571;p154"/>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154"/>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154"/>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154"/>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154"/>
          <p:cNvGrpSpPr/>
          <p:nvPr/>
        </p:nvGrpSpPr>
        <p:grpSpPr>
          <a:xfrm>
            <a:off x="2631470" y="2881529"/>
            <a:ext cx="353645" cy="356527"/>
            <a:chOff x="-31452725" y="3191825"/>
            <a:chExt cx="291450" cy="293825"/>
          </a:xfrm>
        </p:grpSpPr>
        <p:sp>
          <p:nvSpPr>
            <p:cNvPr id="8576" name="Google Shape;8576;p154"/>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154"/>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154"/>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154"/>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0" name="Google Shape;8580;p154"/>
          <p:cNvGrpSpPr/>
          <p:nvPr/>
        </p:nvGrpSpPr>
        <p:grpSpPr>
          <a:xfrm>
            <a:off x="2631000" y="3353144"/>
            <a:ext cx="354586" cy="354586"/>
            <a:chOff x="-31452725" y="3551775"/>
            <a:chExt cx="292225" cy="292225"/>
          </a:xfrm>
        </p:grpSpPr>
        <p:sp>
          <p:nvSpPr>
            <p:cNvPr id="8581" name="Google Shape;8581;p154"/>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154"/>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154"/>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154"/>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5" name="Google Shape;8585;p154"/>
          <p:cNvGrpSpPr/>
          <p:nvPr/>
        </p:nvGrpSpPr>
        <p:grpSpPr>
          <a:xfrm>
            <a:off x="2629559" y="3817129"/>
            <a:ext cx="357468" cy="356497"/>
            <a:chOff x="-31455100" y="3909350"/>
            <a:chExt cx="294600" cy="293800"/>
          </a:xfrm>
        </p:grpSpPr>
        <p:sp>
          <p:nvSpPr>
            <p:cNvPr id="8586" name="Google Shape;8586;p154"/>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154"/>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8" name="Google Shape;8588;p154"/>
          <p:cNvGrpSpPr/>
          <p:nvPr/>
        </p:nvGrpSpPr>
        <p:grpSpPr>
          <a:xfrm>
            <a:off x="3970744" y="3818084"/>
            <a:ext cx="353645" cy="354586"/>
            <a:chOff x="-30345325" y="3918800"/>
            <a:chExt cx="291450" cy="292225"/>
          </a:xfrm>
        </p:grpSpPr>
        <p:sp>
          <p:nvSpPr>
            <p:cNvPr id="8589" name="Google Shape;8589;p154"/>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154"/>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154"/>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154"/>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154"/>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4" name="Google Shape;8594;p154"/>
          <p:cNvGrpSpPr/>
          <p:nvPr/>
        </p:nvGrpSpPr>
        <p:grpSpPr>
          <a:xfrm>
            <a:off x="2200736" y="1532946"/>
            <a:ext cx="332593" cy="353645"/>
            <a:chOff x="-34755225" y="3202075"/>
            <a:chExt cx="274100" cy="291450"/>
          </a:xfrm>
        </p:grpSpPr>
        <p:sp>
          <p:nvSpPr>
            <p:cNvPr id="8595" name="Google Shape;8595;p154"/>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154"/>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154"/>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154"/>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154"/>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154"/>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154"/>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154"/>
          <p:cNvGrpSpPr/>
          <p:nvPr/>
        </p:nvGrpSpPr>
        <p:grpSpPr>
          <a:xfrm>
            <a:off x="2190209" y="1973987"/>
            <a:ext cx="353645" cy="353645"/>
            <a:chOff x="-34763900" y="3561225"/>
            <a:chExt cx="291450" cy="291450"/>
          </a:xfrm>
        </p:grpSpPr>
        <p:sp>
          <p:nvSpPr>
            <p:cNvPr id="8603" name="Google Shape;8603;p154"/>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154"/>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154"/>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06" name="Google Shape;8606;p154"/>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07" name="Google Shape;8607;p154"/>
          <p:cNvGrpSpPr/>
          <p:nvPr/>
        </p:nvGrpSpPr>
        <p:grpSpPr>
          <a:xfrm>
            <a:off x="845106" y="2882499"/>
            <a:ext cx="354586" cy="354586"/>
            <a:chOff x="-32927950" y="3227275"/>
            <a:chExt cx="292225" cy="292225"/>
          </a:xfrm>
        </p:grpSpPr>
        <p:sp>
          <p:nvSpPr>
            <p:cNvPr id="8608" name="Google Shape;8608;p154"/>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154"/>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154"/>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154"/>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154"/>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3" name="Google Shape;8613;p154"/>
          <p:cNvGrpSpPr/>
          <p:nvPr/>
        </p:nvGrpSpPr>
        <p:grpSpPr>
          <a:xfrm>
            <a:off x="844621" y="3353613"/>
            <a:ext cx="355557" cy="353645"/>
            <a:chOff x="-32927950" y="3586425"/>
            <a:chExt cx="293025" cy="291450"/>
          </a:xfrm>
        </p:grpSpPr>
        <p:sp>
          <p:nvSpPr>
            <p:cNvPr id="8614" name="Google Shape;8614;p154"/>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154"/>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154"/>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154"/>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154"/>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9" name="Google Shape;8619;p154"/>
          <p:cNvGrpSpPr/>
          <p:nvPr/>
        </p:nvGrpSpPr>
        <p:grpSpPr>
          <a:xfrm>
            <a:off x="845106" y="3817598"/>
            <a:ext cx="354586" cy="355557"/>
            <a:chOff x="-32927950" y="3944800"/>
            <a:chExt cx="292225" cy="293025"/>
          </a:xfrm>
        </p:grpSpPr>
        <p:sp>
          <p:nvSpPr>
            <p:cNvPr id="8620" name="Google Shape;8620;p154"/>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154"/>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154"/>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154"/>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154"/>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154"/>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154"/>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154"/>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154"/>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9" name="Google Shape;8629;p154"/>
          <p:cNvGrpSpPr/>
          <p:nvPr/>
        </p:nvGrpSpPr>
        <p:grpSpPr>
          <a:xfrm>
            <a:off x="3073898" y="2882849"/>
            <a:ext cx="354586" cy="353888"/>
            <a:chOff x="-31094350" y="3194000"/>
            <a:chExt cx="292225" cy="291650"/>
          </a:xfrm>
        </p:grpSpPr>
        <p:sp>
          <p:nvSpPr>
            <p:cNvPr id="8630" name="Google Shape;8630;p154"/>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154"/>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154"/>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154"/>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154"/>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154"/>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154"/>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154"/>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8" name="Google Shape;8638;p154"/>
          <p:cNvGrpSpPr/>
          <p:nvPr/>
        </p:nvGrpSpPr>
        <p:grpSpPr>
          <a:xfrm>
            <a:off x="3074368" y="3353341"/>
            <a:ext cx="353645" cy="354191"/>
            <a:chOff x="-31093575" y="3552550"/>
            <a:chExt cx="291450" cy="291900"/>
          </a:xfrm>
        </p:grpSpPr>
        <p:sp>
          <p:nvSpPr>
            <p:cNvPr id="8639" name="Google Shape;8639;p154"/>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154"/>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154"/>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154"/>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154"/>
          <p:cNvGrpSpPr/>
          <p:nvPr/>
        </p:nvGrpSpPr>
        <p:grpSpPr>
          <a:xfrm>
            <a:off x="3074368" y="3818569"/>
            <a:ext cx="353645" cy="353615"/>
            <a:chOff x="-31093575" y="3911725"/>
            <a:chExt cx="291450" cy="291425"/>
          </a:xfrm>
        </p:grpSpPr>
        <p:sp>
          <p:nvSpPr>
            <p:cNvPr id="8644" name="Google Shape;8644;p154"/>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154"/>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6" name="Google Shape;8646;p154"/>
          <p:cNvGrpSpPr/>
          <p:nvPr/>
        </p:nvGrpSpPr>
        <p:grpSpPr>
          <a:xfrm>
            <a:off x="2183798" y="4275536"/>
            <a:ext cx="356497" cy="354586"/>
            <a:chOff x="-29946000" y="3183175"/>
            <a:chExt cx="293800" cy="292225"/>
          </a:xfrm>
        </p:grpSpPr>
        <p:sp>
          <p:nvSpPr>
            <p:cNvPr id="8647" name="Google Shape;8647;p154"/>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154"/>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154"/>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154"/>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154"/>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154"/>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3" name="Google Shape;8653;p154"/>
          <p:cNvGrpSpPr/>
          <p:nvPr/>
        </p:nvGrpSpPr>
        <p:grpSpPr>
          <a:xfrm>
            <a:off x="2628330" y="1532689"/>
            <a:ext cx="358408" cy="354161"/>
            <a:chOff x="-34408675" y="3202075"/>
            <a:chExt cx="295375" cy="291875"/>
          </a:xfrm>
        </p:grpSpPr>
        <p:sp>
          <p:nvSpPr>
            <p:cNvPr id="8654" name="Google Shape;8654;p154"/>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154"/>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154"/>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154"/>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8" name="Google Shape;8658;p154"/>
          <p:cNvGrpSpPr/>
          <p:nvPr/>
        </p:nvGrpSpPr>
        <p:grpSpPr>
          <a:xfrm>
            <a:off x="2630241" y="1972683"/>
            <a:ext cx="354586" cy="356254"/>
            <a:chOff x="-34405525" y="3558075"/>
            <a:chExt cx="292225" cy="293600"/>
          </a:xfrm>
        </p:grpSpPr>
        <p:sp>
          <p:nvSpPr>
            <p:cNvPr id="8659" name="Google Shape;8659;p154"/>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154"/>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154"/>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2" name="Google Shape;8662;p154"/>
          <p:cNvGrpSpPr/>
          <p:nvPr/>
        </p:nvGrpSpPr>
        <p:grpSpPr>
          <a:xfrm>
            <a:off x="2629755" y="2409340"/>
            <a:ext cx="355557" cy="353615"/>
            <a:chOff x="-34406325" y="3919600"/>
            <a:chExt cx="293025" cy="291425"/>
          </a:xfrm>
        </p:grpSpPr>
        <p:sp>
          <p:nvSpPr>
            <p:cNvPr id="8663" name="Google Shape;8663;p154"/>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154"/>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154"/>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154"/>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154"/>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154"/>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154"/>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0" name="Google Shape;8670;p154"/>
          <p:cNvGrpSpPr/>
          <p:nvPr/>
        </p:nvGrpSpPr>
        <p:grpSpPr>
          <a:xfrm>
            <a:off x="1293653" y="2888703"/>
            <a:ext cx="353645" cy="342179"/>
            <a:chOff x="-32568800" y="3232000"/>
            <a:chExt cx="291450" cy="282000"/>
          </a:xfrm>
        </p:grpSpPr>
        <p:sp>
          <p:nvSpPr>
            <p:cNvPr id="8671" name="Google Shape;8671;p154"/>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154"/>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3" name="Google Shape;8673;p154"/>
          <p:cNvGrpSpPr/>
          <p:nvPr/>
        </p:nvGrpSpPr>
        <p:grpSpPr>
          <a:xfrm>
            <a:off x="1293183" y="3353613"/>
            <a:ext cx="354586" cy="353645"/>
            <a:chOff x="-32569575" y="3586425"/>
            <a:chExt cx="292225" cy="291450"/>
          </a:xfrm>
        </p:grpSpPr>
        <p:sp>
          <p:nvSpPr>
            <p:cNvPr id="8674" name="Google Shape;8674;p154"/>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154"/>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6" name="Google Shape;8676;p154"/>
          <p:cNvGrpSpPr/>
          <p:nvPr/>
        </p:nvGrpSpPr>
        <p:grpSpPr>
          <a:xfrm>
            <a:off x="1284098" y="3818205"/>
            <a:ext cx="372756" cy="354343"/>
            <a:chOff x="-32576675" y="3944600"/>
            <a:chExt cx="307200" cy="292025"/>
          </a:xfrm>
        </p:grpSpPr>
        <p:sp>
          <p:nvSpPr>
            <p:cNvPr id="8677" name="Google Shape;8677;p154"/>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154"/>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9" name="Google Shape;8679;p154"/>
          <p:cNvGrpSpPr/>
          <p:nvPr/>
        </p:nvGrpSpPr>
        <p:grpSpPr>
          <a:xfrm>
            <a:off x="3529065" y="2882500"/>
            <a:ext cx="354586" cy="354586"/>
            <a:chOff x="-30735200" y="3192625"/>
            <a:chExt cx="292225" cy="292225"/>
          </a:xfrm>
        </p:grpSpPr>
        <p:sp>
          <p:nvSpPr>
            <p:cNvPr id="8680" name="Google Shape;8680;p154"/>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154"/>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154"/>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154"/>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154"/>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154"/>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154"/>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7" name="Google Shape;8687;p154"/>
          <p:cNvGrpSpPr/>
          <p:nvPr/>
        </p:nvGrpSpPr>
        <p:grpSpPr>
          <a:xfrm>
            <a:off x="3529065" y="3353932"/>
            <a:ext cx="354586" cy="353008"/>
            <a:chOff x="-30735200" y="3552550"/>
            <a:chExt cx="292225" cy="290925"/>
          </a:xfrm>
        </p:grpSpPr>
        <p:sp>
          <p:nvSpPr>
            <p:cNvPr id="8688" name="Google Shape;8688;p154"/>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154"/>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0" name="Google Shape;8690;p154"/>
          <p:cNvGrpSpPr/>
          <p:nvPr/>
        </p:nvGrpSpPr>
        <p:grpSpPr>
          <a:xfrm>
            <a:off x="3529065" y="3818554"/>
            <a:ext cx="354586" cy="353645"/>
            <a:chOff x="-30735200" y="3910925"/>
            <a:chExt cx="292225" cy="291450"/>
          </a:xfrm>
        </p:grpSpPr>
        <p:sp>
          <p:nvSpPr>
            <p:cNvPr id="8691" name="Google Shape;8691;p154"/>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154"/>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93" name="Google Shape;8693;p154"/>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94" name="Google Shape;8694;p154"/>
          <p:cNvGrpSpPr/>
          <p:nvPr/>
        </p:nvGrpSpPr>
        <p:grpSpPr>
          <a:xfrm>
            <a:off x="4882910" y="1531421"/>
            <a:ext cx="358971" cy="359224"/>
            <a:chOff x="-57956275" y="3197925"/>
            <a:chExt cx="319000" cy="319225"/>
          </a:xfrm>
        </p:grpSpPr>
        <p:sp>
          <p:nvSpPr>
            <p:cNvPr id="8695" name="Google Shape;8695;p154"/>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154"/>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154"/>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154"/>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154"/>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154"/>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154"/>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2" name="Google Shape;8702;p154"/>
          <p:cNvGrpSpPr/>
          <p:nvPr/>
        </p:nvGrpSpPr>
        <p:grpSpPr>
          <a:xfrm>
            <a:off x="4905064" y="1987846"/>
            <a:ext cx="314662" cy="358971"/>
            <a:chOff x="-57940525" y="3590375"/>
            <a:chExt cx="279625" cy="319000"/>
          </a:xfrm>
        </p:grpSpPr>
        <p:sp>
          <p:nvSpPr>
            <p:cNvPr id="8703" name="Google Shape;8703;p154"/>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154"/>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154"/>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154"/>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154"/>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8" name="Google Shape;8708;p154"/>
          <p:cNvGrpSpPr/>
          <p:nvPr/>
        </p:nvGrpSpPr>
        <p:grpSpPr>
          <a:xfrm>
            <a:off x="4875945" y="2429217"/>
            <a:ext cx="358099" cy="358999"/>
            <a:chOff x="-57959425" y="3982600"/>
            <a:chExt cx="318225" cy="319025"/>
          </a:xfrm>
        </p:grpSpPr>
        <p:sp>
          <p:nvSpPr>
            <p:cNvPr id="8709" name="Google Shape;8709;p154"/>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154"/>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154"/>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154"/>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154"/>
          <p:cNvGrpSpPr/>
          <p:nvPr/>
        </p:nvGrpSpPr>
        <p:grpSpPr>
          <a:xfrm>
            <a:off x="7076112" y="1532546"/>
            <a:ext cx="357226" cy="357226"/>
            <a:chOff x="-55987225" y="3198925"/>
            <a:chExt cx="317450" cy="317450"/>
          </a:xfrm>
        </p:grpSpPr>
        <p:sp>
          <p:nvSpPr>
            <p:cNvPr id="8714" name="Google Shape;8714;p154"/>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154"/>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154"/>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154"/>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8" name="Google Shape;8718;p154"/>
          <p:cNvGrpSpPr/>
          <p:nvPr/>
        </p:nvGrpSpPr>
        <p:grpSpPr>
          <a:xfrm>
            <a:off x="7076112" y="1988578"/>
            <a:ext cx="357226" cy="357367"/>
            <a:chOff x="-55987225" y="3591025"/>
            <a:chExt cx="317450" cy="317575"/>
          </a:xfrm>
        </p:grpSpPr>
        <p:sp>
          <p:nvSpPr>
            <p:cNvPr id="8719" name="Google Shape;8719;p154"/>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154"/>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154"/>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154"/>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154"/>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4" name="Google Shape;8724;p154"/>
          <p:cNvGrpSpPr/>
          <p:nvPr/>
        </p:nvGrpSpPr>
        <p:grpSpPr>
          <a:xfrm>
            <a:off x="7090027" y="2429217"/>
            <a:ext cx="358999" cy="358999"/>
            <a:chOff x="-55988800" y="3982600"/>
            <a:chExt cx="319025" cy="319025"/>
          </a:xfrm>
        </p:grpSpPr>
        <p:sp>
          <p:nvSpPr>
            <p:cNvPr id="8725" name="Google Shape;8725;p154"/>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154"/>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154"/>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154"/>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154"/>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0" name="Google Shape;8730;p154"/>
          <p:cNvGrpSpPr/>
          <p:nvPr/>
        </p:nvGrpSpPr>
        <p:grpSpPr>
          <a:xfrm>
            <a:off x="5748546" y="2887174"/>
            <a:ext cx="356326" cy="358971"/>
            <a:chOff x="-54026025" y="3192625"/>
            <a:chExt cx="316650" cy="319000"/>
          </a:xfrm>
        </p:grpSpPr>
        <p:sp>
          <p:nvSpPr>
            <p:cNvPr id="8731" name="Google Shape;8731;p154"/>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154"/>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154"/>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154"/>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154"/>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154"/>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154"/>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154"/>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9" name="Google Shape;8739;p154"/>
          <p:cNvGrpSpPr/>
          <p:nvPr/>
        </p:nvGrpSpPr>
        <p:grpSpPr>
          <a:xfrm>
            <a:off x="5768492" y="3358148"/>
            <a:ext cx="316434" cy="358099"/>
            <a:chOff x="-54007925" y="3584850"/>
            <a:chExt cx="281200" cy="318225"/>
          </a:xfrm>
        </p:grpSpPr>
        <p:sp>
          <p:nvSpPr>
            <p:cNvPr id="8740" name="Google Shape;8740;p154"/>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154"/>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154"/>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154"/>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154"/>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154"/>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6" name="Google Shape;8746;p154"/>
          <p:cNvGrpSpPr/>
          <p:nvPr/>
        </p:nvGrpSpPr>
        <p:grpSpPr>
          <a:xfrm>
            <a:off x="5768492" y="3820033"/>
            <a:ext cx="316434" cy="358914"/>
            <a:chOff x="-54007925" y="3975575"/>
            <a:chExt cx="281200" cy="318950"/>
          </a:xfrm>
        </p:grpSpPr>
        <p:sp>
          <p:nvSpPr>
            <p:cNvPr id="8747" name="Google Shape;8747;p154"/>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154"/>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154"/>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154"/>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1" name="Google Shape;8751;p154"/>
          <p:cNvGrpSpPr/>
          <p:nvPr/>
        </p:nvGrpSpPr>
        <p:grpSpPr>
          <a:xfrm>
            <a:off x="8003359" y="2904504"/>
            <a:ext cx="274770" cy="358492"/>
            <a:chOff x="-52005775" y="3208025"/>
            <a:chExt cx="244175" cy="318575"/>
          </a:xfrm>
        </p:grpSpPr>
        <p:sp>
          <p:nvSpPr>
            <p:cNvPr id="8752" name="Google Shape;8752;p154"/>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154"/>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154"/>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154"/>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154"/>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154"/>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154"/>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154"/>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154"/>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154"/>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154"/>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3" name="Google Shape;8763;p154"/>
          <p:cNvGrpSpPr/>
          <p:nvPr/>
        </p:nvGrpSpPr>
        <p:grpSpPr>
          <a:xfrm>
            <a:off x="5309825" y="1532546"/>
            <a:ext cx="358099" cy="358099"/>
            <a:chOff x="-57568775" y="3198925"/>
            <a:chExt cx="318225" cy="318225"/>
          </a:xfrm>
        </p:grpSpPr>
        <p:sp>
          <p:nvSpPr>
            <p:cNvPr id="8764" name="Google Shape;8764;p154"/>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154"/>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154"/>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154"/>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154"/>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154"/>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0" name="Google Shape;8770;p154"/>
          <p:cNvGrpSpPr/>
          <p:nvPr/>
        </p:nvGrpSpPr>
        <p:grpSpPr>
          <a:xfrm>
            <a:off x="5331543" y="1987846"/>
            <a:ext cx="314662" cy="358099"/>
            <a:chOff x="-57549075" y="3590375"/>
            <a:chExt cx="279625" cy="318225"/>
          </a:xfrm>
        </p:grpSpPr>
        <p:sp>
          <p:nvSpPr>
            <p:cNvPr id="8771" name="Google Shape;8771;p154"/>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154"/>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154"/>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154"/>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5" name="Google Shape;8775;p154"/>
          <p:cNvGrpSpPr/>
          <p:nvPr/>
        </p:nvGrpSpPr>
        <p:grpSpPr>
          <a:xfrm>
            <a:off x="5323740" y="2429217"/>
            <a:ext cx="359871" cy="359871"/>
            <a:chOff x="-57570350" y="3982600"/>
            <a:chExt cx="319800" cy="319800"/>
          </a:xfrm>
        </p:grpSpPr>
        <p:sp>
          <p:nvSpPr>
            <p:cNvPr id="8776" name="Google Shape;8776;p154"/>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154"/>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154"/>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154"/>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0" name="Google Shape;8780;p154"/>
          <p:cNvGrpSpPr/>
          <p:nvPr/>
        </p:nvGrpSpPr>
        <p:grpSpPr>
          <a:xfrm>
            <a:off x="7538779" y="1531646"/>
            <a:ext cx="314662" cy="358999"/>
            <a:chOff x="-55576850" y="3198125"/>
            <a:chExt cx="279625" cy="319025"/>
          </a:xfrm>
        </p:grpSpPr>
        <p:sp>
          <p:nvSpPr>
            <p:cNvPr id="8781" name="Google Shape;8781;p154"/>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154"/>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154"/>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154"/>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154"/>
          <p:cNvGrpSpPr/>
          <p:nvPr/>
        </p:nvGrpSpPr>
        <p:grpSpPr>
          <a:xfrm>
            <a:off x="7516174" y="1987621"/>
            <a:ext cx="359871" cy="358324"/>
            <a:chOff x="-55596550" y="3590175"/>
            <a:chExt cx="319800" cy="318425"/>
          </a:xfrm>
        </p:grpSpPr>
        <p:sp>
          <p:nvSpPr>
            <p:cNvPr id="8786" name="Google Shape;8786;p154"/>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154"/>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154"/>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154"/>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0" name="Google Shape;8790;p154"/>
          <p:cNvGrpSpPr/>
          <p:nvPr/>
        </p:nvGrpSpPr>
        <p:grpSpPr>
          <a:xfrm>
            <a:off x="7531412" y="2428964"/>
            <a:ext cx="358999" cy="359252"/>
            <a:chOff x="-55595775" y="3982375"/>
            <a:chExt cx="319025" cy="319250"/>
          </a:xfrm>
        </p:grpSpPr>
        <p:sp>
          <p:nvSpPr>
            <p:cNvPr id="8791" name="Google Shape;8791;p154"/>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154"/>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154"/>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154"/>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154"/>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154"/>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7" name="Google Shape;8797;p154"/>
          <p:cNvGrpSpPr/>
          <p:nvPr/>
        </p:nvGrpSpPr>
        <p:grpSpPr>
          <a:xfrm>
            <a:off x="6188595" y="2887174"/>
            <a:ext cx="358999" cy="358099"/>
            <a:chOff x="-53635375" y="3192625"/>
            <a:chExt cx="319025" cy="318225"/>
          </a:xfrm>
        </p:grpSpPr>
        <p:sp>
          <p:nvSpPr>
            <p:cNvPr id="8798" name="Google Shape;8798;p154"/>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154"/>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154"/>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1" name="Google Shape;8801;p154"/>
          <p:cNvGrpSpPr/>
          <p:nvPr/>
        </p:nvGrpSpPr>
        <p:grpSpPr>
          <a:xfrm>
            <a:off x="6210763" y="3358148"/>
            <a:ext cx="314662" cy="358999"/>
            <a:chOff x="-53615675" y="3584850"/>
            <a:chExt cx="279625" cy="319025"/>
          </a:xfrm>
        </p:grpSpPr>
        <p:sp>
          <p:nvSpPr>
            <p:cNvPr id="8802" name="Google Shape;8802;p154"/>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154"/>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154"/>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154"/>
          <p:cNvGrpSpPr/>
          <p:nvPr/>
        </p:nvGrpSpPr>
        <p:grpSpPr>
          <a:xfrm>
            <a:off x="6188609" y="3821074"/>
            <a:ext cx="358971" cy="357874"/>
            <a:chOff x="-53634575" y="3976500"/>
            <a:chExt cx="319000" cy="318025"/>
          </a:xfrm>
        </p:grpSpPr>
        <p:sp>
          <p:nvSpPr>
            <p:cNvPr id="8806" name="Google Shape;8806;p154"/>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154"/>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154"/>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154"/>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154"/>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154"/>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154"/>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154"/>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4" name="Google Shape;8814;p154"/>
          <p:cNvGrpSpPr/>
          <p:nvPr/>
        </p:nvGrpSpPr>
        <p:grpSpPr>
          <a:xfrm>
            <a:off x="7983413" y="3364028"/>
            <a:ext cx="314662" cy="358436"/>
            <a:chOff x="-52023900" y="3590075"/>
            <a:chExt cx="279625" cy="318525"/>
          </a:xfrm>
        </p:grpSpPr>
        <p:sp>
          <p:nvSpPr>
            <p:cNvPr id="8815" name="Google Shape;8815;p154"/>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154"/>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154"/>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154"/>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154"/>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154"/>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154"/>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154"/>
          <p:cNvGrpSpPr/>
          <p:nvPr/>
        </p:nvGrpSpPr>
        <p:grpSpPr>
          <a:xfrm>
            <a:off x="5746654" y="1532546"/>
            <a:ext cx="358971" cy="358971"/>
            <a:chOff x="-57173375" y="3198925"/>
            <a:chExt cx="319000" cy="319000"/>
          </a:xfrm>
        </p:grpSpPr>
        <p:sp>
          <p:nvSpPr>
            <p:cNvPr id="8823" name="Google Shape;8823;p154"/>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154"/>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154"/>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154"/>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7" name="Google Shape;8827;p154"/>
          <p:cNvGrpSpPr/>
          <p:nvPr/>
        </p:nvGrpSpPr>
        <p:grpSpPr>
          <a:xfrm>
            <a:off x="5747541" y="2009987"/>
            <a:ext cx="357198" cy="314690"/>
            <a:chOff x="-57176525" y="3610050"/>
            <a:chExt cx="317425" cy="279650"/>
          </a:xfrm>
        </p:grpSpPr>
        <p:sp>
          <p:nvSpPr>
            <p:cNvPr id="8828" name="Google Shape;8828;p154"/>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154"/>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154"/>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154"/>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154"/>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154"/>
          <p:cNvGrpSpPr/>
          <p:nvPr/>
        </p:nvGrpSpPr>
        <p:grpSpPr>
          <a:xfrm>
            <a:off x="5779179" y="2428542"/>
            <a:ext cx="323524" cy="358774"/>
            <a:chOff x="-57162350" y="3982000"/>
            <a:chExt cx="287500" cy="318825"/>
          </a:xfrm>
        </p:grpSpPr>
        <p:sp>
          <p:nvSpPr>
            <p:cNvPr id="8834" name="Google Shape;8834;p154"/>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154"/>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154"/>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154"/>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154"/>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154"/>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154"/>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154"/>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2" name="Google Shape;8842;p154"/>
          <p:cNvGrpSpPr/>
          <p:nvPr/>
        </p:nvGrpSpPr>
        <p:grpSpPr>
          <a:xfrm>
            <a:off x="7957995" y="1532546"/>
            <a:ext cx="358099" cy="356326"/>
            <a:chOff x="-55202750" y="3198925"/>
            <a:chExt cx="318225" cy="316650"/>
          </a:xfrm>
        </p:grpSpPr>
        <p:sp>
          <p:nvSpPr>
            <p:cNvPr id="8843" name="Google Shape;8843;p154"/>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154"/>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5" name="Google Shape;8845;p154"/>
          <p:cNvGrpSpPr/>
          <p:nvPr/>
        </p:nvGrpSpPr>
        <p:grpSpPr>
          <a:xfrm>
            <a:off x="7968629" y="1987846"/>
            <a:ext cx="336830" cy="358099"/>
            <a:chOff x="-55194875" y="3590375"/>
            <a:chExt cx="299325" cy="318225"/>
          </a:xfrm>
        </p:grpSpPr>
        <p:sp>
          <p:nvSpPr>
            <p:cNvPr id="8846" name="Google Shape;8846;p154"/>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154"/>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154"/>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154"/>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154"/>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1" name="Google Shape;8851;p154"/>
          <p:cNvGrpSpPr/>
          <p:nvPr/>
        </p:nvGrpSpPr>
        <p:grpSpPr>
          <a:xfrm>
            <a:off x="7973247" y="2430117"/>
            <a:ext cx="357198" cy="357198"/>
            <a:chOff x="-55203525" y="3983400"/>
            <a:chExt cx="317425" cy="317425"/>
          </a:xfrm>
        </p:grpSpPr>
        <p:sp>
          <p:nvSpPr>
            <p:cNvPr id="8852" name="Google Shape;8852;p154"/>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154"/>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154"/>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5" name="Google Shape;8855;p154"/>
          <p:cNvGrpSpPr/>
          <p:nvPr/>
        </p:nvGrpSpPr>
        <p:grpSpPr>
          <a:xfrm>
            <a:off x="6639727" y="2887174"/>
            <a:ext cx="335930" cy="358971"/>
            <a:chOff x="-53232900" y="3192625"/>
            <a:chExt cx="298525" cy="319000"/>
          </a:xfrm>
        </p:grpSpPr>
        <p:sp>
          <p:nvSpPr>
            <p:cNvPr id="8856" name="Google Shape;8856;p154"/>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154"/>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154"/>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154"/>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154"/>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154"/>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154"/>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154"/>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4" name="Google Shape;8864;p154"/>
          <p:cNvGrpSpPr/>
          <p:nvPr/>
        </p:nvGrpSpPr>
        <p:grpSpPr>
          <a:xfrm>
            <a:off x="6629093" y="3358148"/>
            <a:ext cx="357198" cy="356326"/>
            <a:chOff x="-53242350" y="3584850"/>
            <a:chExt cx="317425" cy="316650"/>
          </a:xfrm>
        </p:grpSpPr>
        <p:sp>
          <p:nvSpPr>
            <p:cNvPr id="8865" name="Google Shape;8865;p154"/>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154"/>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154"/>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154"/>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154"/>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0" name="Google Shape;8870;p154"/>
          <p:cNvGrpSpPr/>
          <p:nvPr/>
        </p:nvGrpSpPr>
        <p:grpSpPr>
          <a:xfrm>
            <a:off x="6650362" y="3820849"/>
            <a:ext cx="314662" cy="358999"/>
            <a:chOff x="-53224225" y="3976300"/>
            <a:chExt cx="279625" cy="319025"/>
          </a:xfrm>
        </p:grpSpPr>
        <p:sp>
          <p:nvSpPr>
            <p:cNvPr id="8871" name="Google Shape;8871;p154"/>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154"/>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154"/>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154"/>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154"/>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154"/>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154"/>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8" name="Google Shape;8878;p154"/>
          <p:cNvGrpSpPr/>
          <p:nvPr/>
        </p:nvGrpSpPr>
        <p:grpSpPr>
          <a:xfrm>
            <a:off x="7961258" y="3828529"/>
            <a:ext cx="358971" cy="358408"/>
            <a:chOff x="-52043575" y="3983125"/>
            <a:chExt cx="319000" cy="318500"/>
          </a:xfrm>
        </p:grpSpPr>
        <p:sp>
          <p:nvSpPr>
            <p:cNvPr id="8879" name="Google Shape;8879;p154"/>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154"/>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154"/>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154"/>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154"/>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154"/>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154"/>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154"/>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154"/>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8" name="Google Shape;8888;p154"/>
          <p:cNvGrpSpPr/>
          <p:nvPr/>
        </p:nvGrpSpPr>
        <p:grpSpPr>
          <a:xfrm>
            <a:off x="6215199" y="1532546"/>
            <a:ext cx="314662" cy="358971"/>
            <a:chOff x="-56766175" y="3198925"/>
            <a:chExt cx="279625" cy="319000"/>
          </a:xfrm>
        </p:grpSpPr>
        <p:sp>
          <p:nvSpPr>
            <p:cNvPr id="8889" name="Google Shape;8889;p154"/>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154"/>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154"/>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154"/>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154"/>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154"/>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154"/>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6" name="Google Shape;8896;p154"/>
          <p:cNvGrpSpPr/>
          <p:nvPr/>
        </p:nvGrpSpPr>
        <p:grpSpPr>
          <a:xfrm>
            <a:off x="6214313" y="1987846"/>
            <a:ext cx="316434" cy="358099"/>
            <a:chOff x="-56766175" y="3590375"/>
            <a:chExt cx="281200" cy="318225"/>
          </a:xfrm>
        </p:grpSpPr>
        <p:sp>
          <p:nvSpPr>
            <p:cNvPr id="8897" name="Google Shape;8897;p154"/>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154"/>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154"/>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154"/>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1" name="Google Shape;8901;p154"/>
          <p:cNvGrpSpPr/>
          <p:nvPr/>
        </p:nvGrpSpPr>
        <p:grpSpPr>
          <a:xfrm>
            <a:off x="6251269" y="2429217"/>
            <a:ext cx="272126" cy="358099"/>
            <a:chOff x="-56747275" y="3982600"/>
            <a:chExt cx="241825" cy="318225"/>
          </a:xfrm>
        </p:grpSpPr>
        <p:sp>
          <p:nvSpPr>
            <p:cNvPr id="8902" name="Google Shape;8902;p154"/>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154"/>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154"/>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154"/>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154"/>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154"/>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154"/>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9" name="Google Shape;8909;p154"/>
          <p:cNvGrpSpPr/>
          <p:nvPr/>
        </p:nvGrpSpPr>
        <p:grpSpPr>
          <a:xfrm>
            <a:off x="4881188" y="2894264"/>
            <a:ext cx="314662" cy="358971"/>
            <a:chOff x="-54793175" y="3198925"/>
            <a:chExt cx="279625" cy="319000"/>
          </a:xfrm>
        </p:grpSpPr>
        <p:sp>
          <p:nvSpPr>
            <p:cNvPr id="8910" name="Google Shape;8910;p154"/>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154"/>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154"/>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154"/>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154"/>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154"/>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154"/>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7" name="Google Shape;8917;p154"/>
          <p:cNvGrpSpPr/>
          <p:nvPr/>
        </p:nvGrpSpPr>
        <p:grpSpPr>
          <a:xfrm>
            <a:off x="4859020" y="3371455"/>
            <a:ext cx="358999" cy="342991"/>
            <a:chOff x="-54812875" y="3596675"/>
            <a:chExt cx="319025" cy="304800"/>
          </a:xfrm>
        </p:grpSpPr>
        <p:sp>
          <p:nvSpPr>
            <p:cNvPr id="8918" name="Google Shape;8918;p154"/>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154"/>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154"/>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154"/>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154"/>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154"/>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154"/>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5" name="Google Shape;8925;p154"/>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154"/>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7" name="Google Shape;8927;p154"/>
          <p:cNvGrpSpPr/>
          <p:nvPr/>
        </p:nvGrpSpPr>
        <p:grpSpPr>
          <a:xfrm>
            <a:off x="4881188" y="3827938"/>
            <a:ext cx="314662" cy="358099"/>
            <a:chOff x="-54793175" y="3982600"/>
            <a:chExt cx="279625" cy="318225"/>
          </a:xfrm>
        </p:grpSpPr>
        <p:sp>
          <p:nvSpPr>
            <p:cNvPr id="8928" name="Google Shape;8928;p154"/>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154"/>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154"/>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154"/>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154"/>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154"/>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154"/>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5" name="Google Shape;8935;p154"/>
          <p:cNvGrpSpPr/>
          <p:nvPr/>
        </p:nvGrpSpPr>
        <p:grpSpPr>
          <a:xfrm>
            <a:off x="7092647" y="2887174"/>
            <a:ext cx="314662" cy="358099"/>
            <a:chOff x="-52832000" y="3192625"/>
            <a:chExt cx="279625" cy="318225"/>
          </a:xfrm>
        </p:grpSpPr>
        <p:sp>
          <p:nvSpPr>
            <p:cNvPr id="8936" name="Google Shape;8936;p154"/>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154"/>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154"/>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154"/>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154"/>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154"/>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154"/>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154"/>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4" name="Google Shape;8944;p154"/>
          <p:cNvGrpSpPr/>
          <p:nvPr/>
        </p:nvGrpSpPr>
        <p:grpSpPr>
          <a:xfrm>
            <a:off x="7070492" y="3359048"/>
            <a:ext cx="358971" cy="357198"/>
            <a:chOff x="-52851675" y="3585650"/>
            <a:chExt cx="319000" cy="317425"/>
          </a:xfrm>
        </p:grpSpPr>
        <p:sp>
          <p:nvSpPr>
            <p:cNvPr id="8945" name="Google Shape;8945;p154"/>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154"/>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154"/>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154"/>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154"/>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154"/>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1" name="Google Shape;8951;p154"/>
          <p:cNvGrpSpPr/>
          <p:nvPr/>
        </p:nvGrpSpPr>
        <p:grpSpPr>
          <a:xfrm>
            <a:off x="7092647" y="3820849"/>
            <a:ext cx="314662" cy="358999"/>
            <a:chOff x="-52832000" y="3976300"/>
            <a:chExt cx="279625" cy="319025"/>
          </a:xfrm>
        </p:grpSpPr>
        <p:sp>
          <p:nvSpPr>
            <p:cNvPr id="8952" name="Google Shape;8952;p154"/>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154"/>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154"/>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154"/>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154"/>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7" name="Google Shape;8957;p154"/>
          <p:cNvGrpSpPr/>
          <p:nvPr/>
        </p:nvGrpSpPr>
        <p:grpSpPr>
          <a:xfrm>
            <a:off x="6209853" y="4275497"/>
            <a:ext cx="316434" cy="358099"/>
            <a:chOff x="-51633225" y="3198925"/>
            <a:chExt cx="281200" cy="318225"/>
          </a:xfrm>
        </p:grpSpPr>
        <p:sp>
          <p:nvSpPr>
            <p:cNvPr id="8958" name="Google Shape;8958;p154"/>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154"/>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154"/>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154"/>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154"/>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154"/>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154"/>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5" name="Google Shape;8965;p154"/>
          <p:cNvGrpSpPr/>
          <p:nvPr/>
        </p:nvGrpSpPr>
        <p:grpSpPr>
          <a:xfrm>
            <a:off x="6628676" y="1533418"/>
            <a:ext cx="365188" cy="357226"/>
            <a:chOff x="-56396775" y="3199700"/>
            <a:chExt cx="324525" cy="317450"/>
          </a:xfrm>
        </p:grpSpPr>
        <p:sp>
          <p:nvSpPr>
            <p:cNvPr id="8966" name="Google Shape;8966;p154"/>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154"/>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154"/>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154"/>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154"/>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154"/>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2" name="Google Shape;8972;p154"/>
          <p:cNvGrpSpPr/>
          <p:nvPr/>
        </p:nvGrpSpPr>
        <p:grpSpPr>
          <a:xfrm>
            <a:off x="6631771" y="1999353"/>
            <a:ext cx="358999" cy="335958"/>
            <a:chOff x="-56394425" y="3600600"/>
            <a:chExt cx="319025" cy="298550"/>
          </a:xfrm>
        </p:grpSpPr>
        <p:sp>
          <p:nvSpPr>
            <p:cNvPr id="8973" name="Google Shape;8973;p154"/>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154"/>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154"/>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6" name="Google Shape;8976;p154"/>
          <p:cNvGrpSpPr/>
          <p:nvPr/>
        </p:nvGrpSpPr>
        <p:grpSpPr>
          <a:xfrm>
            <a:off x="6662538" y="2430117"/>
            <a:ext cx="327068" cy="357198"/>
            <a:chOff x="-56379450" y="3983400"/>
            <a:chExt cx="290650" cy="317425"/>
          </a:xfrm>
        </p:grpSpPr>
        <p:sp>
          <p:nvSpPr>
            <p:cNvPr id="8977" name="Google Shape;8977;p154"/>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154"/>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154"/>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154"/>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154"/>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154"/>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154"/>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154"/>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5" name="Google Shape;8985;p154"/>
          <p:cNvGrpSpPr/>
          <p:nvPr/>
        </p:nvGrpSpPr>
        <p:grpSpPr>
          <a:xfrm>
            <a:off x="5326242" y="2894264"/>
            <a:ext cx="316434" cy="358971"/>
            <a:chOff x="-54401725" y="3198925"/>
            <a:chExt cx="281200" cy="319000"/>
          </a:xfrm>
        </p:grpSpPr>
        <p:sp>
          <p:nvSpPr>
            <p:cNvPr id="8986" name="Google Shape;8986;p154"/>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154"/>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154"/>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154"/>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154"/>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154"/>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154"/>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154"/>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154"/>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154"/>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154"/>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7" name="Google Shape;8997;p154"/>
          <p:cNvGrpSpPr/>
          <p:nvPr/>
        </p:nvGrpSpPr>
        <p:grpSpPr>
          <a:xfrm>
            <a:off x="5327128" y="3364365"/>
            <a:ext cx="314662" cy="358099"/>
            <a:chOff x="-54401725" y="3590375"/>
            <a:chExt cx="279625" cy="318225"/>
          </a:xfrm>
        </p:grpSpPr>
        <p:sp>
          <p:nvSpPr>
            <p:cNvPr id="8998" name="Google Shape;8998;p154"/>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154"/>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154"/>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154"/>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154"/>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154"/>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4" name="Google Shape;9004;p154"/>
          <p:cNvGrpSpPr/>
          <p:nvPr/>
        </p:nvGrpSpPr>
        <p:grpSpPr>
          <a:xfrm>
            <a:off x="5324920" y="3827938"/>
            <a:ext cx="319079" cy="358099"/>
            <a:chOff x="-54403300" y="3982600"/>
            <a:chExt cx="283550" cy="318225"/>
          </a:xfrm>
        </p:grpSpPr>
        <p:sp>
          <p:nvSpPr>
            <p:cNvPr id="9005" name="Google Shape;9005;p154"/>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154"/>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154"/>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154"/>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154"/>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0" name="Google Shape;9010;p154"/>
          <p:cNvGrpSpPr/>
          <p:nvPr/>
        </p:nvGrpSpPr>
        <p:grpSpPr>
          <a:xfrm>
            <a:off x="7512313" y="2889172"/>
            <a:ext cx="356298" cy="356973"/>
            <a:chOff x="-52458650" y="3194400"/>
            <a:chExt cx="316625" cy="317225"/>
          </a:xfrm>
        </p:grpSpPr>
        <p:sp>
          <p:nvSpPr>
            <p:cNvPr id="9011" name="Google Shape;9011;p154"/>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154"/>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154"/>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154"/>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154"/>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154"/>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154"/>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154"/>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9" name="Google Shape;9019;p154"/>
          <p:cNvGrpSpPr/>
          <p:nvPr/>
        </p:nvGrpSpPr>
        <p:grpSpPr>
          <a:xfrm>
            <a:off x="7521611" y="3358148"/>
            <a:ext cx="337703" cy="357845"/>
            <a:chOff x="-52450000" y="3584850"/>
            <a:chExt cx="300100" cy="318000"/>
          </a:xfrm>
        </p:grpSpPr>
        <p:sp>
          <p:nvSpPr>
            <p:cNvPr id="9020" name="Google Shape;9020;p154"/>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154"/>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154"/>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154"/>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154"/>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154"/>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154"/>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7" name="Google Shape;9027;p154"/>
          <p:cNvGrpSpPr/>
          <p:nvPr/>
        </p:nvGrpSpPr>
        <p:grpSpPr>
          <a:xfrm>
            <a:off x="7533131" y="3822621"/>
            <a:ext cx="314662" cy="357226"/>
            <a:chOff x="-52440550" y="3977875"/>
            <a:chExt cx="279625" cy="317450"/>
          </a:xfrm>
        </p:grpSpPr>
        <p:sp>
          <p:nvSpPr>
            <p:cNvPr id="9028" name="Google Shape;9028;p154"/>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154"/>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154"/>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154"/>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154"/>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154"/>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154"/>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154"/>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6" name="Google Shape;9036;p154"/>
          <p:cNvGrpSpPr/>
          <p:nvPr/>
        </p:nvGrpSpPr>
        <p:grpSpPr>
          <a:xfrm>
            <a:off x="6645066" y="4278827"/>
            <a:ext cx="314662" cy="358999"/>
            <a:chOff x="-51623775" y="3584850"/>
            <a:chExt cx="279625" cy="319025"/>
          </a:xfrm>
        </p:grpSpPr>
        <p:sp>
          <p:nvSpPr>
            <p:cNvPr id="9037" name="Google Shape;9037;p154"/>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154"/>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154"/>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154"/>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154"/>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154"/>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154"/>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154"/>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154"/>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049"/>
        <p:cNvGrpSpPr/>
        <p:nvPr/>
      </p:nvGrpSpPr>
      <p:grpSpPr>
        <a:xfrm>
          <a:off x="0" y="0"/>
          <a:ext cx="0" cy="0"/>
          <a:chOff x="0" y="0"/>
          <a:chExt cx="0" cy="0"/>
        </a:xfrm>
      </p:grpSpPr>
      <p:sp>
        <p:nvSpPr>
          <p:cNvPr id="9050" name="Google Shape;9050;p15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9051" name="Google Shape;9051;p15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9052" name="Google Shape;9052;p155"/>
          <p:cNvGrpSpPr/>
          <p:nvPr/>
        </p:nvGrpSpPr>
        <p:grpSpPr>
          <a:xfrm>
            <a:off x="885675" y="1539249"/>
            <a:ext cx="276003" cy="357300"/>
            <a:chOff x="-50469125" y="3183175"/>
            <a:chExt cx="233150" cy="301825"/>
          </a:xfrm>
        </p:grpSpPr>
        <p:sp>
          <p:nvSpPr>
            <p:cNvPr id="9053" name="Google Shape;9053;p155"/>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155"/>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155"/>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6" name="Google Shape;9056;p155"/>
          <p:cNvGrpSpPr/>
          <p:nvPr/>
        </p:nvGrpSpPr>
        <p:grpSpPr>
          <a:xfrm>
            <a:off x="845574" y="1974651"/>
            <a:ext cx="356205" cy="355288"/>
            <a:chOff x="-50504575" y="3550975"/>
            <a:chExt cx="300900" cy="300125"/>
          </a:xfrm>
        </p:grpSpPr>
        <p:sp>
          <p:nvSpPr>
            <p:cNvPr id="9057" name="Google Shape;9057;p155"/>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155"/>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155"/>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155"/>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1" name="Google Shape;9061;p155"/>
          <p:cNvGrpSpPr/>
          <p:nvPr/>
        </p:nvGrpSpPr>
        <p:grpSpPr>
          <a:xfrm>
            <a:off x="845574" y="2412893"/>
            <a:ext cx="356205" cy="354341"/>
            <a:chOff x="-50503000" y="3921175"/>
            <a:chExt cx="300900" cy="299325"/>
          </a:xfrm>
        </p:grpSpPr>
        <p:sp>
          <p:nvSpPr>
            <p:cNvPr id="9062" name="Google Shape;9062;p155"/>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155"/>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155"/>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155"/>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155"/>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7" name="Google Shape;9067;p155"/>
          <p:cNvGrpSpPr/>
          <p:nvPr/>
        </p:nvGrpSpPr>
        <p:grpSpPr>
          <a:xfrm>
            <a:off x="3049627" y="1558811"/>
            <a:ext cx="355258" cy="356205"/>
            <a:chOff x="-48630025" y="3199700"/>
            <a:chExt cx="300100" cy="300900"/>
          </a:xfrm>
        </p:grpSpPr>
        <p:sp>
          <p:nvSpPr>
            <p:cNvPr id="9068" name="Google Shape;9068;p155"/>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155"/>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155"/>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1" name="Google Shape;9071;p155"/>
          <p:cNvGrpSpPr/>
          <p:nvPr/>
        </p:nvGrpSpPr>
        <p:grpSpPr>
          <a:xfrm>
            <a:off x="3049627" y="1996107"/>
            <a:ext cx="355258" cy="355258"/>
            <a:chOff x="-48630025" y="3569100"/>
            <a:chExt cx="300100" cy="300100"/>
          </a:xfrm>
        </p:grpSpPr>
        <p:sp>
          <p:nvSpPr>
            <p:cNvPr id="9072" name="Google Shape;9072;p155"/>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155"/>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155"/>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155"/>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155"/>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155"/>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155"/>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155"/>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155"/>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155"/>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2" name="Google Shape;9082;p155"/>
          <p:cNvGrpSpPr/>
          <p:nvPr/>
        </p:nvGrpSpPr>
        <p:grpSpPr>
          <a:xfrm>
            <a:off x="3050101" y="2433403"/>
            <a:ext cx="354311" cy="353394"/>
            <a:chOff x="-48629225" y="3938500"/>
            <a:chExt cx="299300" cy="298525"/>
          </a:xfrm>
        </p:grpSpPr>
        <p:sp>
          <p:nvSpPr>
            <p:cNvPr id="9083" name="Google Shape;9083;p155"/>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155"/>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155"/>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155"/>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7" name="Google Shape;9087;p155"/>
          <p:cNvGrpSpPr/>
          <p:nvPr/>
        </p:nvGrpSpPr>
        <p:grpSpPr>
          <a:xfrm>
            <a:off x="1785504" y="2904744"/>
            <a:ext cx="311458" cy="354341"/>
            <a:chOff x="-46762575" y="3200500"/>
            <a:chExt cx="263100" cy="299325"/>
          </a:xfrm>
        </p:grpSpPr>
        <p:sp>
          <p:nvSpPr>
            <p:cNvPr id="9088" name="Google Shape;9088;p155"/>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155"/>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155"/>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155"/>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155"/>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3" name="Google Shape;9093;p155"/>
          <p:cNvGrpSpPr/>
          <p:nvPr/>
        </p:nvGrpSpPr>
        <p:grpSpPr>
          <a:xfrm>
            <a:off x="1763589" y="3363466"/>
            <a:ext cx="355288" cy="312375"/>
            <a:chOff x="-46779900" y="3588000"/>
            <a:chExt cx="300125" cy="263875"/>
          </a:xfrm>
        </p:grpSpPr>
        <p:sp>
          <p:nvSpPr>
            <p:cNvPr id="9094" name="Google Shape;9094;p155"/>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155"/>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155"/>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155"/>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8" name="Google Shape;9098;p155"/>
          <p:cNvGrpSpPr/>
          <p:nvPr/>
        </p:nvGrpSpPr>
        <p:grpSpPr>
          <a:xfrm>
            <a:off x="1764062" y="3778388"/>
            <a:ext cx="354341" cy="353394"/>
            <a:chOff x="-46779100" y="3938500"/>
            <a:chExt cx="299325" cy="298525"/>
          </a:xfrm>
        </p:grpSpPr>
        <p:sp>
          <p:nvSpPr>
            <p:cNvPr id="9099" name="Google Shape;9099;p155"/>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155"/>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1" name="Google Shape;9101;p155"/>
          <p:cNvGrpSpPr/>
          <p:nvPr/>
        </p:nvGrpSpPr>
        <p:grpSpPr>
          <a:xfrm>
            <a:off x="3971800" y="2911255"/>
            <a:ext cx="355258" cy="355288"/>
            <a:chOff x="-44924250" y="3206000"/>
            <a:chExt cx="300100" cy="300125"/>
          </a:xfrm>
        </p:grpSpPr>
        <p:sp>
          <p:nvSpPr>
            <p:cNvPr id="9102" name="Google Shape;9102;p155"/>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155"/>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155"/>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155"/>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155"/>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7" name="Google Shape;9107;p155"/>
          <p:cNvGrpSpPr/>
          <p:nvPr/>
        </p:nvGrpSpPr>
        <p:grpSpPr>
          <a:xfrm>
            <a:off x="1286286" y="1539249"/>
            <a:ext cx="355258" cy="355258"/>
            <a:chOff x="-50134375" y="3183175"/>
            <a:chExt cx="300100" cy="300100"/>
          </a:xfrm>
        </p:grpSpPr>
        <p:sp>
          <p:nvSpPr>
            <p:cNvPr id="9108" name="Google Shape;9108;p155"/>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155"/>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155"/>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155"/>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155"/>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155"/>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155"/>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155"/>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155"/>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155"/>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8" name="Google Shape;9118;p155"/>
          <p:cNvGrpSpPr/>
          <p:nvPr/>
        </p:nvGrpSpPr>
        <p:grpSpPr>
          <a:xfrm>
            <a:off x="1286286" y="1974651"/>
            <a:ext cx="355258" cy="355288"/>
            <a:chOff x="-50134375" y="3550975"/>
            <a:chExt cx="300100" cy="300125"/>
          </a:xfrm>
        </p:grpSpPr>
        <p:sp>
          <p:nvSpPr>
            <p:cNvPr id="9119" name="Google Shape;9119;p155"/>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155"/>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1" name="Google Shape;9121;p155"/>
          <p:cNvGrpSpPr/>
          <p:nvPr/>
        </p:nvGrpSpPr>
        <p:grpSpPr>
          <a:xfrm>
            <a:off x="1286286" y="2412183"/>
            <a:ext cx="355258" cy="355051"/>
            <a:chOff x="-50134375" y="3920575"/>
            <a:chExt cx="300100" cy="299925"/>
          </a:xfrm>
        </p:grpSpPr>
        <p:sp>
          <p:nvSpPr>
            <p:cNvPr id="9122" name="Google Shape;9122;p155"/>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155"/>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155"/>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155"/>
          <p:cNvGrpSpPr/>
          <p:nvPr/>
        </p:nvGrpSpPr>
        <p:grpSpPr>
          <a:xfrm>
            <a:off x="3497010" y="1559758"/>
            <a:ext cx="357123" cy="355258"/>
            <a:chOff x="-48262200" y="3200500"/>
            <a:chExt cx="301675" cy="300100"/>
          </a:xfrm>
        </p:grpSpPr>
        <p:sp>
          <p:nvSpPr>
            <p:cNvPr id="9126" name="Google Shape;9126;p155"/>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155"/>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155"/>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155"/>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155"/>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155"/>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155"/>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155"/>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155"/>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5" name="Google Shape;9135;p155"/>
          <p:cNvGrpSpPr/>
          <p:nvPr/>
        </p:nvGrpSpPr>
        <p:grpSpPr>
          <a:xfrm>
            <a:off x="3526383" y="1996847"/>
            <a:ext cx="298377" cy="354519"/>
            <a:chOff x="-48233050" y="3569725"/>
            <a:chExt cx="252050" cy="299475"/>
          </a:xfrm>
        </p:grpSpPr>
        <p:sp>
          <p:nvSpPr>
            <p:cNvPr id="9136" name="Google Shape;9136;p155"/>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155"/>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155"/>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9" name="Google Shape;9139;p155"/>
          <p:cNvGrpSpPr/>
          <p:nvPr/>
        </p:nvGrpSpPr>
        <p:grpSpPr>
          <a:xfrm>
            <a:off x="3550148" y="2430591"/>
            <a:ext cx="250847" cy="358070"/>
            <a:chOff x="-48216525" y="3936125"/>
            <a:chExt cx="211900" cy="302475"/>
          </a:xfrm>
        </p:grpSpPr>
        <p:sp>
          <p:nvSpPr>
            <p:cNvPr id="9140" name="Google Shape;9140;p155"/>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155"/>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155"/>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155"/>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4" name="Google Shape;9144;p155"/>
          <p:cNvGrpSpPr/>
          <p:nvPr/>
        </p:nvGrpSpPr>
        <p:grpSpPr>
          <a:xfrm>
            <a:off x="2205866" y="2905661"/>
            <a:ext cx="355258" cy="355288"/>
            <a:chOff x="-46410500" y="3201275"/>
            <a:chExt cx="300100" cy="300125"/>
          </a:xfrm>
        </p:grpSpPr>
        <p:sp>
          <p:nvSpPr>
            <p:cNvPr id="9145" name="Google Shape;9145;p155"/>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155"/>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155"/>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155"/>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155"/>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0" name="Google Shape;9150;p155"/>
          <p:cNvGrpSpPr/>
          <p:nvPr/>
        </p:nvGrpSpPr>
        <p:grpSpPr>
          <a:xfrm>
            <a:off x="2205866" y="3341092"/>
            <a:ext cx="355258" cy="356205"/>
            <a:chOff x="-46409700" y="3569100"/>
            <a:chExt cx="300100" cy="300900"/>
          </a:xfrm>
        </p:grpSpPr>
        <p:sp>
          <p:nvSpPr>
            <p:cNvPr id="9151" name="Google Shape;9151;p155"/>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155"/>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155"/>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155"/>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155"/>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6" name="Google Shape;9156;p155"/>
          <p:cNvGrpSpPr/>
          <p:nvPr/>
        </p:nvGrpSpPr>
        <p:grpSpPr>
          <a:xfrm>
            <a:off x="2193747" y="3776524"/>
            <a:ext cx="379497" cy="358070"/>
            <a:chOff x="-46422300" y="3936925"/>
            <a:chExt cx="320575" cy="302475"/>
          </a:xfrm>
        </p:grpSpPr>
        <p:sp>
          <p:nvSpPr>
            <p:cNvPr id="9157" name="Google Shape;9157;p155"/>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155"/>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9" name="Google Shape;9159;p155"/>
          <p:cNvGrpSpPr/>
          <p:nvPr/>
        </p:nvGrpSpPr>
        <p:grpSpPr>
          <a:xfrm>
            <a:off x="3971326" y="3330852"/>
            <a:ext cx="356205" cy="355258"/>
            <a:chOff x="-44914800" y="3560450"/>
            <a:chExt cx="300900" cy="300100"/>
          </a:xfrm>
        </p:grpSpPr>
        <p:sp>
          <p:nvSpPr>
            <p:cNvPr id="9160" name="Google Shape;9160;p155"/>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155"/>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155"/>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155"/>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155"/>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5" name="Google Shape;9165;p155"/>
          <p:cNvGrpSpPr/>
          <p:nvPr/>
        </p:nvGrpSpPr>
        <p:grpSpPr>
          <a:xfrm>
            <a:off x="1726378" y="1539486"/>
            <a:ext cx="354311" cy="354104"/>
            <a:chOff x="-49764975" y="3183375"/>
            <a:chExt cx="299300" cy="299125"/>
          </a:xfrm>
        </p:grpSpPr>
        <p:sp>
          <p:nvSpPr>
            <p:cNvPr id="9166" name="Google Shape;9166;p155"/>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155"/>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155"/>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155"/>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155"/>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155"/>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155"/>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155"/>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155"/>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5" name="Google Shape;9175;p155"/>
          <p:cNvGrpSpPr/>
          <p:nvPr/>
        </p:nvGrpSpPr>
        <p:grpSpPr>
          <a:xfrm>
            <a:off x="1726378" y="1974947"/>
            <a:ext cx="354311" cy="355909"/>
            <a:chOff x="-49764975" y="3551225"/>
            <a:chExt cx="299300" cy="300650"/>
          </a:xfrm>
        </p:grpSpPr>
        <p:sp>
          <p:nvSpPr>
            <p:cNvPr id="9176" name="Google Shape;9176;p155"/>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155"/>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155"/>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155"/>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155"/>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155"/>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155"/>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155"/>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155"/>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155"/>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155"/>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7" name="Google Shape;9187;p155"/>
          <p:cNvGrpSpPr/>
          <p:nvPr/>
        </p:nvGrpSpPr>
        <p:grpSpPr>
          <a:xfrm>
            <a:off x="1724040" y="2411710"/>
            <a:ext cx="358987" cy="355525"/>
            <a:chOff x="-49766550" y="3920175"/>
            <a:chExt cx="303250" cy="300325"/>
          </a:xfrm>
        </p:grpSpPr>
        <p:sp>
          <p:nvSpPr>
            <p:cNvPr id="9188" name="Google Shape;9188;p155"/>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155"/>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155"/>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155"/>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2" name="Google Shape;9192;p155"/>
          <p:cNvGrpSpPr/>
          <p:nvPr/>
        </p:nvGrpSpPr>
        <p:grpSpPr>
          <a:xfrm>
            <a:off x="3939571" y="1559758"/>
            <a:ext cx="357123" cy="354341"/>
            <a:chOff x="-47892800" y="3200500"/>
            <a:chExt cx="301675" cy="299325"/>
          </a:xfrm>
        </p:grpSpPr>
        <p:sp>
          <p:nvSpPr>
            <p:cNvPr id="9193" name="Google Shape;9193;p155"/>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155"/>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155"/>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155"/>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155"/>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155"/>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9" name="Google Shape;9199;p155"/>
          <p:cNvGrpSpPr/>
          <p:nvPr/>
        </p:nvGrpSpPr>
        <p:grpSpPr>
          <a:xfrm>
            <a:off x="4003437" y="1996107"/>
            <a:ext cx="229391" cy="355258"/>
            <a:chOff x="-47839250" y="3569100"/>
            <a:chExt cx="193775" cy="300100"/>
          </a:xfrm>
        </p:grpSpPr>
        <p:sp>
          <p:nvSpPr>
            <p:cNvPr id="9200" name="Google Shape;9200;p155"/>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155"/>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155"/>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155"/>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155"/>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155"/>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6" name="Google Shape;9206;p155"/>
          <p:cNvGrpSpPr/>
          <p:nvPr/>
        </p:nvGrpSpPr>
        <p:grpSpPr>
          <a:xfrm>
            <a:off x="3940503" y="2432456"/>
            <a:ext cx="355258" cy="356205"/>
            <a:chOff x="-47892800" y="3937700"/>
            <a:chExt cx="300100" cy="300900"/>
          </a:xfrm>
        </p:grpSpPr>
        <p:sp>
          <p:nvSpPr>
            <p:cNvPr id="9207" name="Google Shape;9207;p155"/>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155"/>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155"/>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155"/>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155"/>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155"/>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155"/>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155"/>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5" name="Google Shape;9215;p155"/>
          <p:cNvGrpSpPr/>
          <p:nvPr/>
        </p:nvGrpSpPr>
        <p:grpSpPr>
          <a:xfrm>
            <a:off x="2645798" y="2926170"/>
            <a:ext cx="355258" cy="311458"/>
            <a:chOff x="-46042675" y="3218600"/>
            <a:chExt cx="300100" cy="263100"/>
          </a:xfrm>
        </p:grpSpPr>
        <p:sp>
          <p:nvSpPr>
            <p:cNvPr id="9216" name="Google Shape;9216;p155"/>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155"/>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155"/>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155"/>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155"/>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155"/>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2" name="Google Shape;9222;p155"/>
          <p:cNvGrpSpPr/>
          <p:nvPr/>
        </p:nvGrpSpPr>
        <p:grpSpPr>
          <a:xfrm>
            <a:off x="2645798" y="3340619"/>
            <a:ext cx="355258" cy="323118"/>
            <a:chOff x="-46042675" y="3568700"/>
            <a:chExt cx="300100" cy="272950"/>
          </a:xfrm>
        </p:grpSpPr>
        <p:sp>
          <p:nvSpPr>
            <p:cNvPr id="9223" name="Google Shape;9223;p155"/>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155"/>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155"/>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155"/>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7" name="Google Shape;9227;p155"/>
          <p:cNvGrpSpPr/>
          <p:nvPr/>
        </p:nvGrpSpPr>
        <p:grpSpPr>
          <a:xfrm>
            <a:off x="2687749" y="3777589"/>
            <a:ext cx="271357" cy="356057"/>
            <a:chOff x="-46007225" y="3937825"/>
            <a:chExt cx="229225" cy="300775"/>
          </a:xfrm>
        </p:grpSpPr>
        <p:sp>
          <p:nvSpPr>
            <p:cNvPr id="9228" name="Google Shape;9228;p155"/>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155"/>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155"/>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155"/>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155"/>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155"/>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155"/>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155"/>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155"/>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155"/>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8" name="Google Shape;9238;p155"/>
          <p:cNvGrpSpPr/>
          <p:nvPr/>
        </p:nvGrpSpPr>
        <p:grpSpPr>
          <a:xfrm>
            <a:off x="3993241" y="3767675"/>
            <a:ext cx="312375" cy="357596"/>
            <a:chOff x="-44895900" y="3929450"/>
            <a:chExt cx="263875" cy="302075"/>
          </a:xfrm>
        </p:grpSpPr>
        <p:sp>
          <p:nvSpPr>
            <p:cNvPr id="9239" name="Google Shape;9239;p155"/>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155"/>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155"/>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155"/>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155"/>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155"/>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5" name="Google Shape;9245;p155"/>
          <p:cNvGrpSpPr/>
          <p:nvPr/>
        </p:nvGrpSpPr>
        <p:grpSpPr>
          <a:xfrm>
            <a:off x="2167060" y="1550436"/>
            <a:ext cx="356205" cy="332885"/>
            <a:chOff x="-49397175" y="3192625"/>
            <a:chExt cx="300900" cy="281200"/>
          </a:xfrm>
        </p:grpSpPr>
        <p:sp>
          <p:nvSpPr>
            <p:cNvPr id="9246" name="Google Shape;9246;p155"/>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155"/>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155"/>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155"/>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155"/>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155"/>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155"/>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3" name="Google Shape;9253;p155"/>
          <p:cNvGrpSpPr/>
          <p:nvPr/>
        </p:nvGrpSpPr>
        <p:grpSpPr>
          <a:xfrm>
            <a:off x="2193163" y="1974651"/>
            <a:ext cx="304000" cy="356205"/>
            <a:chOff x="-49375900" y="3550975"/>
            <a:chExt cx="256800" cy="300900"/>
          </a:xfrm>
        </p:grpSpPr>
        <p:sp>
          <p:nvSpPr>
            <p:cNvPr id="9254" name="Google Shape;9254;p155"/>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155"/>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155"/>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155"/>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155"/>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155"/>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155"/>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155"/>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155"/>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155"/>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155"/>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5" name="Google Shape;9265;p155"/>
          <p:cNvGrpSpPr/>
          <p:nvPr/>
        </p:nvGrpSpPr>
        <p:grpSpPr>
          <a:xfrm>
            <a:off x="2188516" y="2411946"/>
            <a:ext cx="313293" cy="356205"/>
            <a:chOff x="-49378250" y="3920375"/>
            <a:chExt cx="264650" cy="300900"/>
          </a:xfrm>
        </p:grpSpPr>
        <p:sp>
          <p:nvSpPr>
            <p:cNvPr id="9266" name="Google Shape;9266;p155"/>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155"/>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155"/>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155"/>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155"/>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155"/>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155"/>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3" name="Google Shape;9273;p155"/>
          <p:cNvGrpSpPr/>
          <p:nvPr/>
        </p:nvGrpSpPr>
        <p:grpSpPr>
          <a:xfrm>
            <a:off x="907504" y="2904744"/>
            <a:ext cx="312375" cy="357123"/>
            <a:chOff x="-47505300" y="3200500"/>
            <a:chExt cx="263875" cy="301675"/>
          </a:xfrm>
        </p:grpSpPr>
        <p:sp>
          <p:nvSpPr>
            <p:cNvPr id="9274" name="Google Shape;9274;p155"/>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155"/>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155"/>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155"/>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155"/>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155"/>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155"/>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155"/>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155"/>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155"/>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155"/>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155"/>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155"/>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7" name="Google Shape;9287;p155"/>
          <p:cNvGrpSpPr/>
          <p:nvPr/>
        </p:nvGrpSpPr>
        <p:grpSpPr>
          <a:xfrm>
            <a:off x="885604" y="3341092"/>
            <a:ext cx="356176" cy="355051"/>
            <a:chOff x="-47524975" y="3569100"/>
            <a:chExt cx="300875" cy="299925"/>
          </a:xfrm>
        </p:grpSpPr>
        <p:sp>
          <p:nvSpPr>
            <p:cNvPr id="9288" name="Google Shape;9288;p155"/>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155"/>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155"/>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155"/>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155"/>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3" name="Google Shape;9293;p155"/>
          <p:cNvGrpSpPr/>
          <p:nvPr/>
        </p:nvGrpSpPr>
        <p:grpSpPr>
          <a:xfrm>
            <a:off x="886062" y="3820354"/>
            <a:ext cx="355258" cy="270410"/>
            <a:chOff x="-47523400" y="3973950"/>
            <a:chExt cx="300100" cy="228425"/>
          </a:xfrm>
        </p:grpSpPr>
        <p:sp>
          <p:nvSpPr>
            <p:cNvPr id="9294" name="Google Shape;9294;p155"/>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155"/>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155"/>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155"/>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155"/>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9" name="Google Shape;9299;p155"/>
          <p:cNvGrpSpPr/>
          <p:nvPr/>
        </p:nvGrpSpPr>
        <p:grpSpPr>
          <a:xfrm>
            <a:off x="3091183" y="2903353"/>
            <a:ext cx="354341" cy="357596"/>
            <a:chOff x="-45673275" y="3199325"/>
            <a:chExt cx="299325" cy="302075"/>
          </a:xfrm>
        </p:grpSpPr>
        <p:sp>
          <p:nvSpPr>
            <p:cNvPr id="9300" name="Google Shape;9300;p155"/>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155"/>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155"/>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3" name="Google Shape;9303;p155"/>
          <p:cNvGrpSpPr/>
          <p:nvPr/>
        </p:nvGrpSpPr>
        <p:grpSpPr>
          <a:xfrm>
            <a:off x="3090251" y="3361602"/>
            <a:ext cx="356205" cy="314240"/>
            <a:chOff x="-45674075" y="3586425"/>
            <a:chExt cx="300900" cy="265450"/>
          </a:xfrm>
        </p:grpSpPr>
        <p:sp>
          <p:nvSpPr>
            <p:cNvPr id="9304" name="Google Shape;9304;p155"/>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155"/>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6" name="Google Shape;9306;p155"/>
          <p:cNvGrpSpPr/>
          <p:nvPr/>
        </p:nvGrpSpPr>
        <p:grpSpPr>
          <a:xfrm>
            <a:off x="3091183" y="3777441"/>
            <a:ext cx="354341" cy="356205"/>
            <a:chOff x="-45673275" y="3937700"/>
            <a:chExt cx="299325" cy="300900"/>
          </a:xfrm>
        </p:grpSpPr>
        <p:sp>
          <p:nvSpPr>
            <p:cNvPr id="9307" name="Google Shape;9307;p155"/>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155"/>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155"/>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155"/>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155"/>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155"/>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3" name="Google Shape;9313;p155"/>
          <p:cNvGrpSpPr/>
          <p:nvPr/>
        </p:nvGrpSpPr>
        <p:grpSpPr>
          <a:xfrm>
            <a:off x="2205349" y="4270225"/>
            <a:ext cx="356205" cy="356205"/>
            <a:chOff x="-44512325" y="3176075"/>
            <a:chExt cx="300900" cy="300900"/>
          </a:xfrm>
        </p:grpSpPr>
        <p:sp>
          <p:nvSpPr>
            <p:cNvPr id="9314" name="Google Shape;9314;p155"/>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155"/>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155"/>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7" name="Google Shape;9317;p155"/>
          <p:cNvGrpSpPr/>
          <p:nvPr/>
        </p:nvGrpSpPr>
        <p:grpSpPr>
          <a:xfrm>
            <a:off x="2608689" y="1539249"/>
            <a:ext cx="354341" cy="354341"/>
            <a:chOff x="-49027775" y="3183175"/>
            <a:chExt cx="299325" cy="299325"/>
          </a:xfrm>
        </p:grpSpPr>
        <p:sp>
          <p:nvSpPr>
            <p:cNvPr id="9318" name="Google Shape;9318;p155"/>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155"/>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155"/>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155"/>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2" name="Google Shape;9322;p155"/>
          <p:cNvGrpSpPr/>
          <p:nvPr/>
        </p:nvGrpSpPr>
        <p:grpSpPr>
          <a:xfrm>
            <a:off x="2608230" y="1974651"/>
            <a:ext cx="355258" cy="357152"/>
            <a:chOff x="-49027775" y="3550975"/>
            <a:chExt cx="300100" cy="301700"/>
          </a:xfrm>
        </p:grpSpPr>
        <p:sp>
          <p:nvSpPr>
            <p:cNvPr id="9323" name="Google Shape;9323;p155"/>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155"/>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155"/>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155"/>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155"/>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155"/>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155"/>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155"/>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155"/>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155"/>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3" name="Google Shape;9333;p155"/>
          <p:cNvGrpSpPr/>
          <p:nvPr/>
        </p:nvGrpSpPr>
        <p:grpSpPr>
          <a:xfrm>
            <a:off x="2606306" y="2411710"/>
            <a:ext cx="359106" cy="355525"/>
            <a:chOff x="-49031025" y="3920175"/>
            <a:chExt cx="303350" cy="300325"/>
          </a:xfrm>
        </p:grpSpPr>
        <p:sp>
          <p:nvSpPr>
            <p:cNvPr id="9334" name="Google Shape;9334;p155"/>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155"/>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155"/>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155"/>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155"/>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155"/>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0" name="Google Shape;9340;p155"/>
          <p:cNvGrpSpPr/>
          <p:nvPr/>
        </p:nvGrpSpPr>
        <p:grpSpPr>
          <a:xfrm>
            <a:off x="1322411" y="2904744"/>
            <a:ext cx="356176" cy="354341"/>
            <a:chOff x="-47155575" y="3200500"/>
            <a:chExt cx="300875" cy="299325"/>
          </a:xfrm>
        </p:grpSpPr>
        <p:sp>
          <p:nvSpPr>
            <p:cNvPr id="9341" name="Google Shape;9341;p155"/>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155"/>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155"/>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155"/>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155"/>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155"/>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7" name="Google Shape;9347;p155"/>
          <p:cNvGrpSpPr/>
          <p:nvPr/>
        </p:nvGrpSpPr>
        <p:grpSpPr>
          <a:xfrm>
            <a:off x="1322870" y="3341092"/>
            <a:ext cx="355258" cy="355258"/>
            <a:chOff x="-47154800" y="3569100"/>
            <a:chExt cx="300100" cy="300100"/>
          </a:xfrm>
        </p:grpSpPr>
        <p:sp>
          <p:nvSpPr>
            <p:cNvPr id="9348" name="Google Shape;9348;p155"/>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155"/>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155"/>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155"/>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155"/>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155"/>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4" name="Google Shape;9354;p155"/>
          <p:cNvGrpSpPr/>
          <p:nvPr/>
        </p:nvGrpSpPr>
        <p:grpSpPr>
          <a:xfrm>
            <a:off x="1323343" y="3779305"/>
            <a:ext cx="354311" cy="353423"/>
            <a:chOff x="-47154000" y="3939275"/>
            <a:chExt cx="299300" cy="298550"/>
          </a:xfrm>
        </p:grpSpPr>
        <p:sp>
          <p:nvSpPr>
            <p:cNvPr id="9355" name="Google Shape;9355;p155"/>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155"/>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155"/>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155"/>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9" name="Google Shape;9359;p155"/>
          <p:cNvGrpSpPr/>
          <p:nvPr/>
        </p:nvGrpSpPr>
        <p:grpSpPr>
          <a:xfrm>
            <a:off x="3548633" y="2904744"/>
            <a:ext cx="312375" cy="354341"/>
            <a:chOff x="-45286550" y="3200500"/>
            <a:chExt cx="263875" cy="299325"/>
          </a:xfrm>
        </p:grpSpPr>
        <p:sp>
          <p:nvSpPr>
            <p:cNvPr id="9360" name="Google Shape;9360;p155"/>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155"/>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155"/>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3" name="Google Shape;9363;p155"/>
          <p:cNvGrpSpPr/>
          <p:nvPr/>
        </p:nvGrpSpPr>
        <p:grpSpPr>
          <a:xfrm>
            <a:off x="3548633" y="3342039"/>
            <a:ext cx="312375" cy="354311"/>
            <a:chOff x="-45286550" y="3569900"/>
            <a:chExt cx="263875" cy="299300"/>
          </a:xfrm>
        </p:grpSpPr>
        <p:sp>
          <p:nvSpPr>
            <p:cNvPr id="9364" name="Google Shape;9364;p155"/>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155"/>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155"/>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155"/>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155"/>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155"/>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0" name="Google Shape;9370;p155"/>
          <p:cNvGrpSpPr/>
          <p:nvPr/>
        </p:nvGrpSpPr>
        <p:grpSpPr>
          <a:xfrm>
            <a:off x="3559820" y="3778388"/>
            <a:ext cx="290001" cy="355258"/>
            <a:chOff x="-45277900" y="3938500"/>
            <a:chExt cx="244975" cy="300100"/>
          </a:xfrm>
        </p:grpSpPr>
        <p:sp>
          <p:nvSpPr>
            <p:cNvPr id="9371" name="Google Shape;9371;p155"/>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155"/>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155"/>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155"/>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5" name="Google Shape;9375;p155"/>
          <p:cNvGrpSpPr/>
          <p:nvPr/>
        </p:nvGrpSpPr>
        <p:grpSpPr>
          <a:xfrm>
            <a:off x="2645769" y="4247490"/>
            <a:ext cx="355258" cy="355258"/>
            <a:chOff x="-44502875" y="3576975"/>
            <a:chExt cx="300100" cy="300100"/>
          </a:xfrm>
        </p:grpSpPr>
        <p:sp>
          <p:nvSpPr>
            <p:cNvPr id="9376" name="Google Shape;9376;p155"/>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155"/>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155"/>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9" name="Google Shape;9379;p155"/>
          <p:cNvGrpSpPr/>
          <p:nvPr/>
        </p:nvGrpSpPr>
        <p:grpSpPr>
          <a:xfrm>
            <a:off x="4858968" y="1532275"/>
            <a:ext cx="356221" cy="354973"/>
            <a:chOff x="-13947000" y="3212800"/>
            <a:chExt cx="353675" cy="352400"/>
          </a:xfrm>
        </p:grpSpPr>
        <p:sp>
          <p:nvSpPr>
            <p:cNvPr id="9380" name="Google Shape;9380;p155"/>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155"/>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2" name="Google Shape;9382;p155"/>
          <p:cNvGrpSpPr/>
          <p:nvPr/>
        </p:nvGrpSpPr>
        <p:grpSpPr>
          <a:xfrm>
            <a:off x="4858981" y="1973145"/>
            <a:ext cx="356196" cy="354670"/>
            <a:chOff x="-13946200" y="3647075"/>
            <a:chExt cx="353650" cy="352100"/>
          </a:xfrm>
        </p:grpSpPr>
        <p:sp>
          <p:nvSpPr>
            <p:cNvPr id="9383" name="Google Shape;9383;p155"/>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155"/>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155"/>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155"/>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155"/>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155"/>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89" name="Google Shape;9389;p155"/>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90" name="Google Shape;9390;p155"/>
          <p:cNvGrpSpPr/>
          <p:nvPr/>
        </p:nvGrpSpPr>
        <p:grpSpPr>
          <a:xfrm>
            <a:off x="6642374" y="1532628"/>
            <a:ext cx="357002" cy="354267"/>
            <a:chOff x="-12163025" y="3214275"/>
            <a:chExt cx="354450" cy="351700"/>
          </a:xfrm>
        </p:grpSpPr>
        <p:sp>
          <p:nvSpPr>
            <p:cNvPr id="9391" name="Google Shape;9391;p155"/>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155"/>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155"/>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4" name="Google Shape;9394;p155"/>
          <p:cNvGrpSpPr/>
          <p:nvPr/>
        </p:nvGrpSpPr>
        <p:grpSpPr>
          <a:xfrm>
            <a:off x="6643154" y="1972365"/>
            <a:ext cx="355441" cy="356232"/>
            <a:chOff x="-12160675" y="3647875"/>
            <a:chExt cx="352900" cy="353650"/>
          </a:xfrm>
        </p:grpSpPr>
        <p:sp>
          <p:nvSpPr>
            <p:cNvPr id="9395" name="Google Shape;9395;p155"/>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155"/>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155"/>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155"/>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155"/>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155"/>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155"/>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2" name="Google Shape;9402;p155"/>
          <p:cNvGrpSpPr/>
          <p:nvPr/>
        </p:nvGrpSpPr>
        <p:grpSpPr>
          <a:xfrm>
            <a:off x="6653870" y="2416821"/>
            <a:ext cx="354635" cy="356232"/>
            <a:chOff x="-12160675" y="4081850"/>
            <a:chExt cx="352100" cy="353650"/>
          </a:xfrm>
        </p:grpSpPr>
        <p:sp>
          <p:nvSpPr>
            <p:cNvPr id="9403" name="Google Shape;9403;p155"/>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155"/>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155"/>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155"/>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155"/>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155"/>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9" name="Google Shape;9409;p155"/>
          <p:cNvGrpSpPr/>
          <p:nvPr/>
        </p:nvGrpSpPr>
        <p:grpSpPr>
          <a:xfrm>
            <a:off x="4858836" y="2891264"/>
            <a:ext cx="355416" cy="355652"/>
            <a:chOff x="-10391650" y="3180600"/>
            <a:chExt cx="352875" cy="353075"/>
          </a:xfrm>
        </p:grpSpPr>
        <p:sp>
          <p:nvSpPr>
            <p:cNvPr id="9410" name="Google Shape;9410;p155"/>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155"/>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155"/>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155"/>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155"/>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155"/>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6" name="Google Shape;9416;p155"/>
          <p:cNvGrpSpPr/>
          <p:nvPr/>
        </p:nvGrpSpPr>
        <p:grpSpPr>
          <a:xfrm>
            <a:off x="4858835" y="3368062"/>
            <a:ext cx="354635" cy="353890"/>
            <a:chOff x="-10390875" y="3616350"/>
            <a:chExt cx="352100" cy="351325"/>
          </a:xfrm>
        </p:grpSpPr>
        <p:sp>
          <p:nvSpPr>
            <p:cNvPr id="9417" name="Google Shape;9417;p155"/>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155"/>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155"/>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0" name="Google Shape;9420;p155"/>
          <p:cNvGrpSpPr/>
          <p:nvPr/>
        </p:nvGrpSpPr>
        <p:grpSpPr>
          <a:xfrm>
            <a:off x="7525810" y="2892727"/>
            <a:ext cx="312585" cy="354670"/>
            <a:chOff x="-10370400" y="4049550"/>
            <a:chExt cx="310350" cy="352100"/>
          </a:xfrm>
        </p:grpSpPr>
        <p:sp>
          <p:nvSpPr>
            <p:cNvPr id="9421" name="Google Shape;9421;p155"/>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155"/>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155"/>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155"/>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155"/>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6" name="Google Shape;9426;p155"/>
          <p:cNvGrpSpPr/>
          <p:nvPr/>
        </p:nvGrpSpPr>
        <p:grpSpPr>
          <a:xfrm>
            <a:off x="6630066" y="2891668"/>
            <a:ext cx="379236" cy="354847"/>
            <a:chOff x="-8674650" y="3210975"/>
            <a:chExt cx="376525" cy="352275"/>
          </a:xfrm>
        </p:grpSpPr>
        <p:sp>
          <p:nvSpPr>
            <p:cNvPr id="9427" name="Google Shape;9427;p155"/>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155"/>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155"/>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155"/>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155"/>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155"/>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3" name="Google Shape;9433;p155"/>
          <p:cNvGrpSpPr/>
          <p:nvPr/>
        </p:nvGrpSpPr>
        <p:grpSpPr>
          <a:xfrm>
            <a:off x="5301563" y="1531633"/>
            <a:ext cx="356221" cy="356257"/>
            <a:chOff x="-13512225" y="3211525"/>
            <a:chExt cx="353675" cy="353675"/>
          </a:xfrm>
        </p:grpSpPr>
        <p:sp>
          <p:nvSpPr>
            <p:cNvPr id="9434" name="Google Shape;9434;p155"/>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155"/>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155"/>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155"/>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155"/>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9" name="Google Shape;9439;p155"/>
          <p:cNvGrpSpPr/>
          <p:nvPr/>
        </p:nvGrpSpPr>
        <p:grpSpPr>
          <a:xfrm>
            <a:off x="5301563" y="1973145"/>
            <a:ext cx="356221" cy="354670"/>
            <a:chOff x="-13512225" y="3647075"/>
            <a:chExt cx="353675" cy="352100"/>
          </a:xfrm>
        </p:grpSpPr>
        <p:sp>
          <p:nvSpPr>
            <p:cNvPr id="9440" name="Google Shape;9440;p155"/>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155"/>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155"/>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155"/>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155"/>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155"/>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155"/>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155"/>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155"/>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155"/>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0" name="Google Shape;9450;p155"/>
          <p:cNvGrpSpPr/>
          <p:nvPr/>
        </p:nvGrpSpPr>
        <p:grpSpPr>
          <a:xfrm>
            <a:off x="5311876" y="2417211"/>
            <a:ext cx="356221" cy="355451"/>
            <a:chOff x="-13512225" y="4080275"/>
            <a:chExt cx="353675" cy="352875"/>
          </a:xfrm>
        </p:grpSpPr>
        <p:sp>
          <p:nvSpPr>
            <p:cNvPr id="9451" name="Google Shape;9451;p155"/>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155"/>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155"/>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155"/>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155"/>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155"/>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155"/>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155"/>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155"/>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155"/>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155"/>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2" name="Google Shape;9462;p155"/>
          <p:cNvGrpSpPr/>
          <p:nvPr/>
        </p:nvGrpSpPr>
        <p:grpSpPr>
          <a:xfrm>
            <a:off x="7084956" y="1564572"/>
            <a:ext cx="356196" cy="290379"/>
            <a:chOff x="-11728250" y="3245400"/>
            <a:chExt cx="353650" cy="288275"/>
          </a:xfrm>
        </p:grpSpPr>
        <p:sp>
          <p:nvSpPr>
            <p:cNvPr id="9463" name="Google Shape;9463;p155"/>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155"/>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155"/>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155"/>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155"/>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68" name="Google Shape;9468;p155"/>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9" name="Google Shape;9469;p155"/>
          <p:cNvGrpSpPr/>
          <p:nvPr/>
        </p:nvGrpSpPr>
        <p:grpSpPr>
          <a:xfrm>
            <a:off x="7083760" y="1971660"/>
            <a:ext cx="358588" cy="357642"/>
            <a:chOff x="-11729050" y="3646475"/>
            <a:chExt cx="356025" cy="355050"/>
          </a:xfrm>
        </p:grpSpPr>
        <p:sp>
          <p:nvSpPr>
            <p:cNvPr id="9470" name="Google Shape;9470;p155"/>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155"/>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155"/>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155"/>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155"/>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155"/>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155"/>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155"/>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155"/>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155"/>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155"/>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1" name="Google Shape;9481;p155"/>
          <p:cNvGrpSpPr/>
          <p:nvPr/>
        </p:nvGrpSpPr>
        <p:grpSpPr>
          <a:xfrm>
            <a:off x="7117464" y="2417211"/>
            <a:ext cx="311804" cy="355451"/>
            <a:chOff x="-11703850" y="4081850"/>
            <a:chExt cx="309575" cy="352875"/>
          </a:xfrm>
        </p:grpSpPr>
        <p:sp>
          <p:nvSpPr>
            <p:cNvPr id="9482" name="Google Shape;9482;p155"/>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155"/>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155"/>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155"/>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155"/>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155"/>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155"/>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155"/>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0" name="Google Shape;9490;p155"/>
          <p:cNvGrpSpPr/>
          <p:nvPr/>
        </p:nvGrpSpPr>
        <p:grpSpPr>
          <a:xfrm>
            <a:off x="5306120" y="2891364"/>
            <a:ext cx="357002" cy="355451"/>
            <a:chOff x="-9958475" y="3180025"/>
            <a:chExt cx="354450" cy="352875"/>
          </a:xfrm>
        </p:grpSpPr>
        <p:sp>
          <p:nvSpPr>
            <p:cNvPr id="9491" name="Google Shape;9491;p155"/>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155"/>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155"/>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4" name="Google Shape;9494;p155"/>
          <p:cNvGrpSpPr/>
          <p:nvPr/>
        </p:nvGrpSpPr>
        <p:grpSpPr>
          <a:xfrm>
            <a:off x="5315247" y="3367345"/>
            <a:ext cx="337966" cy="355325"/>
            <a:chOff x="-9949025" y="3615575"/>
            <a:chExt cx="335550" cy="352750"/>
          </a:xfrm>
        </p:grpSpPr>
        <p:sp>
          <p:nvSpPr>
            <p:cNvPr id="9495" name="Google Shape;9495;p155"/>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155"/>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155"/>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8" name="Google Shape;9498;p155"/>
          <p:cNvGrpSpPr/>
          <p:nvPr/>
        </p:nvGrpSpPr>
        <p:grpSpPr>
          <a:xfrm>
            <a:off x="7950093" y="2890851"/>
            <a:ext cx="360175" cy="358423"/>
            <a:chOff x="-9961625" y="4048175"/>
            <a:chExt cx="357600" cy="355825"/>
          </a:xfrm>
        </p:grpSpPr>
        <p:sp>
          <p:nvSpPr>
            <p:cNvPr id="9499" name="Google Shape;9499;p155"/>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155"/>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155"/>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155"/>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155"/>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155"/>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5" name="Google Shape;9505;p155"/>
          <p:cNvGrpSpPr/>
          <p:nvPr/>
        </p:nvGrpSpPr>
        <p:grpSpPr>
          <a:xfrm>
            <a:off x="6636814" y="3366363"/>
            <a:ext cx="364959" cy="357289"/>
            <a:chOff x="-8680950" y="3624225"/>
            <a:chExt cx="362350" cy="354700"/>
          </a:xfrm>
        </p:grpSpPr>
        <p:sp>
          <p:nvSpPr>
            <p:cNvPr id="9506" name="Google Shape;9506;p155"/>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155"/>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155"/>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155"/>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155"/>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155"/>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2" name="Google Shape;9512;p155"/>
          <p:cNvGrpSpPr/>
          <p:nvPr/>
        </p:nvGrpSpPr>
        <p:grpSpPr>
          <a:xfrm>
            <a:off x="5773058" y="1532024"/>
            <a:ext cx="313365" cy="355476"/>
            <a:chOff x="-13056975" y="3212300"/>
            <a:chExt cx="311125" cy="352900"/>
          </a:xfrm>
        </p:grpSpPr>
        <p:sp>
          <p:nvSpPr>
            <p:cNvPr id="9513" name="Google Shape;9513;p155"/>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155"/>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155"/>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155"/>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7" name="Google Shape;9517;p155"/>
          <p:cNvGrpSpPr/>
          <p:nvPr/>
        </p:nvGrpSpPr>
        <p:grpSpPr>
          <a:xfrm>
            <a:off x="5750446" y="1972818"/>
            <a:ext cx="358588" cy="355325"/>
            <a:chOff x="-13077450" y="3647075"/>
            <a:chExt cx="356025" cy="352750"/>
          </a:xfrm>
        </p:grpSpPr>
        <p:sp>
          <p:nvSpPr>
            <p:cNvPr id="9518" name="Google Shape;9518;p155"/>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155"/>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155"/>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1" name="Google Shape;9521;p155"/>
          <p:cNvGrpSpPr/>
          <p:nvPr/>
        </p:nvGrpSpPr>
        <p:grpSpPr>
          <a:xfrm>
            <a:off x="5761552" y="2416418"/>
            <a:ext cx="357002" cy="357037"/>
            <a:chOff x="-13079025" y="4079475"/>
            <a:chExt cx="354450" cy="354450"/>
          </a:xfrm>
        </p:grpSpPr>
        <p:sp>
          <p:nvSpPr>
            <p:cNvPr id="9522" name="Google Shape;9522;p155"/>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155"/>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155"/>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155"/>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6" name="Google Shape;9526;p155"/>
          <p:cNvGrpSpPr/>
          <p:nvPr/>
        </p:nvGrpSpPr>
        <p:grpSpPr>
          <a:xfrm>
            <a:off x="7534619" y="1532427"/>
            <a:ext cx="356221" cy="354670"/>
            <a:chOff x="-11292700" y="3213875"/>
            <a:chExt cx="353675" cy="352100"/>
          </a:xfrm>
        </p:grpSpPr>
        <p:sp>
          <p:nvSpPr>
            <p:cNvPr id="9527" name="Google Shape;9527;p155"/>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155"/>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155"/>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155"/>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155"/>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155"/>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155"/>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4" name="Google Shape;9534;p155"/>
          <p:cNvGrpSpPr/>
          <p:nvPr/>
        </p:nvGrpSpPr>
        <p:grpSpPr>
          <a:xfrm>
            <a:off x="7528677" y="1972365"/>
            <a:ext cx="368106" cy="356232"/>
            <a:chOff x="-11299000" y="3647875"/>
            <a:chExt cx="365475" cy="353650"/>
          </a:xfrm>
        </p:grpSpPr>
        <p:sp>
          <p:nvSpPr>
            <p:cNvPr id="9535" name="Google Shape;9535;p155"/>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155"/>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155"/>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155"/>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155"/>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155"/>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1" name="Google Shape;9541;p155"/>
          <p:cNvGrpSpPr/>
          <p:nvPr/>
        </p:nvGrpSpPr>
        <p:grpSpPr>
          <a:xfrm>
            <a:off x="7544139" y="2428316"/>
            <a:ext cx="357808" cy="333240"/>
            <a:chOff x="-11295075" y="4092875"/>
            <a:chExt cx="355250" cy="330825"/>
          </a:xfrm>
        </p:grpSpPr>
        <p:sp>
          <p:nvSpPr>
            <p:cNvPr id="9542" name="Google Shape;9542;p155"/>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155"/>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155"/>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155"/>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155"/>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7" name="Google Shape;9547;p155"/>
          <p:cNvGrpSpPr/>
          <p:nvPr/>
        </p:nvGrpSpPr>
        <p:grpSpPr>
          <a:xfrm>
            <a:off x="5769739" y="2891364"/>
            <a:ext cx="312585" cy="355451"/>
            <a:chOff x="-9500075" y="3180800"/>
            <a:chExt cx="310350" cy="352875"/>
          </a:xfrm>
        </p:grpSpPr>
        <p:sp>
          <p:nvSpPr>
            <p:cNvPr id="9548" name="Google Shape;9548;p155"/>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155"/>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155"/>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155"/>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155"/>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155"/>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155"/>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155"/>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155"/>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7" name="Google Shape;9557;p155"/>
          <p:cNvGrpSpPr/>
          <p:nvPr/>
        </p:nvGrpSpPr>
        <p:grpSpPr>
          <a:xfrm>
            <a:off x="5747530" y="3366879"/>
            <a:ext cx="356221" cy="356257"/>
            <a:chOff x="-9523700" y="3614000"/>
            <a:chExt cx="353675" cy="353675"/>
          </a:xfrm>
        </p:grpSpPr>
        <p:sp>
          <p:nvSpPr>
            <p:cNvPr id="9558" name="Google Shape;9558;p155"/>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155"/>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155"/>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155"/>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155"/>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155"/>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155"/>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155"/>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155"/>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7" name="Google Shape;9567;p155"/>
          <p:cNvGrpSpPr/>
          <p:nvPr/>
        </p:nvGrpSpPr>
        <p:grpSpPr>
          <a:xfrm>
            <a:off x="7532481" y="3389521"/>
            <a:ext cx="356221" cy="354670"/>
            <a:chOff x="-9523700" y="4049550"/>
            <a:chExt cx="353675" cy="352100"/>
          </a:xfrm>
        </p:grpSpPr>
        <p:sp>
          <p:nvSpPr>
            <p:cNvPr id="9568" name="Google Shape;9568;p155"/>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155"/>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155"/>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155"/>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155"/>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155"/>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155"/>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5" name="Google Shape;9575;p155"/>
          <p:cNvGrpSpPr/>
          <p:nvPr/>
        </p:nvGrpSpPr>
        <p:grpSpPr>
          <a:xfrm>
            <a:off x="7088596" y="3389494"/>
            <a:ext cx="357002" cy="311029"/>
            <a:chOff x="-8209150" y="3659675"/>
            <a:chExt cx="354450" cy="308775"/>
          </a:xfrm>
        </p:grpSpPr>
        <p:sp>
          <p:nvSpPr>
            <p:cNvPr id="9576" name="Google Shape;9576;p155"/>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155"/>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155"/>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155"/>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155"/>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155"/>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2" name="Google Shape;9582;p155"/>
          <p:cNvGrpSpPr/>
          <p:nvPr/>
        </p:nvGrpSpPr>
        <p:grpSpPr>
          <a:xfrm>
            <a:off x="6191845" y="1532024"/>
            <a:ext cx="356221" cy="355476"/>
            <a:chOff x="-12643475" y="3212300"/>
            <a:chExt cx="353675" cy="352900"/>
          </a:xfrm>
        </p:grpSpPr>
        <p:sp>
          <p:nvSpPr>
            <p:cNvPr id="9583" name="Google Shape;9583;p155"/>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155"/>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155"/>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155"/>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155"/>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155"/>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155"/>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155"/>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155"/>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2" name="Google Shape;9592;p155"/>
          <p:cNvGrpSpPr/>
          <p:nvPr/>
        </p:nvGrpSpPr>
        <p:grpSpPr>
          <a:xfrm>
            <a:off x="6191845" y="1983798"/>
            <a:ext cx="356221" cy="333366"/>
            <a:chOff x="-12643475" y="3657325"/>
            <a:chExt cx="353675" cy="330950"/>
          </a:xfrm>
        </p:grpSpPr>
        <p:sp>
          <p:nvSpPr>
            <p:cNvPr id="9593" name="Google Shape;9593;p155"/>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155"/>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155"/>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155"/>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155"/>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155"/>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9" name="Google Shape;9599;p155"/>
          <p:cNvGrpSpPr/>
          <p:nvPr/>
        </p:nvGrpSpPr>
        <p:grpSpPr>
          <a:xfrm>
            <a:off x="6202157" y="2418407"/>
            <a:ext cx="356221" cy="353059"/>
            <a:chOff x="-12643475" y="4081850"/>
            <a:chExt cx="353675" cy="350500"/>
          </a:xfrm>
        </p:grpSpPr>
        <p:sp>
          <p:nvSpPr>
            <p:cNvPr id="9600" name="Google Shape;9600;p155"/>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155"/>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155"/>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155"/>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4" name="Google Shape;9604;p155"/>
          <p:cNvGrpSpPr/>
          <p:nvPr/>
        </p:nvGrpSpPr>
        <p:grpSpPr>
          <a:xfrm>
            <a:off x="7974847" y="1532427"/>
            <a:ext cx="355416" cy="354670"/>
            <a:chOff x="-10857925" y="3213875"/>
            <a:chExt cx="352875" cy="352100"/>
          </a:xfrm>
        </p:grpSpPr>
        <p:sp>
          <p:nvSpPr>
            <p:cNvPr id="9605" name="Google Shape;9605;p155"/>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155"/>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155"/>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155"/>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155"/>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155"/>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155"/>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155"/>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155"/>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155"/>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15" name="Google Shape;9615;p155"/>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16" name="Google Shape;9616;p155"/>
          <p:cNvGrpSpPr/>
          <p:nvPr/>
        </p:nvGrpSpPr>
        <p:grpSpPr>
          <a:xfrm>
            <a:off x="7984757" y="2428316"/>
            <a:ext cx="356221" cy="333240"/>
            <a:chOff x="-10858725" y="4092875"/>
            <a:chExt cx="353675" cy="330825"/>
          </a:xfrm>
        </p:grpSpPr>
        <p:sp>
          <p:nvSpPr>
            <p:cNvPr id="9617" name="Google Shape;9617;p155"/>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155"/>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155"/>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155"/>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155"/>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155"/>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3" name="Google Shape;9623;p155"/>
          <p:cNvGrpSpPr/>
          <p:nvPr/>
        </p:nvGrpSpPr>
        <p:grpSpPr>
          <a:xfrm>
            <a:off x="6191762" y="2891855"/>
            <a:ext cx="356096" cy="354469"/>
            <a:chOff x="-9089725" y="3180200"/>
            <a:chExt cx="353550" cy="351900"/>
          </a:xfrm>
        </p:grpSpPr>
        <p:sp>
          <p:nvSpPr>
            <p:cNvPr id="9624" name="Google Shape;9624;p155"/>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155"/>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6" name="Google Shape;9626;p155"/>
          <p:cNvGrpSpPr/>
          <p:nvPr/>
        </p:nvGrpSpPr>
        <p:grpSpPr>
          <a:xfrm>
            <a:off x="6243280" y="3367282"/>
            <a:ext cx="252278" cy="355451"/>
            <a:chOff x="-9039300" y="3614000"/>
            <a:chExt cx="250475" cy="352875"/>
          </a:xfrm>
        </p:grpSpPr>
        <p:sp>
          <p:nvSpPr>
            <p:cNvPr id="9627" name="Google Shape;9627;p155"/>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155"/>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9" name="Google Shape;9629;p155"/>
          <p:cNvGrpSpPr/>
          <p:nvPr/>
        </p:nvGrpSpPr>
        <p:grpSpPr>
          <a:xfrm>
            <a:off x="7975246" y="3389521"/>
            <a:ext cx="354635" cy="354670"/>
            <a:chOff x="-9088150" y="4049550"/>
            <a:chExt cx="352100" cy="352100"/>
          </a:xfrm>
        </p:grpSpPr>
        <p:sp>
          <p:nvSpPr>
            <p:cNvPr id="9630" name="Google Shape;9630;p155"/>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155"/>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155"/>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155"/>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155"/>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155"/>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6" name="Google Shape;9636;p155"/>
          <p:cNvGrpSpPr/>
          <p:nvPr/>
        </p:nvGrpSpPr>
        <p:grpSpPr>
          <a:xfrm>
            <a:off x="7109610" y="2891754"/>
            <a:ext cx="315757" cy="354670"/>
            <a:chOff x="-8191825" y="3174500"/>
            <a:chExt cx="313500" cy="352100"/>
          </a:xfrm>
        </p:grpSpPr>
        <p:sp>
          <p:nvSpPr>
            <p:cNvPr id="9637" name="Google Shape;9637;p155"/>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155"/>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155"/>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643"/>
        <p:cNvGrpSpPr/>
        <p:nvPr/>
      </p:nvGrpSpPr>
      <p:grpSpPr>
        <a:xfrm>
          <a:off x="0" y="0"/>
          <a:ext cx="0" cy="0"/>
          <a:chOff x="0" y="0"/>
          <a:chExt cx="0" cy="0"/>
        </a:xfrm>
      </p:grpSpPr>
      <p:sp>
        <p:nvSpPr>
          <p:cNvPr id="9644" name="Google Shape;9644;p156"/>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9645" name="Google Shape;9645;p156"/>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46" name="Google Shape;9646;p156"/>
          <p:cNvGrpSpPr/>
          <p:nvPr/>
        </p:nvGrpSpPr>
        <p:grpSpPr>
          <a:xfrm>
            <a:off x="748855" y="2243507"/>
            <a:ext cx="452798" cy="449473"/>
            <a:chOff x="-21322300" y="3693325"/>
            <a:chExt cx="306400" cy="304150"/>
          </a:xfrm>
        </p:grpSpPr>
        <p:sp>
          <p:nvSpPr>
            <p:cNvPr id="9647" name="Google Shape;9647;p156"/>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156"/>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156"/>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156"/>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1" name="Google Shape;9651;p156"/>
          <p:cNvGrpSpPr/>
          <p:nvPr/>
        </p:nvGrpSpPr>
        <p:grpSpPr>
          <a:xfrm>
            <a:off x="748263" y="2810244"/>
            <a:ext cx="453980" cy="422540"/>
            <a:chOff x="-21322300" y="4077125"/>
            <a:chExt cx="307200" cy="285925"/>
          </a:xfrm>
        </p:grpSpPr>
        <p:sp>
          <p:nvSpPr>
            <p:cNvPr id="9652" name="Google Shape;9652;p156"/>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156"/>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156"/>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156"/>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156"/>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156"/>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156"/>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156"/>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156"/>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156"/>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156"/>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156"/>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4" name="Google Shape;9664;p156"/>
          <p:cNvGrpSpPr/>
          <p:nvPr/>
        </p:nvGrpSpPr>
        <p:grpSpPr>
          <a:xfrm>
            <a:off x="3525440" y="1689128"/>
            <a:ext cx="451653" cy="450212"/>
            <a:chOff x="-19394200" y="3333800"/>
            <a:chExt cx="305625" cy="304650"/>
          </a:xfrm>
        </p:grpSpPr>
        <p:sp>
          <p:nvSpPr>
            <p:cNvPr id="9665" name="Google Shape;9665;p156"/>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156"/>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156"/>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156"/>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156"/>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156"/>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156"/>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156"/>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156"/>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4" name="Google Shape;9674;p156"/>
          <p:cNvGrpSpPr/>
          <p:nvPr/>
        </p:nvGrpSpPr>
        <p:grpSpPr>
          <a:xfrm>
            <a:off x="3524276" y="2243580"/>
            <a:ext cx="453980" cy="449325"/>
            <a:chOff x="-19396575" y="3708500"/>
            <a:chExt cx="307200" cy="304050"/>
          </a:xfrm>
        </p:grpSpPr>
        <p:sp>
          <p:nvSpPr>
            <p:cNvPr id="9675" name="Google Shape;9675;p156"/>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156"/>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156"/>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8" name="Google Shape;9678;p156"/>
          <p:cNvGrpSpPr/>
          <p:nvPr/>
        </p:nvGrpSpPr>
        <p:grpSpPr>
          <a:xfrm>
            <a:off x="3518457" y="2796461"/>
            <a:ext cx="465618" cy="450101"/>
            <a:chOff x="-19394200" y="4084200"/>
            <a:chExt cx="315075" cy="304575"/>
          </a:xfrm>
        </p:grpSpPr>
        <p:sp>
          <p:nvSpPr>
            <p:cNvPr id="9679" name="Google Shape;9679;p156"/>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156"/>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156"/>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156"/>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156"/>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156"/>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5" name="Google Shape;9685;p156"/>
          <p:cNvGrpSpPr/>
          <p:nvPr/>
        </p:nvGrpSpPr>
        <p:grpSpPr>
          <a:xfrm>
            <a:off x="6324167" y="1689001"/>
            <a:ext cx="400447" cy="450470"/>
            <a:chOff x="-17526750" y="3309200"/>
            <a:chExt cx="270975" cy="304825"/>
          </a:xfrm>
        </p:grpSpPr>
        <p:sp>
          <p:nvSpPr>
            <p:cNvPr id="9686" name="Google Shape;9686;p156"/>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156"/>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156"/>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156"/>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156"/>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1" name="Google Shape;9691;p156"/>
          <p:cNvGrpSpPr/>
          <p:nvPr/>
        </p:nvGrpSpPr>
        <p:grpSpPr>
          <a:xfrm>
            <a:off x="6300319" y="2244173"/>
            <a:ext cx="448143" cy="448143"/>
            <a:chOff x="-17542500" y="3684100"/>
            <a:chExt cx="303250" cy="303250"/>
          </a:xfrm>
        </p:grpSpPr>
        <p:sp>
          <p:nvSpPr>
            <p:cNvPr id="9692" name="Google Shape;9692;p156"/>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156"/>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4" name="Google Shape;9694;p156"/>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156"/>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156"/>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156"/>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156"/>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9" name="Google Shape;9699;p156"/>
          <p:cNvGrpSpPr/>
          <p:nvPr/>
        </p:nvGrpSpPr>
        <p:grpSpPr>
          <a:xfrm>
            <a:off x="6299728" y="2810817"/>
            <a:ext cx="449325" cy="421395"/>
            <a:chOff x="-17542500" y="4068450"/>
            <a:chExt cx="304050" cy="285150"/>
          </a:xfrm>
        </p:grpSpPr>
        <p:sp>
          <p:nvSpPr>
            <p:cNvPr id="9700" name="Google Shape;9700;p156"/>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156"/>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156"/>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156"/>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156"/>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156"/>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6" name="Google Shape;9706;p156"/>
          <p:cNvGrpSpPr/>
          <p:nvPr/>
        </p:nvGrpSpPr>
        <p:grpSpPr>
          <a:xfrm>
            <a:off x="3530150" y="3342211"/>
            <a:ext cx="343404" cy="449325"/>
            <a:chOff x="-15652200" y="3335975"/>
            <a:chExt cx="232375" cy="304050"/>
          </a:xfrm>
        </p:grpSpPr>
        <p:sp>
          <p:nvSpPr>
            <p:cNvPr id="9707" name="Google Shape;9707;p156"/>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156"/>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156"/>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156"/>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156"/>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156"/>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156"/>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156"/>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156"/>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6" name="Google Shape;9716;p156"/>
          <p:cNvGrpSpPr/>
          <p:nvPr/>
        </p:nvGrpSpPr>
        <p:grpSpPr>
          <a:xfrm>
            <a:off x="1303491" y="1689573"/>
            <a:ext cx="450470" cy="449325"/>
            <a:chOff x="-20946600" y="3317850"/>
            <a:chExt cx="304825" cy="304050"/>
          </a:xfrm>
        </p:grpSpPr>
        <p:sp>
          <p:nvSpPr>
            <p:cNvPr id="9717" name="Google Shape;9717;p156"/>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156"/>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156"/>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0" name="Google Shape;9720;p156"/>
          <p:cNvGrpSpPr/>
          <p:nvPr/>
        </p:nvGrpSpPr>
        <p:grpSpPr>
          <a:xfrm>
            <a:off x="1304064" y="2243729"/>
            <a:ext cx="449325" cy="449030"/>
            <a:chOff x="-20945825" y="3692175"/>
            <a:chExt cx="304050" cy="303850"/>
          </a:xfrm>
        </p:grpSpPr>
        <p:sp>
          <p:nvSpPr>
            <p:cNvPr id="9721" name="Google Shape;9721;p156"/>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156"/>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156"/>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156"/>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5" name="Google Shape;9725;p156"/>
          <p:cNvGrpSpPr/>
          <p:nvPr/>
        </p:nvGrpSpPr>
        <p:grpSpPr>
          <a:xfrm>
            <a:off x="1329667" y="2797442"/>
            <a:ext cx="398119" cy="448143"/>
            <a:chOff x="-20930075" y="4066100"/>
            <a:chExt cx="269400" cy="303250"/>
          </a:xfrm>
        </p:grpSpPr>
        <p:sp>
          <p:nvSpPr>
            <p:cNvPr id="9726" name="Google Shape;9726;p156"/>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156"/>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8" name="Google Shape;9728;p156"/>
          <p:cNvGrpSpPr/>
          <p:nvPr/>
        </p:nvGrpSpPr>
        <p:grpSpPr>
          <a:xfrm>
            <a:off x="4110888" y="1689848"/>
            <a:ext cx="372516" cy="448771"/>
            <a:chOff x="-18994100" y="3334775"/>
            <a:chExt cx="252075" cy="303675"/>
          </a:xfrm>
        </p:grpSpPr>
        <p:sp>
          <p:nvSpPr>
            <p:cNvPr id="9729" name="Google Shape;9729;p156"/>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156"/>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156"/>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156"/>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3" name="Google Shape;9733;p156"/>
          <p:cNvGrpSpPr/>
          <p:nvPr/>
        </p:nvGrpSpPr>
        <p:grpSpPr>
          <a:xfrm>
            <a:off x="4125445" y="2244743"/>
            <a:ext cx="343404" cy="446998"/>
            <a:chOff x="-18983850" y="3710075"/>
            <a:chExt cx="232375" cy="302475"/>
          </a:xfrm>
        </p:grpSpPr>
        <p:sp>
          <p:nvSpPr>
            <p:cNvPr id="9734" name="Google Shape;9734;p156"/>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156"/>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6" name="Google Shape;9736;p156"/>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7" name="Google Shape;9737;p156"/>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8" name="Google Shape;9738;p156"/>
          <p:cNvGrpSpPr/>
          <p:nvPr/>
        </p:nvGrpSpPr>
        <p:grpSpPr>
          <a:xfrm>
            <a:off x="4071911" y="2797422"/>
            <a:ext cx="450470" cy="448180"/>
            <a:chOff x="-19020075" y="4084200"/>
            <a:chExt cx="304825" cy="303275"/>
          </a:xfrm>
        </p:grpSpPr>
        <p:sp>
          <p:nvSpPr>
            <p:cNvPr id="9739" name="Google Shape;9739;p156"/>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156"/>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156"/>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156"/>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156"/>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156"/>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156"/>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156"/>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156"/>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8" name="Google Shape;9748;p156"/>
          <p:cNvGrpSpPr/>
          <p:nvPr/>
        </p:nvGrpSpPr>
        <p:grpSpPr>
          <a:xfrm>
            <a:off x="6889176" y="1689001"/>
            <a:ext cx="396937" cy="450470"/>
            <a:chOff x="-17149475" y="3309200"/>
            <a:chExt cx="268600" cy="304825"/>
          </a:xfrm>
        </p:grpSpPr>
        <p:sp>
          <p:nvSpPr>
            <p:cNvPr id="9749" name="Google Shape;9749;p156"/>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156"/>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1" name="Google Shape;9751;p156"/>
          <p:cNvGrpSpPr/>
          <p:nvPr/>
        </p:nvGrpSpPr>
        <p:grpSpPr>
          <a:xfrm>
            <a:off x="6862982" y="2258120"/>
            <a:ext cx="449325" cy="420249"/>
            <a:chOff x="-17168375" y="3692750"/>
            <a:chExt cx="304050" cy="284375"/>
          </a:xfrm>
        </p:grpSpPr>
        <p:sp>
          <p:nvSpPr>
            <p:cNvPr id="9752" name="Google Shape;9752;p156"/>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156"/>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156"/>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156"/>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156"/>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156"/>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156"/>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9" name="Google Shape;9759;p156"/>
          <p:cNvGrpSpPr/>
          <p:nvPr/>
        </p:nvGrpSpPr>
        <p:grpSpPr>
          <a:xfrm>
            <a:off x="6859491" y="2796852"/>
            <a:ext cx="456308" cy="449325"/>
            <a:chOff x="-17170750" y="4058800"/>
            <a:chExt cx="308775" cy="304050"/>
          </a:xfrm>
        </p:grpSpPr>
        <p:sp>
          <p:nvSpPr>
            <p:cNvPr id="9760" name="Google Shape;9760;p156"/>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156"/>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156"/>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156"/>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156"/>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156"/>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156"/>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156"/>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156"/>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156"/>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156"/>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156"/>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156"/>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156"/>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156"/>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156"/>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156"/>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7" name="Google Shape;9777;p156"/>
          <p:cNvGrpSpPr/>
          <p:nvPr/>
        </p:nvGrpSpPr>
        <p:grpSpPr>
          <a:xfrm>
            <a:off x="5721388" y="3343358"/>
            <a:ext cx="450470" cy="446998"/>
            <a:chOff x="-15688425" y="3707725"/>
            <a:chExt cx="304825" cy="302475"/>
          </a:xfrm>
        </p:grpSpPr>
        <p:sp>
          <p:nvSpPr>
            <p:cNvPr id="9778" name="Google Shape;9778;p156"/>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156"/>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156"/>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156"/>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156"/>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156"/>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4" name="Google Shape;9784;p156"/>
          <p:cNvGrpSpPr/>
          <p:nvPr/>
        </p:nvGrpSpPr>
        <p:grpSpPr>
          <a:xfrm>
            <a:off x="1865544" y="1690441"/>
            <a:ext cx="451653" cy="447589"/>
            <a:chOff x="-20572500" y="3319025"/>
            <a:chExt cx="305625" cy="302875"/>
          </a:xfrm>
        </p:grpSpPr>
        <p:sp>
          <p:nvSpPr>
            <p:cNvPr id="9785" name="Google Shape;9785;p156"/>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156"/>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7" name="Google Shape;9787;p156"/>
          <p:cNvGrpSpPr/>
          <p:nvPr/>
        </p:nvGrpSpPr>
        <p:grpSpPr>
          <a:xfrm>
            <a:off x="1866708" y="2305410"/>
            <a:ext cx="449325" cy="325670"/>
            <a:chOff x="-20571700" y="3722875"/>
            <a:chExt cx="304050" cy="220375"/>
          </a:xfrm>
        </p:grpSpPr>
        <p:sp>
          <p:nvSpPr>
            <p:cNvPr id="9788" name="Google Shape;9788;p156"/>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156"/>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156"/>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156"/>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156"/>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156"/>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156"/>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5" name="Google Shape;9795;p156"/>
          <p:cNvGrpSpPr/>
          <p:nvPr/>
        </p:nvGrpSpPr>
        <p:grpSpPr>
          <a:xfrm>
            <a:off x="1866135" y="2796278"/>
            <a:ext cx="450470" cy="450470"/>
            <a:chOff x="-20571700" y="4066875"/>
            <a:chExt cx="304825" cy="304825"/>
          </a:xfrm>
        </p:grpSpPr>
        <p:sp>
          <p:nvSpPr>
            <p:cNvPr id="9796" name="Google Shape;9796;p156"/>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156"/>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156"/>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156"/>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156"/>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156"/>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2" name="Google Shape;9802;p156"/>
          <p:cNvGrpSpPr/>
          <p:nvPr/>
        </p:nvGrpSpPr>
        <p:grpSpPr>
          <a:xfrm>
            <a:off x="4632837" y="1688259"/>
            <a:ext cx="453980" cy="451948"/>
            <a:chOff x="-18645175" y="3334200"/>
            <a:chExt cx="307200" cy="305825"/>
          </a:xfrm>
        </p:grpSpPr>
        <p:sp>
          <p:nvSpPr>
            <p:cNvPr id="9803" name="Google Shape;9803;p156"/>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156"/>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156"/>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156"/>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156"/>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8" name="Google Shape;9808;p156"/>
          <p:cNvGrpSpPr/>
          <p:nvPr/>
        </p:nvGrpSpPr>
        <p:grpSpPr>
          <a:xfrm>
            <a:off x="4633429" y="2242989"/>
            <a:ext cx="452798" cy="450507"/>
            <a:chOff x="-18645175" y="3708500"/>
            <a:chExt cx="306400" cy="304850"/>
          </a:xfrm>
        </p:grpSpPr>
        <p:sp>
          <p:nvSpPr>
            <p:cNvPr id="9809" name="Google Shape;9809;p156"/>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156"/>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156"/>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156"/>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156"/>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156"/>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156"/>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6" name="Google Shape;9816;p156"/>
          <p:cNvGrpSpPr/>
          <p:nvPr/>
        </p:nvGrpSpPr>
        <p:grpSpPr>
          <a:xfrm>
            <a:off x="4631101" y="2795630"/>
            <a:ext cx="457453" cy="451763"/>
            <a:chOff x="-18647525" y="4082625"/>
            <a:chExt cx="309550" cy="305700"/>
          </a:xfrm>
        </p:grpSpPr>
        <p:sp>
          <p:nvSpPr>
            <p:cNvPr id="9817" name="Google Shape;9817;p156"/>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156"/>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156"/>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156"/>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1" name="Google Shape;9821;p156"/>
          <p:cNvGrpSpPr/>
          <p:nvPr/>
        </p:nvGrpSpPr>
        <p:grpSpPr>
          <a:xfrm>
            <a:off x="7441485" y="1689592"/>
            <a:ext cx="395755" cy="449288"/>
            <a:chOff x="-16775350" y="3309200"/>
            <a:chExt cx="267800" cy="304025"/>
          </a:xfrm>
        </p:grpSpPr>
        <p:sp>
          <p:nvSpPr>
            <p:cNvPr id="9822" name="Google Shape;9822;p156"/>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156"/>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156"/>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5" name="Google Shape;9825;p156"/>
          <p:cNvGrpSpPr/>
          <p:nvPr/>
        </p:nvGrpSpPr>
        <p:grpSpPr>
          <a:xfrm>
            <a:off x="7441485" y="2241827"/>
            <a:ext cx="395755" cy="452835"/>
            <a:chOff x="-16775350" y="3683300"/>
            <a:chExt cx="267800" cy="306425"/>
          </a:xfrm>
        </p:grpSpPr>
        <p:sp>
          <p:nvSpPr>
            <p:cNvPr id="9826" name="Google Shape;9826;p156"/>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156"/>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156"/>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9" name="Google Shape;9829;p156"/>
          <p:cNvGrpSpPr/>
          <p:nvPr/>
        </p:nvGrpSpPr>
        <p:grpSpPr>
          <a:xfrm>
            <a:off x="7413536" y="2796870"/>
            <a:ext cx="451653" cy="449288"/>
            <a:chOff x="-16794250" y="4058225"/>
            <a:chExt cx="305625" cy="304025"/>
          </a:xfrm>
        </p:grpSpPr>
        <p:sp>
          <p:nvSpPr>
            <p:cNvPr id="9830" name="Google Shape;9830;p156"/>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156"/>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156"/>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156"/>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156"/>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156"/>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6" name="Google Shape;9836;p156"/>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156"/>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156"/>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39" name="Google Shape;9839;p156"/>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40" name="Google Shape;9840;p156"/>
          <p:cNvGrpSpPr/>
          <p:nvPr/>
        </p:nvGrpSpPr>
        <p:grpSpPr>
          <a:xfrm>
            <a:off x="2414953" y="1689573"/>
            <a:ext cx="457453" cy="449325"/>
            <a:chOff x="-20199150" y="3317850"/>
            <a:chExt cx="309550" cy="304050"/>
          </a:xfrm>
        </p:grpSpPr>
        <p:sp>
          <p:nvSpPr>
            <p:cNvPr id="9841" name="Google Shape;9841;p156"/>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156"/>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156"/>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156"/>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156"/>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846;p156"/>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156"/>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8" name="Google Shape;9848;p156"/>
          <p:cNvGrpSpPr/>
          <p:nvPr/>
        </p:nvGrpSpPr>
        <p:grpSpPr>
          <a:xfrm>
            <a:off x="2417281" y="2242861"/>
            <a:ext cx="452798" cy="450766"/>
            <a:chOff x="-20199150" y="3693150"/>
            <a:chExt cx="306400" cy="305025"/>
          </a:xfrm>
        </p:grpSpPr>
        <p:sp>
          <p:nvSpPr>
            <p:cNvPr id="9849" name="Google Shape;9849;p156"/>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156"/>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1" name="Google Shape;9851;p156"/>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156"/>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156"/>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156"/>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5" name="Google Shape;9855;p156"/>
          <p:cNvGrpSpPr/>
          <p:nvPr/>
        </p:nvGrpSpPr>
        <p:grpSpPr>
          <a:xfrm>
            <a:off x="2417854" y="2795687"/>
            <a:ext cx="451653" cy="451653"/>
            <a:chOff x="-20197575" y="4066875"/>
            <a:chExt cx="305625" cy="305625"/>
          </a:xfrm>
        </p:grpSpPr>
        <p:sp>
          <p:nvSpPr>
            <p:cNvPr id="9856" name="Google Shape;9856;p156"/>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156"/>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156"/>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156"/>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156"/>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156"/>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156"/>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156"/>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4" name="Google Shape;9864;p156"/>
          <p:cNvGrpSpPr/>
          <p:nvPr/>
        </p:nvGrpSpPr>
        <p:grpSpPr>
          <a:xfrm>
            <a:off x="5200071" y="1687520"/>
            <a:ext cx="449325" cy="453426"/>
            <a:chOff x="-18271050" y="3333200"/>
            <a:chExt cx="304050" cy="306825"/>
          </a:xfrm>
        </p:grpSpPr>
        <p:sp>
          <p:nvSpPr>
            <p:cNvPr id="9865" name="Google Shape;9865;p156"/>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156"/>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156"/>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156"/>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156"/>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0" name="Google Shape;9870;p156"/>
          <p:cNvGrpSpPr/>
          <p:nvPr/>
        </p:nvGrpSpPr>
        <p:grpSpPr>
          <a:xfrm>
            <a:off x="5200644" y="2244171"/>
            <a:ext cx="448180" cy="448143"/>
            <a:chOff x="-18270275" y="3710875"/>
            <a:chExt cx="303275" cy="303250"/>
          </a:xfrm>
        </p:grpSpPr>
        <p:sp>
          <p:nvSpPr>
            <p:cNvPr id="9871" name="Google Shape;9871;p156"/>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156"/>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156"/>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156"/>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156"/>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156"/>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7" name="Google Shape;9877;p156"/>
          <p:cNvGrpSpPr/>
          <p:nvPr/>
        </p:nvGrpSpPr>
        <p:grpSpPr>
          <a:xfrm>
            <a:off x="5254196" y="2797422"/>
            <a:ext cx="341076" cy="448180"/>
            <a:chOff x="-18234025" y="4084200"/>
            <a:chExt cx="230800" cy="303275"/>
          </a:xfrm>
        </p:grpSpPr>
        <p:sp>
          <p:nvSpPr>
            <p:cNvPr id="9878" name="Google Shape;9878;p156"/>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156"/>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0" name="Google Shape;9880;p156"/>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1" name="Google Shape;9881;p156"/>
          <p:cNvGrpSpPr/>
          <p:nvPr/>
        </p:nvGrpSpPr>
        <p:grpSpPr>
          <a:xfrm>
            <a:off x="2366751" y="3341641"/>
            <a:ext cx="449325" cy="450470"/>
            <a:chOff x="-16419350" y="3308400"/>
            <a:chExt cx="304050" cy="304825"/>
          </a:xfrm>
        </p:grpSpPr>
        <p:sp>
          <p:nvSpPr>
            <p:cNvPr id="9882" name="Google Shape;9882;p156"/>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156"/>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156"/>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5" name="Google Shape;9885;p156"/>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156"/>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156"/>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156"/>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9" name="Google Shape;9889;p156"/>
          <p:cNvGrpSpPr/>
          <p:nvPr/>
        </p:nvGrpSpPr>
        <p:grpSpPr>
          <a:xfrm>
            <a:off x="4638306" y="3340423"/>
            <a:ext cx="395755" cy="452872"/>
            <a:chOff x="-16401225" y="3683275"/>
            <a:chExt cx="267800" cy="306450"/>
          </a:xfrm>
        </p:grpSpPr>
        <p:sp>
          <p:nvSpPr>
            <p:cNvPr id="9890" name="Google Shape;9890;p156"/>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156"/>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156"/>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156"/>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156"/>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156"/>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156"/>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7" name="Google Shape;9897;p156"/>
          <p:cNvGrpSpPr/>
          <p:nvPr/>
        </p:nvGrpSpPr>
        <p:grpSpPr>
          <a:xfrm>
            <a:off x="8003755" y="2797062"/>
            <a:ext cx="450470" cy="448180"/>
            <a:chOff x="-16419350" y="4058200"/>
            <a:chExt cx="304825" cy="303275"/>
          </a:xfrm>
        </p:grpSpPr>
        <p:sp>
          <p:nvSpPr>
            <p:cNvPr id="9898" name="Google Shape;9898;p156"/>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9" name="Google Shape;9899;p156"/>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156"/>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156"/>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2" name="Google Shape;9902;p156"/>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156"/>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156"/>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5" name="Google Shape;9905;p156"/>
          <p:cNvGrpSpPr/>
          <p:nvPr/>
        </p:nvGrpSpPr>
        <p:grpSpPr>
          <a:xfrm>
            <a:off x="4030643" y="3343080"/>
            <a:ext cx="450507" cy="447589"/>
            <a:chOff x="-15296200" y="3326900"/>
            <a:chExt cx="304850" cy="302875"/>
          </a:xfrm>
        </p:grpSpPr>
        <p:sp>
          <p:nvSpPr>
            <p:cNvPr id="9906" name="Google Shape;9906;p156"/>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156"/>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156"/>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156"/>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156"/>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1" name="Google Shape;9911;p156"/>
          <p:cNvGrpSpPr/>
          <p:nvPr/>
        </p:nvGrpSpPr>
        <p:grpSpPr>
          <a:xfrm>
            <a:off x="2946296" y="1706881"/>
            <a:ext cx="486566" cy="414708"/>
            <a:chOff x="-19835275" y="3330250"/>
            <a:chExt cx="329250" cy="280625"/>
          </a:xfrm>
        </p:grpSpPr>
        <p:sp>
          <p:nvSpPr>
            <p:cNvPr id="9912" name="Google Shape;9912;p156"/>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156"/>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4" name="Google Shape;9914;p156"/>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5" name="Google Shape;9915;p156"/>
          <p:cNvGrpSpPr/>
          <p:nvPr/>
        </p:nvGrpSpPr>
        <p:grpSpPr>
          <a:xfrm>
            <a:off x="2964325" y="2243470"/>
            <a:ext cx="450507" cy="449547"/>
            <a:chOff x="-19822675" y="3692750"/>
            <a:chExt cx="304850" cy="304200"/>
          </a:xfrm>
        </p:grpSpPr>
        <p:sp>
          <p:nvSpPr>
            <p:cNvPr id="9916" name="Google Shape;9916;p156"/>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156"/>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156"/>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9" name="Google Shape;9919;p156"/>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156"/>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1" name="Google Shape;9921;p156"/>
          <p:cNvGrpSpPr/>
          <p:nvPr/>
        </p:nvGrpSpPr>
        <p:grpSpPr>
          <a:xfrm>
            <a:off x="2964916" y="2796278"/>
            <a:ext cx="449325" cy="450470"/>
            <a:chOff x="-19822675" y="4066875"/>
            <a:chExt cx="304050" cy="304825"/>
          </a:xfrm>
        </p:grpSpPr>
        <p:sp>
          <p:nvSpPr>
            <p:cNvPr id="9922" name="Google Shape;9922;p156"/>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156"/>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4" name="Google Shape;9924;p156"/>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156"/>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156"/>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156"/>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8" name="Google Shape;9928;p156"/>
          <p:cNvGrpSpPr/>
          <p:nvPr/>
        </p:nvGrpSpPr>
        <p:grpSpPr>
          <a:xfrm>
            <a:off x="5773985" y="1689571"/>
            <a:ext cx="399302" cy="449325"/>
            <a:chOff x="-17878825" y="3334400"/>
            <a:chExt cx="270200" cy="304050"/>
          </a:xfrm>
        </p:grpSpPr>
        <p:sp>
          <p:nvSpPr>
            <p:cNvPr id="9929" name="Google Shape;9929;p156"/>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156"/>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156"/>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156"/>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156"/>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156"/>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935;p156"/>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6" name="Google Shape;9936;p156"/>
          <p:cNvGrpSpPr/>
          <p:nvPr/>
        </p:nvGrpSpPr>
        <p:grpSpPr>
          <a:xfrm>
            <a:off x="5747809" y="2242416"/>
            <a:ext cx="451653" cy="451653"/>
            <a:chOff x="-17896150" y="3709300"/>
            <a:chExt cx="305625" cy="305625"/>
          </a:xfrm>
        </p:grpSpPr>
        <p:sp>
          <p:nvSpPr>
            <p:cNvPr id="9937" name="Google Shape;9937;p156"/>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156"/>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156"/>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0" name="Google Shape;9940;p156"/>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1" name="Google Shape;9941;p156"/>
          <p:cNvGrpSpPr/>
          <p:nvPr/>
        </p:nvGrpSpPr>
        <p:grpSpPr>
          <a:xfrm>
            <a:off x="5775740" y="2795686"/>
            <a:ext cx="395792" cy="451653"/>
            <a:chOff x="-17878025" y="4082625"/>
            <a:chExt cx="267825" cy="305625"/>
          </a:xfrm>
        </p:grpSpPr>
        <p:sp>
          <p:nvSpPr>
            <p:cNvPr id="9942" name="Google Shape;9942;p156"/>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3" name="Google Shape;9943;p156"/>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156"/>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156"/>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156"/>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7" name="Google Shape;9947;p156"/>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8" name="Google Shape;9948;p156"/>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9" name="Google Shape;9949;p156"/>
          <p:cNvGrpSpPr/>
          <p:nvPr/>
        </p:nvGrpSpPr>
        <p:grpSpPr>
          <a:xfrm>
            <a:off x="2919632" y="3355015"/>
            <a:ext cx="450507" cy="423722"/>
            <a:chOff x="-16044450" y="3317850"/>
            <a:chExt cx="304850" cy="286725"/>
          </a:xfrm>
        </p:grpSpPr>
        <p:sp>
          <p:nvSpPr>
            <p:cNvPr id="9950" name="Google Shape;9950;p156"/>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156"/>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156"/>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156"/>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54" name="Google Shape;9954;p156"/>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55" name="Google Shape;9955;p156"/>
          <p:cNvGrpSpPr/>
          <p:nvPr/>
        </p:nvGrpSpPr>
        <p:grpSpPr>
          <a:xfrm>
            <a:off x="8042149" y="2243724"/>
            <a:ext cx="373662" cy="449030"/>
            <a:chOff x="-16018450" y="4058400"/>
            <a:chExt cx="252850" cy="303850"/>
          </a:xfrm>
        </p:grpSpPr>
        <p:sp>
          <p:nvSpPr>
            <p:cNvPr id="9956" name="Google Shape;9956;p156"/>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7" name="Google Shape;9957;p156"/>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8" name="Google Shape;9958;p156"/>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156"/>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0" name="Google Shape;9960;p156"/>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964"/>
        <p:cNvGrpSpPr/>
        <p:nvPr/>
      </p:nvGrpSpPr>
      <p:grpSpPr>
        <a:xfrm>
          <a:off x="0" y="0"/>
          <a:ext cx="0" cy="0"/>
          <a:chOff x="0" y="0"/>
          <a:chExt cx="0" cy="0"/>
        </a:xfrm>
      </p:grpSpPr>
      <p:sp>
        <p:nvSpPr>
          <p:cNvPr id="9965" name="Google Shape;9965;p15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966" name="Google Shape;9966;p157"/>
          <p:cNvGrpSpPr/>
          <p:nvPr/>
        </p:nvGrpSpPr>
        <p:grpSpPr>
          <a:xfrm>
            <a:off x="845901" y="1689241"/>
            <a:ext cx="442337" cy="419623"/>
            <a:chOff x="-6696925" y="3272575"/>
            <a:chExt cx="307200" cy="291425"/>
          </a:xfrm>
        </p:grpSpPr>
        <p:sp>
          <p:nvSpPr>
            <p:cNvPr id="9967" name="Google Shape;9967;p157"/>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157"/>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9" name="Google Shape;9969;p157"/>
          <p:cNvGrpSpPr/>
          <p:nvPr/>
        </p:nvGrpSpPr>
        <p:grpSpPr>
          <a:xfrm>
            <a:off x="845884" y="2204636"/>
            <a:ext cx="442373" cy="420775"/>
            <a:chOff x="-6690625" y="3631325"/>
            <a:chExt cx="307225" cy="292225"/>
          </a:xfrm>
        </p:grpSpPr>
        <p:sp>
          <p:nvSpPr>
            <p:cNvPr id="9970" name="Google Shape;9970;p157"/>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157"/>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157"/>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3" name="Google Shape;9973;p157"/>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4" name="Google Shape;9974;p157"/>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5" name="Google Shape;9975;p157"/>
          <p:cNvGrpSpPr/>
          <p:nvPr/>
        </p:nvGrpSpPr>
        <p:grpSpPr>
          <a:xfrm>
            <a:off x="868005" y="2756972"/>
            <a:ext cx="421927" cy="419371"/>
            <a:chOff x="-6689825" y="3992050"/>
            <a:chExt cx="293025" cy="291250"/>
          </a:xfrm>
        </p:grpSpPr>
        <p:sp>
          <p:nvSpPr>
            <p:cNvPr id="9976" name="Google Shape;9976;p157"/>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7" name="Google Shape;9977;p157"/>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8" name="Google Shape;9978;p157"/>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157"/>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157"/>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157"/>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157"/>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157"/>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157"/>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157"/>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6" name="Google Shape;9986;p157"/>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157"/>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88" name="Google Shape;9988;p157"/>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89" name="Google Shape;9989;p157"/>
          <p:cNvGrpSpPr/>
          <p:nvPr/>
        </p:nvGrpSpPr>
        <p:grpSpPr>
          <a:xfrm>
            <a:off x="3551317" y="2205192"/>
            <a:ext cx="423043" cy="419659"/>
            <a:chOff x="-4837325" y="3612425"/>
            <a:chExt cx="293800" cy="291450"/>
          </a:xfrm>
        </p:grpSpPr>
        <p:sp>
          <p:nvSpPr>
            <p:cNvPr id="9990" name="Google Shape;9990;p157"/>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157"/>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2" name="Google Shape;9992;p157"/>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3" name="Google Shape;9993;p157"/>
          <p:cNvGrpSpPr/>
          <p:nvPr/>
        </p:nvGrpSpPr>
        <p:grpSpPr>
          <a:xfrm>
            <a:off x="3564349" y="2756826"/>
            <a:ext cx="420775" cy="419659"/>
            <a:chOff x="-4837325" y="3971575"/>
            <a:chExt cx="292225" cy="291450"/>
          </a:xfrm>
        </p:grpSpPr>
        <p:sp>
          <p:nvSpPr>
            <p:cNvPr id="9994" name="Google Shape;9994;p157"/>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5" name="Google Shape;9995;p157"/>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157"/>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157"/>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157"/>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9" name="Google Shape;9999;p157"/>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0" name="Google Shape;10000;p157"/>
          <p:cNvGrpSpPr/>
          <p:nvPr/>
        </p:nvGrpSpPr>
        <p:grpSpPr>
          <a:xfrm>
            <a:off x="6256364" y="1714185"/>
            <a:ext cx="430998" cy="369730"/>
            <a:chOff x="-3037625" y="3254850"/>
            <a:chExt cx="299325" cy="256775"/>
          </a:xfrm>
        </p:grpSpPr>
        <p:sp>
          <p:nvSpPr>
            <p:cNvPr id="10001" name="Google Shape;10001;p157"/>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157"/>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157"/>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157"/>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5" name="Google Shape;10005;p157"/>
          <p:cNvGrpSpPr/>
          <p:nvPr/>
        </p:nvGrpSpPr>
        <p:grpSpPr>
          <a:xfrm>
            <a:off x="6260324" y="2204615"/>
            <a:ext cx="423079" cy="420811"/>
            <a:chOff x="-3031325" y="3597450"/>
            <a:chExt cx="293825" cy="292250"/>
          </a:xfrm>
        </p:grpSpPr>
        <p:sp>
          <p:nvSpPr>
            <p:cNvPr id="10006" name="Google Shape;10006;p157"/>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157"/>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157"/>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157"/>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0" name="Google Shape;10010;p157"/>
          <p:cNvGrpSpPr/>
          <p:nvPr/>
        </p:nvGrpSpPr>
        <p:grpSpPr>
          <a:xfrm>
            <a:off x="6272798" y="2781214"/>
            <a:ext cx="421927" cy="370882"/>
            <a:chOff x="-3030525" y="3973150"/>
            <a:chExt cx="293025" cy="257575"/>
          </a:xfrm>
        </p:grpSpPr>
        <p:sp>
          <p:nvSpPr>
            <p:cNvPr id="10011" name="Google Shape;10011;p157"/>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157"/>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3" name="Google Shape;10013;p157"/>
          <p:cNvGrpSpPr/>
          <p:nvPr/>
        </p:nvGrpSpPr>
        <p:grpSpPr>
          <a:xfrm>
            <a:off x="1374391" y="3369426"/>
            <a:ext cx="421927" cy="297195"/>
            <a:chOff x="-1199300" y="3279250"/>
            <a:chExt cx="293025" cy="206400"/>
          </a:xfrm>
        </p:grpSpPr>
        <p:sp>
          <p:nvSpPr>
            <p:cNvPr id="10014" name="Google Shape;10014;p157"/>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157"/>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157"/>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7" name="Google Shape;10017;p157"/>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8" name="Google Shape;10018;p157"/>
          <p:cNvGrpSpPr/>
          <p:nvPr/>
        </p:nvGrpSpPr>
        <p:grpSpPr>
          <a:xfrm>
            <a:off x="1381477" y="1688773"/>
            <a:ext cx="444605" cy="420559"/>
            <a:chOff x="-6338550" y="3272950"/>
            <a:chExt cx="308775" cy="292075"/>
          </a:xfrm>
        </p:grpSpPr>
        <p:sp>
          <p:nvSpPr>
            <p:cNvPr id="10019" name="Google Shape;10019;p157"/>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157"/>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157"/>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2" name="Google Shape;10022;p157"/>
          <p:cNvGrpSpPr/>
          <p:nvPr/>
        </p:nvGrpSpPr>
        <p:grpSpPr>
          <a:xfrm>
            <a:off x="1392817" y="2205194"/>
            <a:ext cx="421927" cy="419659"/>
            <a:chOff x="-6329100" y="3632100"/>
            <a:chExt cx="293025" cy="291450"/>
          </a:xfrm>
        </p:grpSpPr>
        <p:sp>
          <p:nvSpPr>
            <p:cNvPr id="10023" name="Google Shape;10023;p157"/>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4" name="Google Shape;10024;p157"/>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157"/>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6" name="Google Shape;10026;p157"/>
          <p:cNvGrpSpPr/>
          <p:nvPr/>
        </p:nvGrpSpPr>
        <p:grpSpPr>
          <a:xfrm>
            <a:off x="1405867" y="2756828"/>
            <a:ext cx="419623" cy="419659"/>
            <a:chOff x="-6329875" y="3992050"/>
            <a:chExt cx="291425" cy="291450"/>
          </a:xfrm>
        </p:grpSpPr>
        <p:sp>
          <p:nvSpPr>
            <p:cNvPr id="10027" name="Google Shape;10027;p157"/>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8" name="Google Shape;10028;p157"/>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157"/>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157"/>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1" name="Google Shape;10031;p157"/>
          <p:cNvGrpSpPr/>
          <p:nvPr/>
        </p:nvGrpSpPr>
        <p:grpSpPr>
          <a:xfrm>
            <a:off x="4092004" y="1687530"/>
            <a:ext cx="423079" cy="423043"/>
            <a:chOff x="-4478975" y="3251700"/>
            <a:chExt cx="293825" cy="293800"/>
          </a:xfrm>
        </p:grpSpPr>
        <p:sp>
          <p:nvSpPr>
            <p:cNvPr id="10032" name="Google Shape;10032;p157"/>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157"/>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157"/>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5" name="Google Shape;10035;p157"/>
          <p:cNvGrpSpPr/>
          <p:nvPr/>
        </p:nvGrpSpPr>
        <p:grpSpPr>
          <a:xfrm>
            <a:off x="4092004" y="2205192"/>
            <a:ext cx="423079" cy="419659"/>
            <a:chOff x="-4475825" y="3612425"/>
            <a:chExt cx="293825" cy="291450"/>
          </a:xfrm>
        </p:grpSpPr>
        <p:sp>
          <p:nvSpPr>
            <p:cNvPr id="10036" name="Google Shape;10036;p157"/>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7" name="Google Shape;10037;p157"/>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157"/>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9" name="Google Shape;10039;p157"/>
          <p:cNvGrpSpPr/>
          <p:nvPr/>
        </p:nvGrpSpPr>
        <p:grpSpPr>
          <a:xfrm>
            <a:off x="4101077" y="2756844"/>
            <a:ext cx="428730" cy="419623"/>
            <a:chOff x="-4480550" y="3970800"/>
            <a:chExt cx="297750" cy="291425"/>
          </a:xfrm>
        </p:grpSpPr>
        <p:sp>
          <p:nvSpPr>
            <p:cNvPr id="10040" name="Google Shape;10040;p157"/>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157"/>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2" name="Google Shape;10042;p157"/>
          <p:cNvGrpSpPr/>
          <p:nvPr/>
        </p:nvGrpSpPr>
        <p:grpSpPr>
          <a:xfrm>
            <a:off x="6804910" y="1689221"/>
            <a:ext cx="415123" cy="419659"/>
            <a:chOff x="-2668225" y="3239075"/>
            <a:chExt cx="288300" cy="291450"/>
          </a:xfrm>
        </p:grpSpPr>
        <p:sp>
          <p:nvSpPr>
            <p:cNvPr id="10043" name="Google Shape;10043;p157"/>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157"/>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157"/>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157"/>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157"/>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8" name="Google Shape;10048;p157"/>
          <p:cNvGrpSpPr/>
          <p:nvPr/>
        </p:nvGrpSpPr>
        <p:grpSpPr>
          <a:xfrm>
            <a:off x="6802066" y="2205191"/>
            <a:ext cx="420811" cy="419659"/>
            <a:chOff x="-2671375" y="3597450"/>
            <a:chExt cx="292250" cy="291450"/>
          </a:xfrm>
        </p:grpSpPr>
        <p:sp>
          <p:nvSpPr>
            <p:cNvPr id="10049" name="Google Shape;10049;p157"/>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0" name="Google Shape;10050;p157"/>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1" name="Google Shape;10051;p157"/>
          <p:cNvGrpSpPr/>
          <p:nvPr/>
        </p:nvGrpSpPr>
        <p:grpSpPr>
          <a:xfrm>
            <a:off x="6812849" y="2755691"/>
            <a:ext cx="423043" cy="421927"/>
            <a:chOff x="-2670575" y="3956600"/>
            <a:chExt cx="293800" cy="293025"/>
          </a:xfrm>
        </p:grpSpPr>
        <p:sp>
          <p:nvSpPr>
            <p:cNvPr id="10052" name="Google Shape;10052;p157"/>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157"/>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157"/>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5" name="Google Shape;10055;p157"/>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6" name="Google Shape;10056;p157"/>
          <p:cNvGrpSpPr/>
          <p:nvPr/>
        </p:nvGrpSpPr>
        <p:grpSpPr>
          <a:xfrm>
            <a:off x="3070370" y="3311947"/>
            <a:ext cx="426462" cy="418363"/>
            <a:chOff x="-1183550" y="3586525"/>
            <a:chExt cx="296175" cy="290550"/>
          </a:xfrm>
        </p:grpSpPr>
        <p:sp>
          <p:nvSpPr>
            <p:cNvPr id="10057" name="Google Shape;10057;p157"/>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157"/>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10059;p157"/>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0" name="Google Shape;10060;p157"/>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1" name="Google Shape;10061;p157"/>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157"/>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157"/>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157"/>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157"/>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6" name="Google Shape;10066;p157"/>
          <p:cNvGrpSpPr/>
          <p:nvPr/>
        </p:nvGrpSpPr>
        <p:grpSpPr>
          <a:xfrm>
            <a:off x="1933980" y="1689799"/>
            <a:ext cx="420811" cy="418507"/>
            <a:chOff x="-5971525" y="3273750"/>
            <a:chExt cx="292250" cy="290650"/>
          </a:xfrm>
        </p:grpSpPr>
        <p:sp>
          <p:nvSpPr>
            <p:cNvPr id="10067" name="Google Shape;10067;p157"/>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10068;p157"/>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9" name="Google Shape;10069;p157"/>
          <p:cNvGrpSpPr/>
          <p:nvPr/>
        </p:nvGrpSpPr>
        <p:grpSpPr>
          <a:xfrm>
            <a:off x="1928310" y="2203826"/>
            <a:ext cx="432150" cy="422395"/>
            <a:chOff x="-5974675" y="3632100"/>
            <a:chExt cx="300125" cy="293350"/>
          </a:xfrm>
        </p:grpSpPr>
        <p:sp>
          <p:nvSpPr>
            <p:cNvPr id="10070" name="Google Shape;10070;p157"/>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1" name="Google Shape;10071;p157"/>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157"/>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3" name="Google Shape;10073;p157"/>
          <p:cNvGrpSpPr/>
          <p:nvPr/>
        </p:nvGrpSpPr>
        <p:grpSpPr>
          <a:xfrm>
            <a:off x="1958351" y="2755694"/>
            <a:ext cx="395865" cy="421927"/>
            <a:chOff x="-5971525" y="3990475"/>
            <a:chExt cx="274925" cy="293025"/>
          </a:xfrm>
        </p:grpSpPr>
        <p:sp>
          <p:nvSpPr>
            <p:cNvPr id="10074" name="Google Shape;10074;p157"/>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157"/>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157"/>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157"/>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8" name="Google Shape;10078;p157"/>
          <p:cNvGrpSpPr/>
          <p:nvPr/>
        </p:nvGrpSpPr>
        <p:grpSpPr>
          <a:xfrm>
            <a:off x="4631558" y="1689798"/>
            <a:ext cx="420775" cy="418507"/>
            <a:chOff x="-4118225" y="3253275"/>
            <a:chExt cx="292225" cy="290650"/>
          </a:xfrm>
        </p:grpSpPr>
        <p:sp>
          <p:nvSpPr>
            <p:cNvPr id="10079" name="Google Shape;10079;p157"/>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157"/>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1" name="Google Shape;10081;p157"/>
          <p:cNvGrpSpPr/>
          <p:nvPr/>
        </p:nvGrpSpPr>
        <p:grpSpPr>
          <a:xfrm>
            <a:off x="4682008" y="2204922"/>
            <a:ext cx="319874" cy="420199"/>
            <a:chOff x="-4082800" y="3612425"/>
            <a:chExt cx="222150" cy="291825"/>
          </a:xfrm>
        </p:grpSpPr>
        <p:sp>
          <p:nvSpPr>
            <p:cNvPr id="10082" name="Google Shape;10082;p157"/>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157"/>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157"/>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5" name="Google Shape;10085;p157"/>
          <p:cNvGrpSpPr/>
          <p:nvPr/>
        </p:nvGrpSpPr>
        <p:grpSpPr>
          <a:xfrm>
            <a:off x="4643456" y="2769876"/>
            <a:ext cx="420775" cy="393561"/>
            <a:chOff x="-4118225" y="3990475"/>
            <a:chExt cx="292225" cy="273325"/>
          </a:xfrm>
        </p:grpSpPr>
        <p:sp>
          <p:nvSpPr>
            <p:cNvPr id="10086" name="Google Shape;10086;p157"/>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157"/>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8" name="Google Shape;10088;p157"/>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9" name="Google Shape;10089;p157"/>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0" name="Google Shape;10090;p157"/>
          <p:cNvGrpSpPr/>
          <p:nvPr/>
        </p:nvGrpSpPr>
        <p:grpSpPr>
          <a:xfrm>
            <a:off x="7354110" y="1688087"/>
            <a:ext cx="394713" cy="421927"/>
            <a:chOff x="-2312225" y="3238300"/>
            <a:chExt cx="274125" cy="293025"/>
          </a:xfrm>
        </p:grpSpPr>
        <p:sp>
          <p:nvSpPr>
            <p:cNvPr id="10091" name="Google Shape;10091;p157"/>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157"/>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3" name="Google Shape;10093;p157"/>
          <p:cNvGrpSpPr/>
          <p:nvPr/>
        </p:nvGrpSpPr>
        <p:grpSpPr>
          <a:xfrm>
            <a:off x="7341062" y="2153586"/>
            <a:ext cx="420811" cy="522864"/>
            <a:chOff x="-2310650" y="3525775"/>
            <a:chExt cx="292250" cy="363125"/>
          </a:xfrm>
        </p:grpSpPr>
        <p:sp>
          <p:nvSpPr>
            <p:cNvPr id="10094" name="Google Shape;10094;p157"/>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157"/>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157"/>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7" name="Google Shape;10097;p157"/>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8" name="Google Shape;10098;p157"/>
          <p:cNvGrpSpPr/>
          <p:nvPr/>
        </p:nvGrpSpPr>
        <p:grpSpPr>
          <a:xfrm>
            <a:off x="7351827" y="2756825"/>
            <a:ext cx="423079" cy="419659"/>
            <a:chOff x="-2310650" y="3958175"/>
            <a:chExt cx="293825" cy="291450"/>
          </a:xfrm>
        </p:grpSpPr>
        <p:sp>
          <p:nvSpPr>
            <p:cNvPr id="10099" name="Google Shape;10099;p157"/>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0" name="Google Shape;10100;p157"/>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1" name="Google Shape;10101;p157"/>
          <p:cNvGrpSpPr/>
          <p:nvPr/>
        </p:nvGrpSpPr>
        <p:grpSpPr>
          <a:xfrm>
            <a:off x="4718688" y="3308459"/>
            <a:ext cx="424159" cy="419659"/>
            <a:chOff x="-1182750" y="3962900"/>
            <a:chExt cx="294575" cy="291450"/>
          </a:xfrm>
        </p:grpSpPr>
        <p:sp>
          <p:nvSpPr>
            <p:cNvPr id="10102" name="Google Shape;10102;p157"/>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157"/>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157"/>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5" name="Google Shape;10105;p157"/>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157"/>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157"/>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8" name="Google Shape;10108;p157"/>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9" name="Google Shape;10109;p157"/>
          <p:cNvGrpSpPr/>
          <p:nvPr/>
        </p:nvGrpSpPr>
        <p:grpSpPr>
          <a:xfrm>
            <a:off x="2471824" y="1689223"/>
            <a:ext cx="424195" cy="419659"/>
            <a:chOff x="-5611575" y="3272950"/>
            <a:chExt cx="294600" cy="291450"/>
          </a:xfrm>
        </p:grpSpPr>
        <p:sp>
          <p:nvSpPr>
            <p:cNvPr id="10110" name="Google Shape;10110;p157"/>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157"/>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157"/>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157"/>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157"/>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5" name="Google Shape;10115;p157"/>
          <p:cNvGrpSpPr/>
          <p:nvPr/>
        </p:nvGrpSpPr>
        <p:grpSpPr>
          <a:xfrm>
            <a:off x="2471824" y="2205770"/>
            <a:ext cx="424195" cy="418507"/>
            <a:chOff x="-5613150" y="3632900"/>
            <a:chExt cx="294600" cy="290650"/>
          </a:xfrm>
        </p:grpSpPr>
        <p:sp>
          <p:nvSpPr>
            <p:cNvPr id="10116" name="Google Shape;10116;p157"/>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7" name="Google Shape;10117;p157"/>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8" name="Google Shape;10118;p157"/>
          <p:cNvGrpSpPr/>
          <p:nvPr/>
        </p:nvGrpSpPr>
        <p:grpSpPr>
          <a:xfrm>
            <a:off x="2483722" y="2756270"/>
            <a:ext cx="424195" cy="420775"/>
            <a:chOff x="-5613150" y="3991275"/>
            <a:chExt cx="294600" cy="292225"/>
          </a:xfrm>
        </p:grpSpPr>
        <p:sp>
          <p:nvSpPr>
            <p:cNvPr id="10119" name="Google Shape;10119;p157"/>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157"/>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10121;p157"/>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157"/>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3" name="Google Shape;10123;p157"/>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4" name="Google Shape;10124;p157"/>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157"/>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157"/>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10127;p157"/>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8" name="Google Shape;10128;p157"/>
          <p:cNvGrpSpPr/>
          <p:nvPr/>
        </p:nvGrpSpPr>
        <p:grpSpPr>
          <a:xfrm>
            <a:off x="5155210" y="1689438"/>
            <a:ext cx="434634" cy="419227"/>
            <a:chOff x="-3768700" y="3253275"/>
            <a:chExt cx="301850" cy="291150"/>
          </a:xfrm>
        </p:grpSpPr>
        <p:sp>
          <p:nvSpPr>
            <p:cNvPr id="10129" name="Google Shape;10129;p157"/>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0" name="Google Shape;10130;p157"/>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157"/>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2" name="Google Shape;10132;p157"/>
          <p:cNvGrpSpPr/>
          <p:nvPr/>
        </p:nvGrpSpPr>
        <p:grpSpPr>
          <a:xfrm>
            <a:off x="5159293" y="2217090"/>
            <a:ext cx="426462" cy="395865"/>
            <a:chOff x="-3808700" y="3628950"/>
            <a:chExt cx="296175" cy="274925"/>
          </a:xfrm>
        </p:grpSpPr>
        <p:sp>
          <p:nvSpPr>
            <p:cNvPr id="10133" name="Google Shape;10133;p157"/>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157"/>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157"/>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6" name="Google Shape;10136;p157"/>
          <p:cNvGrpSpPr/>
          <p:nvPr/>
        </p:nvGrpSpPr>
        <p:grpSpPr>
          <a:xfrm>
            <a:off x="5224504" y="2756412"/>
            <a:ext cx="419443" cy="420487"/>
            <a:chOff x="-3771675" y="3971775"/>
            <a:chExt cx="291300" cy="292025"/>
          </a:xfrm>
        </p:grpSpPr>
        <p:sp>
          <p:nvSpPr>
            <p:cNvPr id="10137" name="Google Shape;10137;p157"/>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8" name="Google Shape;10138;p157"/>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157"/>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157"/>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157"/>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2" name="Google Shape;10142;p157"/>
          <p:cNvGrpSpPr/>
          <p:nvPr/>
        </p:nvGrpSpPr>
        <p:grpSpPr>
          <a:xfrm>
            <a:off x="7885948" y="1716461"/>
            <a:ext cx="420271" cy="320774"/>
            <a:chOff x="-1951475" y="3273100"/>
            <a:chExt cx="291875" cy="222775"/>
          </a:xfrm>
        </p:grpSpPr>
        <p:sp>
          <p:nvSpPr>
            <p:cNvPr id="10143" name="Google Shape;10143;p157"/>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4" name="Google Shape;10144;p157"/>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5" name="Google Shape;10145;p157"/>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6" name="Google Shape;10146;p157"/>
          <p:cNvGrpSpPr/>
          <p:nvPr/>
        </p:nvGrpSpPr>
        <p:grpSpPr>
          <a:xfrm>
            <a:off x="7883429" y="2205191"/>
            <a:ext cx="425310" cy="419659"/>
            <a:chOff x="-1951475" y="3597450"/>
            <a:chExt cx="295375" cy="291450"/>
          </a:xfrm>
        </p:grpSpPr>
        <p:sp>
          <p:nvSpPr>
            <p:cNvPr id="10147" name="Google Shape;10147;p157"/>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8" name="Google Shape;10148;p157"/>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157"/>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157"/>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1" name="Google Shape;10151;p157"/>
          <p:cNvGrpSpPr/>
          <p:nvPr/>
        </p:nvGrpSpPr>
        <p:grpSpPr>
          <a:xfrm>
            <a:off x="7885680" y="2756825"/>
            <a:ext cx="444605" cy="419659"/>
            <a:chOff x="-1960150" y="3956600"/>
            <a:chExt cx="308775" cy="291450"/>
          </a:xfrm>
        </p:grpSpPr>
        <p:sp>
          <p:nvSpPr>
            <p:cNvPr id="10152" name="Google Shape;10152;p157"/>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157"/>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4" name="Google Shape;10154;p157"/>
          <p:cNvGrpSpPr/>
          <p:nvPr/>
        </p:nvGrpSpPr>
        <p:grpSpPr>
          <a:xfrm>
            <a:off x="1939718" y="3307636"/>
            <a:ext cx="420775" cy="420775"/>
            <a:chOff x="-804700" y="3226500"/>
            <a:chExt cx="292225" cy="292225"/>
          </a:xfrm>
        </p:grpSpPr>
        <p:sp>
          <p:nvSpPr>
            <p:cNvPr id="10155" name="Google Shape;10155;p157"/>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157"/>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7" name="Google Shape;10157;p157"/>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8" name="Google Shape;10158;p157"/>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157"/>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157"/>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157"/>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2" name="Google Shape;10162;p157"/>
          <p:cNvGrpSpPr/>
          <p:nvPr/>
        </p:nvGrpSpPr>
        <p:grpSpPr>
          <a:xfrm>
            <a:off x="3019809" y="1688647"/>
            <a:ext cx="420775" cy="420811"/>
            <a:chOff x="-5251625" y="3272950"/>
            <a:chExt cx="292225" cy="292250"/>
          </a:xfrm>
        </p:grpSpPr>
        <p:sp>
          <p:nvSpPr>
            <p:cNvPr id="10163" name="Google Shape;10163;p157"/>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157"/>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157"/>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6" name="Google Shape;10166;p157"/>
          <p:cNvGrpSpPr/>
          <p:nvPr/>
        </p:nvGrpSpPr>
        <p:grpSpPr>
          <a:xfrm>
            <a:off x="3016407" y="2204348"/>
            <a:ext cx="427578" cy="421351"/>
            <a:chOff x="-5254775" y="3631325"/>
            <a:chExt cx="296950" cy="292625"/>
          </a:xfrm>
        </p:grpSpPr>
        <p:sp>
          <p:nvSpPr>
            <p:cNvPr id="10167" name="Google Shape;10167;p157"/>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157"/>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9" name="Google Shape;10169;p157"/>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157"/>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157"/>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157"/>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157"/>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4" name="Google Shape;10174;p157"/>
          <p:cNvGrpSpPr/>
          <p:nvPr/>
        </p:nvGrpSpPr>
        <p:grpSpPr>
          <a:xfrm>
            <a:off x="3032265" y="2756270"/>
            <a:ext cx="419659" cy="420775"/>
            <a:chOff x="-5251625" y="3991275"/>
            <a:chExt cx="291450" cy="292225"/>
          </a:xfrm>
        </p:grpSpPr>
        <p:sp>
          <p:nvSpPr>
            <p:cNvPr id="10175" name="Google Shape;10175;p157"/>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6" name="Google Shape;10176;p157"/>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7" name="Google Shape;10177;p157"/>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157"/>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157"/>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0" name="Google Shape;10180;p157"/>
          <p:cNvGrpSpPr/>
          <p:nvPr/>
        </p:nvGrpSpPr>
        <p:grpSpPr>
          <a:xfrm>
            <a:off x="5772848" y="1689240"/>
            <a:ext cx="319874" cy="419623"/>
            <a:chOff x="-3365275" y="3253275"/>
            <a:chExt cx="222150" cy="291425"/>
          </a:xfrm>
        </p:grpSpPr>
        <p:sp>
          <p:nvSpPr>
            <p:cNvPr id="10181" name="Google Shape;10181;p157"/>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2" name="Google Shape;10182;p157"/>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3" name="Google Shape;10183;p157"/>
          <p:cNvGrpSpPr/>
          <p:nvPr/>
        </p:nvGrpSpPr>
        <p:grpSpPr>
          <a:xfrm>
            <a:off x="5746786" y="2204058"/>
            <a:ext cx="371998" cy="421927"/>
            <a:chOff x="-3383375" y="3611625"/>
            <a:chExt cx="258350" cy="293025"/>
          </a:xfrm>
        </p:grpSpPr>
        <p:sp>
          <p:nvSpPr>
            <p:cNvPr id="10184" name="Google Shape;10184;p157"/>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157"/>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6" name="Google Shape;10186;p157"/>
          <p:cNvGrpSpPr/>
          <p:nvPr/>
        </p:nvGrpSpPr>
        <p:grpSpPr>
          <a:xfrm>
            <a:off x="5809135" y="2756826"/>
            <a:ext cx="271097" cy="419659"/>
            <a:chOff x="-3347950" y="3971575"/>
            <a:chExt cx="188275" cy="291450"/>
          </a:xfrm>
        </p:grpSpPr>
        <p:sp>
          <p:nvSpPr>
            <p:cNvPr id="10187" name="Google Shape;10187;p157"/>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157"/>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157"/>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0" name="Google Shape;10190;p157"/>
          <p:cNvGrpSpPr/>
          <p:nvPr/>
        </p:nvGrpSpPr>
        <p:grpSpPr>
          <a:xfrm>
            <a:off x="858994" y="3307061"/>
            <a:ext cx="371998" cy="421927"/>
            <a:chOff x="-1575775" y="3238300"/>
            <a:chExt cx="258350" cy="293025"/>
          </a:xfrm>
        </p:grpSpPr>
        <p:sp>
          <p:nvSpPr>
            <p:cNvPr id="10191" name="Google Shape;10191;p157"/>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2" name="Google Shape;10192;p157"/>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157"/>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157"/>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157"/>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6" name="Google Shape;10196;p157"/>
          <p:cNvGrpSpPr/>
          <p:nvPr/>
        </p:nvGrpSpPr>
        <p:grpSpPr>
          <a:xfrm>
            <a:off x="2503892" y="3309051"/>
            <a:ext cx="423079" cy="424159"/>
            <a:chOff x="-1591550" y="3597475"/>
            <a:chExt cx="293825" cy="294575"/>
          </a:xfrm>
        </p:grpSpPr>
        <p:sp>
          <p:nvSpPr>
            <p:cNvPr id="10197" name="Google Shape;10197;p157"/>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157"/>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9" name="Google Shape;10199;p157"/>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0" name="Google Shape;10200;p157"/>
          <p:cNvGrpSpPr/>
          <p:nvPr/>
        </p:nvGrpSpPr>
        <p:grpSpPr>
          <a:xfrm>
            <a:off x="4153362" y="3318663"/>
            <a:ext cx="421927" cy="399248"/>
            <a:chOff x="-1592325" y="3957400"/>
            <a:chExt cx="293025" cy="277275"/>
          </a:xfrm>
        </p:grpSpPr>
        <p:sp>
          <p:nvSpPr>
            <p:cNvPr id="10201" name="Google Shape;10201;p157"/>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157"/>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157"/>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157"/>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5" name="Google Shape;10205;p157"/>
          <p:cNvGrpSpPr/>
          <p:nvPr/>
        </p:nvGrpSpPr>
        <p:grpSpPr>
          <a:xfrm>
            <a:off x="3640232" y="3310744"/>
            <a:ext cx="369730" cy="420775"/>
            <a:chOff x="-778700" y="3612425"/>
            <a:chExt cx="256775" cy="292225"/>
          </a:xfrm>
        </p:grpSpPr>
        <p:sp>
          <p:nvSpPr>
            <p:cNvPr id="10206" name="Google Shape;10206;p157"/>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157"/>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157"/>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9" name="Google Shape;10209;p157"/>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157"/>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157"/>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2" name="Google Shape;10212;p157"/>
          <p:cNvGrpSpPr/>
          <p:nvPr/>
        </p:nvGrpSpPr>
        <p:grpSpPr>
          <a:xfrm>
            <a:off x="6111733" y="3828305"/>
            <a:ext cx="340731" cy="387641"/>
            <a:chOff x="7728464" y="1561258"/>
            <a:chExt cx="349719" cy="397866"/>
          </a:xfrm>
        </p:grpSpPr>
        <p:sp>
          <p:nvSpPr>
            <p:cNvPr id="10213" name="Google Shape;10213;p157"/>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157"/>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5" name="Google Shape;10215;p157"/>
          <p:cNvGrpSpPr/>
          <p:nvPr/>
        </p:nvGrpSpPr>
        <p:grpSpPr>
          <a:xfrm>
            <a:off x="4034702" y="3828305"/>
            <a:ext cx="387681" cy="387641"/>
            <a:chOff x="5611350" y="1561258"/>
            <a:chExt cx="397907" cy="397866"/>
          </a:xfrm>
        </p:grpSpPr>
        <p:sp>
          <p:nvSpPr>
            <p:cNvPr id="10216" name="Google Shape;10216;p157"/>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157"/>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8" name="Google Shape;10218;p157"/>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157"/>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0" name="Google Shape;10220;p157"/>
          <p:cNvGrpSpPr/>
          <p:nvPr/>
        </p:nvGrpSpPr>
        <p:grpSpPr>
          <a:xfrm>
            <a:off x="4553987" y="3925571"/>
            <a:ext cx="387610" cy="193109"/>
            <a:chOff x="6140660" y="1661097"/>
            <a:chExt cx="397835" cy="198202"/>
          </a:xfrm>
        </p:grpSpPr>
        <p:sp>
          <p:nvSpPr>
            <p:cNvPr id="10221" name="Google Shape;10221;p157"/>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2" name="Google Shape;10222;p157"/>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157"/>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4" name="Google Shape;10224;p157"/>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5" name="Google Shape;10225;p157"/>
          <p:cNvGrpSpPr/>
          <p:nvPr/>
        </p:nvGrpSpPr>
        <p:grpSpPr>
          <a:xfrm>
            <a:off x="5073202" y="3828305"/>
            <a:ext cx="387681" cy="387641"/>
            <a:chOff x="6669907" y="1561258"/>
            <a:chExt cx="397907" cy="397866"/>
          </a:xfrm>
        </p:grpSpPr>
        <p:sp>
          <p:nvSpPr>
            <p:cNvPr id="10226" name="Google Shape;10226;p157"/>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157"/>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8" name="Google Shape;10228;p157"/>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9" name="Google Shape;10229;p157"/>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157"/>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1" name="Google Shape;10231;p157"/>
          <p:cNvGrpSpPr/>
          <p:nvPr/>
        </p:nvGrpSpPr>
        <p:grpSpPr>
          <a:xfrm>
            <a:off x="1958433" y="3885842"/>
            <a:ext cx="387681" cy="272572"/>
            <a:chOff x="3386036" y="1746339"/>
            <a:chExt cx="397907" cy="279762"/>
          </a:xfrm>
        </p:grpSpPr>
        <p:sp>
          <p:nvSpPr>
            <p:cNvPr id="10232" name="Google Shape;10232;p157"/>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3" name="Google Shape;10233;p157"/>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4" name="Google Shape;10234;p157"/>
          <p:cNvGrpSpPr/>
          <p:nvPr/>
        </p:nvGrpSpPr>
        <p:grpSpPr>
          <a:xfrm>
            <a:off x="2996130" y="3828288"/>
            <a:ext cx="387681" cy="387681"/>
            <a:chOff x="4417380" y="1687279"/>
            <a:chExt cx="397907" cy="397907"/>
          </a:xfrm>
        </p:grpSpPr>
        <p:sp>
          <p:nvSpPr>
            <p:cNvPr id="10235" name="Google Shape;10235;p157"/>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157"/>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7" name="Google Shape;10237;p157"/>
          <p:cNvGrpSpPr/>
          <p:nvPr/>
        </p:nvGrpSpPr>
        <p:grpSpPr>
          <a:xfrm>
            <a:off x="7942611" y="3308537"/>
            <a:ext cx="387661" cy="387661"/>
            <a:chOff x="2869999" y="1687279"/>
            <a:chExt cx="397887" cy="397887"/>
          </a:xfrm>
        </p:grpSpPr>
        <p:sp>
          <p:nvSpPr>
            <p:cNvPr id="10238" name="Google Shape;10238;p157"/>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9" name="Google Shape;10239;p157"/>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0" name="Google Shape;10240;p157"/>
          <p:cNvGrpSpPr/>
          <p:nvPr/>
        </p:nvGrpSpPr>
        <p:grpSpPr>
          <a:xfrm>
            <a:off x="2477718" y="3828664"/>
            <a:ext cx="386807" cy="386929"/>
            <a:chOff x="3902887" y="1687655"/>
            <a:chExt cx="397010" cy="397135"/>
          </a:xfrm>
        </p:grpSpPr>
        <p:sp>
          <p:nvSpPr>
            <p:cNvPr id="10241" name="Google Shape;10241;p157"/>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157"/>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3" name="Google Shape;10243;p157"/>
          <p:cNvGrpSpPr/>
          <p:nvPr/>
        </p:nvGrpSpPr>
        <p:grpSpPr>
          <a:xfrm>
            <a:off x="3515416" y="3828288"/>
            <a:ext cx="387681" cy="387681"/>
            <a:chOff x="4933458" y="1687279"/>
            <a:chExt cx="397907" cy="397907"/>
          </a:xfrm>
        </p:grpSpPr>
        <p:sp>
          <p:nvSpPr>
            <p:cNvPr id="10244" name="Google Shape;10244;p157"/>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5" name="Google Shape;10245;p157"/>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6" name="Google Shape;10246;p157"/>
          <p:cNvGrpSpPr/>
          <p:nvPr/>
        </p:nvGrpSpPr>
        <p:grpSpPr>
          <a:xfrm>
            <a:off x="6348367" y="3308537"/>
            <a:ext cx="387661" cy="387661"/>
            <a:chOff x="1379798" y="1723250"/>
            <a:chExt cx="397887" cy="397887"/>
          </a:xfrm>
        </p:grpSpPr>
        <p:sp>
          <p:nvSpPr>
            <p:cNvPr id="10247" name="Google Shape;10247;p15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15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15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15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1" name="Google Shape;10251;p157"/>
          <p:cNvGrpSpPr/>
          <p:nvPr/>
        </p:nvGrpSpPr>
        <p:grpSpPr>
          <a:xfrm>
            <a:off x="5286246" y="3308537"/>
            <a:ext cx="387681" cy="387661"/>
            <a:chOff x="266768" y="1721375"/>
            <a:chExt cx="397907" cy="397887"/>
          </a:xfrm>
        </p:grpSpPr>
        <p:sp>
          <p:nvSpPr>
            <p:cNvPr id="10252" name="Google Shape;10252;p15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15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4" name="Google Shape;10254;p157"/>
          <p:cNvGrpSpPr/>
          <p:nvPr/>
        </p:nvGrpSpPr>
        <p:grpSpPr>
          <a:xfrm>
            <a:off x="5817327" y="3308537"/>
            <a:ext cx="387641" cy="387661"/>
            <a:chOff x="864491" y="1723250"/>
            <a:chExt cx="397866" cy="397887"/>
          </a:xfrm>
        </p:grpSpPr>
        <p:sp>
          <p:nvSpPr>
            <p:cNvPr id="10255" name="Google Shape;10255;p15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15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15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58" name="Google Shape;10258;p157"/>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59" name="Google Shape;10259;p157"/>
          <p:cNvGrpSpPr/>
          <p:nvPr/>
        </p:nvGrpSpPr>
        <p:grpSpPr>
          <a:xfrm>
            <a:off x="7411672" y="3308924"/>
            <a:ext cx="387539" cy="386888"/>
            <a:chOff x="2408992" y="1722875"/>
            <a:chExt cx="397761" cy="397093"/>
          </a:xfrm>
        </p:grpSpPr>
        <p:sp>
          <p:nvSpPr>
            <p:cNvPr id="10260" name="Google Shape;10260;p157"/>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157"/>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2" name="Google Shape;10262;p157"/>
          <p:cNvGrpSpPr/>
          <p:nvPr/>
        </p:nvGrpSpPr>
        <p:grpSpPr>
          <a:xfrm>
            <a:off x="6584077" y="3827044"/>
            <a:ext cx="395772" cy="395772"/>
            <a:chOff x="1190625" y="238125"/>
            <a:chExt cx="5235075" cy="5235075"/>
          </a:xfrm>
        </p:grpSpPr>
        <p:sp>
          <p:nvSpPr>
            <p:cNvPr id="10263" name="Google Shape;10263;p157"/>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157"/>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5" name="Google Shape;10265;p157"/>
          <p:cNvGrpSpPr/>
          <p:nvPr/>
        </p:nvGrpSpPr>
        <p:grpSpPr>
          <a:xfrm>
            <a:off x="5592488" y="3828305"/>
            <a:ext cx="387641" cy="387641"/>
            <a:chOff x="7199196" y="1561258"/>
            <a:chExt cx="397866" cy="397866"/>
          </a:xfrm>
        </p:grpSpPr>
        <p:sp>
          <p:nvSpPr>
            <p:cNvPr id="10266" name="Google Shape;10266;p157"/>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7" name="Google Shape;10267;p157"/>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157"/>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0272"/>
        <p:cNvGrpSpPr/>
        <p:nvPr/>
      </p:nvGrpSpPr>
      <p:grpSpPr>
        <a:xfrm>
          <a:off x="0" y="0"/>
          <a:ext cx="0" cy="0"/>
          <a:chOff x="0" y="0"/>
          <a:chExt cx="0" cy="0"/>
        </a:xfrm>
      </p:grpSpPr>
      <p:sp>
        <p:nvSpPr>
          <p:cNvPr id="10273" name="Google Shape;10273;p158"/>
          <p:cNvSpPr/>
          <p:nvPr/>
        </p:nvSpPr>
        <p:spPr>
          <a:xfrm>
            <a:off x="6796005" y="3658439"/>
            <a:ext cx="343251" cy="386661"/>
          </a:xfrm>
          <a:custGeom>
            <a:avLst/>
            <a:gdLst/>
            <a:ahLst/>
            <a:cxnLst/>
            <a:rect l="l" t="t" r="r" b="b"/>
            <a:pathLst>
              <a:path w="19539" h="22010" extrusionOk="0">
                <a:moveTo>
                  <a:pt x="9761" y="1"/>
                </a:moveTo>
                <a:cubicBezTo>
                  <a:pt x="9461" y="1"/>
                  <a:pt x="9164" y="80"/>
                  <a:pt x="8902" y="240"/>
                </a:cubicBezTo>
                <a:lnTo>
                  <a:pt x="867" y="4874"/>
                </a:lnTo>
                <a:cubicBezTo>
                  <a:pt x="342" y="5171"/>
                  <a:pt x="0" y="5741"/>
                  <a:pt x="0" y="6380"/>
                </a:cubicBezTo>
                <a:lnTo>
                  <a:pt x="0" y="15647"/>
                </a:lnTo>
                <a:cubicBezTo>
                  <a:pt x="0" y="16264"/>
                  <a:pt x="342" y="16834"/>
                  <a:pt x="867" y="17154"/>
                </a:cubicBezTo>
                <a:lnTo>
                  <a:pt x="8902" y="21787"/>
                </a:lnTo>
                <a:cubicBezTo>
                  <a:pt x="9164" y="21936"/>
                  <a:pt x="9461" y="22010"/>
                  <a:pt x="9761" y="22010"/>
                </a:cubicBezTo>
                <a:cubicBezTo>
                  <a:pt x="10060" y="22010"/>
                  <a:pt x="10363" y="21936"/>
                  <a:pt x="10637" y="21787"/>
                </a:cubicBezTo>
                <a:lnTo>
                  <a:pt x="18671" y="17154"/>
                </a:lnTo>
                <a:cubicBezTo>
                  <a:pt x="19196" y="16834"/>
                  <a:pt x="19539" y="16264"/>
                  <a:pt x="19539" y="15647"/>
                </a:cubicBezTo>
                <a:lnTo>
                  <a:pt x="19539" y="6380"/>
                </a:lnTo>
                <a:cubicBezTo>
                  <a:pt x="19539" y="5741"/>
                  <a:pt x="19196" y="5171"/>
                  <a:pt x="18671" y="4874"/>
                </a:cubicBezTo>
                <a:lnTo>
                  <a:pt x="10637" y="240"/>
                </a:lnTo>
                <a:cubicBezTo>
                  <a:pt x="10363" y="80"/>
                  <a:pt x="10060" y="1"/>
                  <a:pt x="9761" y="1"/>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74" name="Google Shape;10274;p158"/>
          <p:cNvGrpSpPr/>
          <p:nvPr/>
        </p:nvGrpSpPr>
        <p:grpSpPr>
          <a:xfrm>
            <a:off x="6869704" y="3731340"/>
            <a:ext cx="201221" cy="201192"/>
            <a:chOff x="583100" y="3982600"/>
            <a:chExt cx="296175" cy="296175"/>
          </a:xfrm>
        </p:grpSpPr>
        <p:sp>
          <p:nvSpPr>
            <p:cNvPr id="10275" name="Google Shape;10275;p158"/>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6" name="Google Shape;10276;p158"/>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158"/>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158"/>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158"/>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0" name="Google Shape;10280;p158"/>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158"/>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82" name="Google Shape;10282;p158"/>
          <p:cNvSpPr/>
          <p:nvPr/>
        </p:nvSpPr>
        <p:spPr>
          <a:xfrm>
            <a:off x="5244198" y="3658334"/>
            <a:ext cx="342847" cy="386678"/>
          </a:xfrm>
          <a:custGeom>
            <a:avLst/>
            <a:gdLst/>
            <a:ahLst/>
            <a:cxnLst/>
            <a:rect l="l" t="t" r="r" b="b"/>
            <a:pathLst>
              <a:path w="19516" h="22011" extrusionOk="0">
                <a:moveTo>
                  <a:pt x="9758" y="1"/>
                </a:moveTo>
                <a:cubicBezTo>
                  <a:pt x="9456" y="1"/>
                  <a:pt x="9153" y="75"/>
                  <a:pt x="8879" y="223"/>
                </a:cubicBezTo>
                <a:lnTo>
                  <a:pt x="868" y="4857"/>
                </a:lnTo>
                <a:cubicBezTo>
                  <a:pt x="320" y="5177"/>
                  <a:pt x="0" y="5747"/>
                  <a:pt x="0" y="6363"/>
                </a:cubicBezTo>
                <a:lnTo>
                  <a:pt x="0" y="15630"/>
                </a:lnTo>
                <a:cubicBezTo>
                  <a:pt x="0" y="16247"/>
                  <a:pt x="320" y="16817"/>
                  <a:pt x="868" y="17137"/>
                </a:cubicBezTo>
                <a:lnTo>
                  <a:pt x="8879" y="21770"/>
                </a:lnTo>
                <a:cubicBezTo>
                  <a:pt x="9153" y="21930"/>
                  <a:pt x="9456" y="22010"/>
                  <a:pt x="9758" y="22010"/>
                </a:cubicBezTo>
                <a:cubicBezTo>
                  <a:pt x="10060" y="22010"/>
                  <a:pt x="10363" y="21930"/>
                  <a:pt x="10637" y="21770"/>
                </a:cubicBezTo>
                <a:lnTo>
                  <a:pt x="18648" y="17137"/>
                </a:lnTo>
                <a:cubicBezTo>
                  <a:pt x="19196" y="16817"/>
                  <a:pt x="19516" y="16247"/>
                  <a:pt x="19516" y="15630"/>
                </a:cubicBezTo>
                <a:lnTo>
                  <a:pt x="19516" y="6363"/>
                </a:lnTo>
                <a:cubicBezTo>
                  <a:pt x="19516" y="5747"/>
                  <a:pt x="19196" y="5177"/>
                  <a:pt x="18648" y="4857"/>
                </a:cubicBezTo>
                <a:lnTo>
                  <a:pt x="10637" y="223"/>
                </a:lnTo>
                <a:cubicBezTo>
                  <a:pt x="10363" y="75"/>
                  <a:pt x="10060" y="1"/>
                  <a:pt x="9758" y="1"/>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158"/>
          <p:cNvSpPr/>
          <p:nvPr/>
        </p:nvSpPr>
        <p:spPr>
          <a:xfrm>
            <a:off x="6007260" y="1662350"/>
            <a:ext cx="342865" cy="386555"/>
          </a:xfrm>
          <a:custGeom>
            <a:avLst/>
            <a:gdLst/>
            <a:ahLst/>
            <a:cxnLst/>
            <a:rect l="l" t="t" r="r" b="b"/>
            <a:pathLst>
              <a:path w="19517" h="22004" extrusionOk="0">
                <a:moveTo>
                  <a:pt x="9759" y="0"/>
                </a:moveTo>
                <a:cubicBezTo>
                  <a:pt x="9456" y="0"/>
                  <a:pt x="9154" y="80"/>
                  <a:pt x="8880" y="240"/>
                </a:cubicBezTo>
                <a:lnTo>
                  <a:pt x="868" y="4851"/>
                </a:lnTo>
                <a:cubicBezTo>
                  <a:pt x="320" y="5170"/>
                  <a:pt x="1" y="5741"/>
                  <a:pt x="1" y="6380"/>
                </a:cubicBezTo>
                <a:lnTo>
                  <a:pt x="1" y="15624"/>
                </a:lnTo>
                <a:cubicBezTo>
                  <a:pt x="1" y="16263"/>
                  <a:pt x="320" y="16834"/>
                  <a:pt x="868" y="17131"/>
                </a:cubicBezTo>
                <a:lnTo>
                  <a:pt x="8880" y="21764"/>
                </a:lnTo>
                <a:cubicBezTo>
                  <a:pt x="9154" y="21924"/>
                  <a:pt x="9456" y="22004"/>
                  <a:pt x="9759" y="22004"/>
                </a:cubicBezTo>
                <a:cubicBezTo>
                  <a:pt x="10061" y="22004"/>
                  <a:pt x="10363" y="21924"/>
                  <a:pt x="10637" y="21764"/>
                </a:cubicBezTo>
                <a:lnTo>
                  <a:pt x="18649" y="17131"/>
                </a:lnTo>
                <a:cubicBezTo>
                  <a:pt x="19197" y="16834"/>
                  <a:pt x="19516" y="16263"/>
                  <a:pt x="19516" y="15624"/>
                </a:cubicBezTo>
                <a:lnTo>
                  <a:pt x="19516" y="6380"/>
                </a:lnTo>
                <a:cubicBezTo>
                  <a:pt x="19516" y="5741"/>
                  <a:pt x="19197" y="5170"/>
                  <a:pt x="18649" y="4851"/>
                </a:cubicBezTo>
                <a:lnTo>
                  <a:pt x="10637" y="240"/>
                </a:lnTo>
                <a:cubicBezTo>
                  <a:pt x="10363" y="80"/>
                  <a:pt x="10061" y="0"/>
                  <a:pt x="9759"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84" name="Google Shape;10284;p158"/>
          <p:cNvGrpSpPr/>
          <p:nvPr/>
        </p:nvGrpSpPr>
        <p:grpSpPr>
          <a:xfrm>
            <a:off x="6078082" y="1755032"/>
            <a:ext cx="201221" cy="201192"/>
            <a:chOff x="3497300" y="3227275"/>
            <a:chExt cx="296175" cy="296175"/>
          </a:xfrm>
        </p:grpSpPr>
        <p:sp>
          <p:nvSpPr>
            <p:cNvPr id="10285" name="Google Shape;10285;p158"/>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158"/>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158"/>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8" name="Google Shape;10288;p158"/>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158"/>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0" name="Google Shape;10290;p158"/>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1" name="Google Shape;10291;p158"/>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158"/>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93" name="Google Shape;10293;p158"/>
          <p:cNvSpPr/>
          <p:nvPr/>
        </p:nvSpPr>
        <p:spPr>
          <a:xfrm>
            <a:off x="7585137" y="1662350"/>
            <a:ext cx="342847" cy="386555"/>
          </a:xfrm>
          <a:custGeom>
            <a:avLst/>
            <a:gdLst/>
            <a:ahLst/>
            <a:cxnLst/>
            <a:rect l="l" t="t" r="r" b="b"/>
            <a:pathLst>
              <a:path w="19516" h="22004" extrusionOk="0">
                <a:moveTo>
                  <a:pt x="9758" y="0"/>
                </a:moveTo>
                <a:cubicBezTo>
                  <a:pt x="9456" y="0"/>
                  <a:pt x="9153" y="80"/>
                  <a:pt x="8879" y="240"/>
                </a:cubicBezTo>
                <a:lnTo>
                  <a:pt x="868" y="4851"/>
                </a:lnTo>
                <a:cubicBezTo>
                  <a:pt x="320" y="5170"/>
                  <a:pt x="0" y="5741"/>
                  <a:pt x="0" y="6380"/>
                </a:cubicBezTo>
                <a:lnTo>
                  <a:pt x="0" y="15624"/>
                </a:lnTo>
                <a:cubicBezTo>
                  <a:pt x="0" y="16263"/>
                  <a:pt x="320" y="16834"/>
                  <a:pt x="868" y="17131"/>
                </a:cubicBezTo>
                <a:lnTo>
                  <a:pt x="8879" y="21764"/>
                </a:lnTo>
                <a:cubicBezTo>
                  <a:pt x="9153" y="21924"/>
                  <a:pt x="9456" y="22004"/>
                  <a:pt x="9758" y="22004"/>
                </a:cubicBezTo>
                <a:cubicBezTo>
                  <a:pt x="10061" y="22004"/>
                  <a:pt x="10363" y="21924"/>
                  <a:pt x="10637" y="21764"/>
                </a:cubicBezTo>
                <a:lnTo>
                  <a:pt x="18649" y="17131"/>
                </a:lnTo>
                <a:cubicBezTo>
                  <a:pt x="19196" y="16834"/>
                  <a:pt x="19516" y="16263"/>
                  <a:pt x="19516" y="15624"/>
                </a:cubicBezTo>
                <a:lnTo>
                  <a:pt x="19516" y="6380"/>
                </a:lnTo>
                <a:cubicBezTo>
                  <a:pt x="19516" y="5741"/>
                  <a:pt x="19196" y="5170"/>
                  <a:pt x="18649" y="4851"/>
                </a:cubicBezTo>
                <a:lnTo>
                  <a:pt x="10637" y="240"/>
                </a:lnTo>
                <a:cubicBezTo>
                  <a:pt x="10363" y="80"/>
                  <a:pt x="10061" y="0"/>
                  <a:pt x="9758"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94" name="Google Shape;10294;p158"/>
          <p:cNvGrpSpPr/>
          <p:nvPr/>
        </p:nvGrpSpPr>
        <p:grpSpPr>
          <a:xfrm>
            <a:off x="7655950" y="1754675"/>
            <a:ext cx="201221" cy="201905"/>
            <a:chOff x="4991425" y="3234750"/>
            <a:chExt cx="296175" cy="297225"/>
          </a:xfrm>
        </p:grpSpPr>
        <p:sp>
          <p:nvSpPr>
            <p:cNvPr id="10295" name="Google Shape;10295;p158"/>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6" name="Google Shape;10296;p158"/>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7" name="Google Shape;10297;p158"/>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8" name="Google Shape;10298;p158"/>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158"/>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158"/>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01" name="Google Shape;10301;p158"/>
          <p:cNvSpPr/>
          <p:nvPr/>
        </p:nvSpPr>
        <p:spPr>
          <a:xfrm>
            <a:off x="1998713" y="3559838"/>
            <a:ext cx="724194" cy="588011"/>
          </a:xfrm>
          <a:custGeom>
            <a:avLst/>
            <a:gdLst/>
            <a:ahLst/>
            <a:cxnLst/>
            <a:rect l="l" t="t" r="r" b="b"/>
            <a:pathLst>
              <a:path w="46542" h="37796" extrusionOk="0">
                <a:moveTo>
                  <a:pt x="7544" y="0"/>
                </a:moveTo>
                <a:cubicBezTo>
                  <a:pt x="3384" y="0"/>
                  <a:pt x="0" y="3384"/>
                  <a:pt x="0" y="7569"/>
                </a:cubicBezTo>
                <a:lnTo>
                  <a:pt x="0" y="30226"/>
                </a:lnTo>
                <a:cubicBezTo>
                  <a:pt x="0" y="34412"/>
                  <a:pt x="3384" y="37795"/>
                  <a:pt x="7544" y="37795"/>
                </a:cubicBezTo>
                <a:lnTo>
                  <a:pt x="38998" y="37795"/>
                </a:lnTo>
                <a:cubicBezTo>
                  <a:pt x="43184" y="37795"/>
                  <a:pt x="46542" y="34412"/>
                  <a:pt x="46542" y="30226"/>
                </a:cubicBezTo>
                <a:lnTo>
                  <a:pt x="46542" y="7569"/>
                </a:lnTo>
                <a:cubicBezTo>
                  <a:pt x="46542" y="3384"/>
                  <a:pt x="43184"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158"/>
          <p:cNvSpPr/>
          <p:nvPr/>
        </p:nvSpPr>
        <p:spPr>
          <a:xfrm>
            <a:off x="2949013" y="3559838"/>
            <a:ext cx="724598" cy="588011"/>
          </a:xfrm>
          <a:custGeom>
            <a:avLst/>
            <a:gdLst/>
            <a:ahLst/>
            <a:cxnLst/>
            <a:rect l="l" t="t" r="r" b="b"/>
            <a:pathLst>
              <a:path w="46568" h="37796" extrusionOk="0">
                <a:moveTo>
                  <a:pt x="7544" y="0"/>
                </a:moveTo>
                <a:cubicBezTo>
                  <a:pt x="3384" y="0"/>
                  <a:pt x="0" y="3384"/>
                  <a:pt x="0" y="7569"/>
                </a:cubicBezTo>
                <a:lnTo>
                  <a:pt x="0" y="30226"/>
                </a:lnTo>
                <a:cubicBezTo>
                  <a:pt x="0" y="34412"/>
                  <a:pt x="3384" y="37795"/>
                  <a:pt x="7544" y="37795"/>
                </a:cubicBezTo>
                <a:lnTo>
                  <a:pt x="38998" y="37795"/>
                </a:lnTo>
                <a:cubicBezTo>
                  <a:pt x="43184" y="37795"/>
                  <a:pt x="46567" y="34412"/>
                  <a:pt x="46567" y="30226"/>
                </a:cubicBezTo>
                <a:lnTo>
                  <a:pt x="46567" y="7569"/>
                </a:lnTo>
                <a:cubicBezTo>
                  <a:pt x="46567" y="3384"/>
                  <a:pt x="43184"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158"/>
          <p:cNvSpPr/>
          <p:nvPr/>
        </p:nvSpPr>
        <p:spPr>
          <a:xfrm>
            <a:off x="1048453" y="3559838"/>
            <a:ext cx="724194" cy="588011"/>
          </a:xfrm>
          <a:custGeom>
            <a:avLst/>
            <a:gdLst/>
            <a:ahLst/>
            <a:cxnLst/>
            <a:rect l="l" t="t" r="r" b="b"/>
            <a:pathLst>
              <a:path w="46542" h="37796" extrusionOk="0">
                <a:moveTo>
                  <a:pt x="7544" y="0"/>
                </a:moveTo>
                <a:cubicBezTo>
                  <a:pt x="3384" y="0"/>
                  <a:pt x="0" y="3384"/>
                  <a:pt x="0" y="7569"/>
                </a:cubicBezTo>
                <a:lnTo>
                  <a:pt x="0" y="30226"/>
                </a:lnTo>
                <a:cubicBezTo>
                  <a:pt x="0" y="34412"/>
                  <a:pt x="3384" y="37795"/>
                  <a:pt x="7544" y="37795"/>
                </a:cubicBezTo>
                <a:lnTo>
                  <a:pt x="38998" y="37795"/>
                </a:lnTo>
                <a:cubicBezTo>
                  <a:pt x="43158" y="37795"/>
                  <a:pt x="46542" y="34412"/>
                  <a:pt x="46542" y="30226"/>
                </a:cubicBezTo>
                <a:lnTo>
                  <a:pt x="46542" y="7569"/>
                </a:lnTo>
                <a:cubicBezTo>
                  <a:pt x="46542" y="3384"/>
                  <a:pt x="43158"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04" name="Google Shape;10304;p158"/>
          <p:cNvGrpSpPr/>
          <p:nvPr/>
        </p:nvGrpSpPr>
        <p:grpSpPr>
          <a:xfrm>
            <a:off x="3214959" y="3616099"/>
            <a:ext cx="197356" cy="197404"/>
            <a:chOff x="4456875" y="1435075"/>
            <a:chExt cx="481825" cy="481825"/>
          </a:xfrm>
        </p:grpSpPr>
        <p:sp>
          <p:nvSpPr>
            <p:cNvPr id="10305" name="Google Shape;10305;p158"/>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306" name="Google Shape;10306;p158"/>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307" name="Google Shape;10307;p158"/>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308" name="Google Shape;10308;p158"/>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309" name="Google Shape;10309;p158"/>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310" name="Google Shape;10310;p158"/>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311" name="Google Shape;10311;p158"/>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312" name="Google Shape;10312;p158"/>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313" name="Google Shape;10313;p158"/>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314" name="Google Shape;10314;p158"/>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315" name="Google Shape;10315;p158"/>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316" name="Google Shape;10316;p158"/>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317" name="Google Shape;10317;p158"/>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318" name="Google Shape;10318;p158"/>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319" name="Google Shape;10319;p158"/>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320" name="Google Shape;10320;p158"/>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321" name="Google Shape;10321;p158"/>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322" name="Google Shape;10322;p158"/>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323" name="Google Shape;10323;p158"/>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324" name="Google Shape;10324;p158"/>
          <p:cNvGrpSpPr/>
          <p:nvPr/>
        </p:nvGrpSpPr>
        <p:grpSpPr>
          <a:xfrm>
            <a:off x="1310190" y="3616094"/>
            <a:ext cx="199291" cy="197414"/>
            <a:chOff x="5049725" y="1435050"/>
            <a:chExt cx="486550" cy="481850"/>
          </a:xfrm>
        </p:grpSpPr>
        <p:sp>
          <p:nvSpPr>
            <p:cNvPr id="10325" name="Google Shape;10325;p158"/>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326" name="Google Shape;10326;p158"/>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327" name="Google Shape;10327;p158"/>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328" name="Google Shape;10328;p158"/>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0329" name="Google Shape;10329;p158"/>
          <p:cNvGrpSpPr/>
          <p:nvPr/>
        </p:nvGrpSpPr>
        <p:grpSpPr>
          <a:xfrm>
            <a:off x="2263986" y="3617981"/>
            <a:ext cx="193649" cy="193696"/>
            <a:chOff x="6239925" y="2032450"/>
            <a:chExt cx="472775" cy="472775"/>
          </a:xfrm>
        </p:grpSpPr>
        <p:sp>
          <p:nvSpPr>
            <p:cNvPr id="10330" name="Google Shape;10330;p158"/>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331" name="Google Shape;10331;p158"/>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332" name="Google Shape;10332;p158"/>
          <p:cNvSpPr/>
          <p:nvPr/>
        </p:nvSpPr>
        <p:spPr>
          <a:xfrm>
            <a:off x="1048453" y="1559475"/>
            <a:ext cx="724194" cy="587996"/>
          </a:xfrm>
          <a:custGeom>
            <a:avLst/>
            <a:gdLst/>
            <a:ahLst/>
            <a:cxnLst/>
            <a:rect l="l" t="t" r="r" b="b"/>
            <a:pathLst>
              <a:path w="46542" h="37795" extrusionOk="0">
                <a:moveTo>
                  <a:pt x="7544" y="0"/>
                </a:moveTo>
                <a:cubicBezTo>
                  <a:pt x="3384" y="0"/>
                  <a:pt x="0" y="3384"/>
                  <a:pt x="0" y="7569"/>
                </a:cubicBezTo>
                <a:lnTo>
                  <a:pt x="0" y="30226"/>
                </a:lnTo>
                <a:cubicBezTo>
                  <a:pt x="0" y="34412"/>
                  <a:pt x="3384" y="37795"/>
                  <a:pt x="7544" y="37795"/>
                </a:cubicBezTo>
                <a:lnTo>
                  <a:pt x="38998" y="37795"/>
                </a:lnTo>
                <a:cubicBezTo>
                  <a:pt x="43158" y="37795"/>
                  <a:pt x="46542" y="34412"/>
                  <a:pt x="46542" y="30226"/>
                </a:cubicBezTo>
                <a:lnTo>
                  <a:pt x="46542" y="7569"/>
                </a:lnTo>
                <a:cubicBezTo>
                  <a:pt x="46542" y="3384"/>
                  <a:pt x="43158"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33" name="Google Shape;10333;p158"/>
          <p:cNvGrpSpPr/>
          <p:nvPr/>
        </p:nvGrpSpPr>
        <p:grpSpPr>
          <a:xfrm>
            <a:off x="1312952" y="1620834"/>
            <a:ext cx="197386" cy="197404"/>
            <a:chOff x="2685825" y="840375"/>
            <a:chExt cx="481900" cy="481825"/>
          </a:xfrm>
        </p:grpSpPr>
        <p:sp>
          <p:nvSpPr>
            <p:cNvPr id="10334" name="Google Shape;10334;p158"/>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335" name="Google Shape;10335;p158"/>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336" name="Google Shape;10336;p158"/>
          <p:cNvSpPr/>
          <p:nvPr/>
        </p:nvSpPr>
        <p:spPr>
          <a:xfrm>
            <a:off x="1998713" y="1559475"/>
            <a:ext cx="724194" cy="587996"/>
          </a:xfrm>
          <a:custGeom>
            <a:avLst/>
            <a:gdLst/>
            <a:ahLst/>
            <a:cxnLst/>
            <a:rect l="l" t="t" r="r" b="b"/>
            <a:pathLst>
              <a:path w="46542" h="37795" extrusionOk="0">
                <a:moveTo>
                  <a:pt x="7544" y="0"/>
                </a:moveTo>
                <a:cubicBezTo>
                  <a:pt x="3384" y="0"/>
                  <a:pt x="0" y="3384"/>
                  <a:pt x="0" y="7569"/>
                </a:cubicBezTo>
                <a:lnTo>
                  <a:pt x="0" y="30226"/>
                </a:lnTo>
                <a:cubicBezTo>
                  <a:pt x="0" y="34412"/>
                  <a:pt x="3384" y="37795"/>
                  <a:pt x="7544" y="37795"/>
                </a:cubicBezTo>
                <a:lnTo>
                  <a:pt x="38998" y="37795"/>
                </a:lnTo>
                <a:cubicBezTo>
                  <a:pt x="43184" y="37795"/>
                  <a:pt x="46542" y="34412"/>
                  <a:pt x="46542" y="30226"/>
                </a:cubicBezTo>
                <a:lnTo>
                  <a:pt x="46542" y="7569"/>
                </a:lnTo>
                <a:cubicBezTo>
                  <a:pt x="46542" y="3384"/>
                  <a:pt x="43184"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37" name="Google Shape;10337;p158"/>
          <p:cNvGrpSpPr/>
          <p:nvPr/>
        </p:nvGrpSpPr>
        <p:grpSpPr>
          <a:xfrm>
            <a:off x="2258881" y="1620650"/>
            <a:ext cx="203858" cy="197772"/>
            <a:chOff x="3270675" y="841800"/>
            <a:chExt cx="497700" cy="482725"/>
          </a:xfrm>
        </p:grpSpPr>
        <p:sp>
          <p:nvSpPr>
            <p:cNvPr id="10338" name="Google Shape;10338;p158"/>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339" name="Google Shape;10339;p158"/>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340" name="Google Shape;10340;p158"/>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341" name="Google Shape;10341;p158"/>
          <p:cNvSpPr/>
          <p:nvPr/>
        </p:nvSpPr>
        <p:spPr>
          <a:xfrm>
            <a:off x="2949013" y="1559475"/>
            <a:ext cx="724598" cy="587996"/>
          </a:xfrm>
          <a:custGeom>
            <a:avLst/>
            <a:gdLst/>
            <a:ahLst/>
            <a:cxnLst/>
            <a:rect l="l" t="t" r="r" b="b"/>
            <a:pathLst>
              <a:path w="46568" h="37795" extrusionOk="0">
                <a:moveTo>
                  <a:pt x="7544" y="0"/>
                </a:moveTo>
                <a:cubicBezTo>
                  <a:pt x="3384" y="0"/>
                  <a:pt x="0" y="3384"/>
                  <a:pt x="0" y="7569"/>
                </a:cubicBezTo>
                <a:lnTo>
                  <a:pt x="0" y="30226"/>
                </a:lnTo>
                <a:cubicBezTo>
                  <a:pt x="0" y="34412"/>
                  <a:pt x="3384" y="37795"/>
                  <a:pt x="7544" y="37795"/>
                </a:cubicBezTo>
                <a:lnTo>
                  <a:pt x="38998" y="37795"/>
                </a:lnTo>
                <a:cubicBezTo>
                  <a:pt x="43184" y="37795"/>
                  <a:pt x="46567" y="34412"/>
                  <a:pt x="46567" y="30226"/>
                </a:cubicBezTo>
                <a:lnTo>
                  <a:pt x="46567" y="7569"/>
                </a:lnTo>
                <a:cubicBezTo>
                  <a:pt x="46567" y="3384"/>
                  <a:pt x="43184"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42" name="Google Shape;10342;p158"/>
          <p:cNvGrpSpPr/>
          <p:nvPr/>
        </p:nvGrpSpPr>
        <p:grpSpPr>
          <a:xfrm>
            <a:off x="3214958" y="1620862"/>
            <a:ext cx="197356" cy="197404"/>
            <a:chOff x="3271200" y="1435075"/>
            <a:chExt cx="481825" cy="481825"/>
          </a:xfrm>
        </p:grpSpPr>
        <p:sp>
          <p:nvSpPr>
            <p:cNvPr id="10343" name="Google Shape;10343;p158"/>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344" name="Google Shape;10344;p158"/>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0345" name="Google Shape;10345;p158"/>
          <p:cNvSpPr/>
          <p:nvPr/>
        </p:nvSpPr>
        <p:spPr>
          <a:xfrm>
            <a:off x="1504285" y="2586168"/>
            <a:ext cx="1713187" cy="534976"/>
          </a:xfrm>
          <a:custGeom>
            <a:avLst/>
            <a:gdLst/>
            <a:ahLst/>
            <a:cxnLst/>
            <a:rect l="l" t="t" r="r" b="b"/>
            <a:pathLst>
              <a:path w="110102" h="34387" extrusionOk="0">
                <a:moveTo>
                  <a:pt x="17194" y="1"/>
                </a:moveTo>
                <a:cubicBezTo>
                  <a:pt x="7695" y="1"/>
                  <a:pt x="1" y="7695"/>
                  <a:pt x="1" y="17194"/>
                </a:cubicBezTo>
                <a:cubicBezTo>
                  <a:pt x="1" y="26693"/>
                  <a:pt x="7695" y="34387"/>
                  <a:pt x="17194" y="34387"/>
                </a:cubicBezTo>
                <a:lnTo>
                  <a:pt x="92908" y="34387"/>
                </a:lnTo>
                <a:cubicBezTo>
                  <a:pt x="102407" y="34387"/>
                  <a:pt x="110102" y="26693"/>
                  <a:pt x="110102" y="17194"/>
                </a:cubicBezTo>
                <a:cubicBezTo>
                  <a:pt x="110102" y="7695"/>
                  <a:pt x="102407" y="1"/>
                  <a:pt x="92908" y="1"/>
                </a:cubicBezTo>
                <a:close/>
              </a:path>
            </a:pathLst>
          </a:cu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6" name="Google Shape;10346;p158"/>
          <p:cNvSpPr/>
          <p:nvPr/>
        </p:nvSpPr>
        <p:spPr>
          <a:xfrm>
            <a:off x="2653822" y="2482830"/>
            <a:ext cx="687939" cy="741642"/>
          </a:xfrm>
          <a:custGeom>
            <a:avLst/>
            <a:gdLst/>
            <a:ahLst/>
            <a:cxnLst/>
            <a:rect l="l" t="t" r="r" b="b"/>
            <a:pathLst>
              <a:path w="44212" h="47671" extrusionOk="0">
                <a:moveTo>
                  <a:pt x="1" y="1"/>
                </a:moveTo>
                <a:lnTo>
                  <a:pt x="1" y="1379"/>
                </a:lnTo>
                <a:lnTo>
                  <a:pt x="20352" y="1379"/>
                </a:lnTo>
                <a:cubicBezTo>
                  <a:pt x="32758" y="1379"/>
                  <a:pt x="42833" y="11455"/>
                  <a:pt x="42833" y="23836"/>
                </a:cubicBezTo>
                <a:cubicBezTo>
                  <a:pt x="42833" y="36217"/>
                  <a:pt x="32758" y="46292"/>
                  <a:pt x="20352" y="46292"/>
                </a:cubicBezTo>
                <a:lnTo>
                  <a:pt x="1" y="46292"/>
                </a:lnTo>
                <a:lnTo>
                  <a:pt x="1" y="47670"/>
                </a:lnTo>
                <a:lnTo>
                  <a:pt x="20352" y="47670"/>
                </a:lnTo>
                <a:cubicBezTo>
                  <a:pt x="33510" y="47670"/>
                  <a:pt x="44212" y="36969"/>
                  <a:pt x="44212" y="23836"/>
                </a:cubicBezTo>
                <a:cubicBezTo>
                  <a:pt x="44212" y="10678"/>
                  <a:pt x="33510" y="1"/>
                  <a:pt x="2035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7" name="Google Shape;10347;p158"/>
          <p:cNvSpPr/>
          <p:nvPr/>
        </p:nvSpPr>
        <p:spPr>
          <a:xfrm>
            <a:off x="1380284" y="2482830"/>
            <a:ext cx="687550" cy="741642"/>
          </a:xfrm>
          <a:custGeom>
            <a:avLst/>
            <a:gdLst/>
            <a:ahLst/>
            <a:cxnLst/>
            <a:rect l="l" t="t" r="r" b="b"/>
            <a:pathLst>
              <a:path w="44187" h="47671" extrusionOk="0">
                <a:moveTo>
                  <a:pt x="23835" y="1"/>
                </a:moveTo>
                <a:cubicBezTo>
                  <a:pt x="10677" y="1"/>
                  <a:pt x="1" y="10678"/>
                  <a:pt x="1" y="23836"/>
                </a:cubicBezTo>
                <a:cubicBezTo>
                  <a:pt x="1" y="36969"/>
                  <a:pt x="10677" y="47670"/>
                  <a:pt x="23835" y="47670"/>
                </a:cubicBezTo>
                <a:lnTo>
                  <a:pt x="44186" y="47670"/>
                </a:lnTo>
                <a:lnTo>
                  <a:pt x="44186" y="46292"/>
                </a:lnTo>
                <a:lnTo>
                  <a:pt x="23835" y="46292"/>
                </a:lnTo>
                <a:cubicBezTo>
                  <a:pt x="11454" y="46292"/>
                  <a:pt x="1379" y="36217"/>
                  <a:pt x="1379" y="23836"/>
                </a:cubicBezTo>
                <a:cubicBezTo>
                  <a:pt x="1379" y="11455"/>
                  <a:pt x="11454" y="1379"/>
                  <a:pt x="23835" y="1379"/>
                </a:cubicBezTo>
                <a:lnTo>
                  <a:pt x="44186" y="1379"/>
                </a:lnTo>
                <a:lnTo>
                  <a:pt x="441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8" name="Google Shape;10348;p158"/>
          <p:cNvSpPr/>
          <p:nvPr/>
        </p:nvSpPr>
        <p:spPr>
          <a:xfrm>
            <a:off x="1180249" y="1851536"/>
            <a:ext cx="453169" cy="3905"/>
          </a:xfrm>
          <a:custGeom>
            <a:avLst/>
            <a:gdLst/>
            <a:ahLst/>
            <a:cxnLst/>
            <a:rect l="l" t="t" r="r" b="b"/>
            <a:pathLst>
              <a:path w="29124" h="251" extrusionOk="0">
                <a:moveTo>
                  <a:pt x="126" y="0"/>
                </a:moveTo>
                <a:cubicBezTo>
                  <a:pt x="51" y="0"/>
                  <a:pt x="1" y="50"/>
                  <a:pt x="1" y="126"/>
                </a:cubicBezTo>
                <a:cubicBezTo>
                  <a:pt x="1" y="176"/>
                  <a:pt x="51" y="251"/>
                  <a:pt x="126" y="251"/>
                </a:cubicBezTo>
                <a:lnTo>
                  <a:pt x="29023" y="251"/>
                </a:lnTo>
                <a:cubicBezTo>
                  <a:pt x="29073" y="251"/>
                  <a:pt x="29123" y="176"/>
                  <a:pt x="29123" y="126"/>
                </a:cubicBezTo>
                <a:cubicBezTo>
                  <a:pt x="29123" y="50"/>
                  <a:pt x="29073" y="0"/>
                  <a:pt x="290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158"/>
          <p:cNvSpPr/>
          <p:nvPr/>
        </p:nvSpPr>
        <p:spPr>
          <a:xfrm>
            <a:off x="2134225" y="1851536"/>
            <a:ext cx="453169" cy="3905"/>
          </a:xfrm>
          <a:custGeom>
            <a:avLst/>
            <a:gdLst/>
            <a:ahLst/>
            <a:cxnLst/>
            <a:rect l="l" t="t" r="r" b="b"/>
            <a:pathLst>
              <a:path w="29124" h="251" extrusionOk="0">
                <a:moveTo>
                  <a:pt x="101" y="0"/>
                </a:moveTo>
                <a:cubicBezTo>
                  <a:pt x="51" y="0"/>
                  <a:pt x="1" y="50"/>
                  <a:pt x="1" y="126"/>
                </a:cubicBezTo>
                <a:cubicBezTo>
                  <a:pt x="1" y="176"/>
                  <a:pt x="51" y="251"/>
                  <a:pt x="101" y="251"/>
                </a:cubicBezTo>
                <a:lnTo>
                  <a:pt x="28998" y="251"/>
                </a:lnTo>
                <a:cubicBezTo>
                  <a:pt x="29074" y="251"/>
                  <a:pt x="29124" y="176"/>
                  <a:pt x="29124" y="126"/>
                </a:cubicBezTo>
                <a:cubicBezTo>
                  <a:pt x="29124" y="50"/>
                  <a:pt x="29074"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158"/>
          <p:cNvSpPr/>
          <p:nvPr/>
        </p:nvSpPr>
        <p:spPr>
          <a:xfrm>
            <a:off x="3087047" y="1851536"/>
            <a:ext cx="453169" cy="3905"/>
          </a:xfrm>
          <a:custGeom>
            <a:avLst/>
            <a:gdLst/>
            <a:ahLst/>
            <a:cxnLst/>
            <a:rect l="l" t="t" r="r" b="b"/>
            <a:pathLst>
              <a:path w="29124" h="251" extrusionOk="0">
                <a:moveTo>
                  <a:pt x="101" y="0"/>
                </a:moveTo>
                <a:cubicBezTo>
                  <a:pt x="51" y="0"/>
                  <a:pt x="1" y="50"/>
                  <a:pt x="1" y="126"/>
                </a:cubicBezTo>
                <a:cubicBezTo>
                  <a:pt x="1" y="176"/>
                  <a:pt x="51" y="251"/>
                  <a:pt x="101" y="251"/>
                </a:cubicBezTo>
                <a:lnTo>
                  <a:pt x="28998" y="251"/>
                </a:lnTo>
                <a:cubicBezTo>
                  <a:pt x="29073" y="251"/>
                  <a:pt x="29124" y="176"/>
                  <a:pt x="29124" y="126"/>
                </a:cubicBezTo>
                <a:cubicBezTo>
                  <a:pt x="29124" y="50"/>
                  <a:pt x="29073"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158"/>
          <p:cNvSpPr/>
          <p:nvPr/>
        </p:nvSpPr>
        <p:spPr>
          <a:xfrm>
            <a:off x="3087047" y="3851898"/>
            <a:ext cx="453169" cy="3920"/>
          </a:xfrm>
          <a:custGeom>
            <a:avLst/>
            <a:gdLst/>
            <a:ahLst/>
            <a:cxnLst/>
            <a:rect l="l" t="t" r="r" b="b"/>
            <a:pathLst>
              <a:path w="29124" h="252" extrusionOk="0">
                <a:moveTo>
                  <a:pt x="101" y="0"/>
                </a:moveTo>
                <a:cubicBezTo>
                  <a:pt x="51" y="0"/>
                  <a:pt x="1" y="51"/>
                  <a:pt x="1" y="126"/>
                </a:cubicBezTo>
                <a:cubicBezTo>
                  <a:pt x="1" y="201"/>
                  <a:pt x="51" y="251"/>
                  <a:pt x="101" y="251"/>
                </a:cubicBezTo>
                <a:lnTo>
                  <a:pt x="28998" y="251"/>
                </a:lnTo>
                <a:cubicBezTo>
                  <a:pt x="29073" y="251"/>
                  <a:pt x="29124" y="201"/>
                  <a:pt x="29124" y="126"/>
                </a:cubicBezTo>
                <a:cubicBezTo>
                  <a:pt x="29124" y="51"/>
                  <a:pt x="29073"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158"/>
          <p:cNvSpPr/>
          <p:nvPr/>
        </p:nvSpPr>
        <p:spPr>
          <a:xfrm>
            <a:off x="2134225" y="3851898"/>
            <a:ext cx="453169" cy="3920"/>
          </a:xfrm>
          <a:custGeom>
            <a:avLst/>
            <a:gdLst/>
            <a:ahLst/>
            <a:cxnLst/>
            <a:rect l="l" t="t" r="r" b="b"/>
            <a:pathLst>
              <a:path w="29124" h="252" extrusionOk="0">
                <a:moveTo>
                  <a:pt x="101" y="0"/>
                </a:moveTo>
                <a:cubicBezTo>
                  <a:pt x="51" y="0"/>
                  <a:pt x="1" y="51"/>
                  <a:pt x="1" y="126"/>
                </a:cubicBezTo>
                <a:cubicBezTo>
                  <a:pt x="1" y="201"/>
                  <a:pt x="51" y="251"/>
                  <a:pt x="101" y="251"/>
                </a:cubicBezTo>
                <a:lnTo>
                  <a:pt x="28998" y="251"/>
                </a:lnTo>
                <a:cubicBezTo>
                  <a:pt x="29074" y="251"/>
                  <a:pt x="29124" y="201"/>
                  <a:pt x="29124" y="126"/>
                </a:cubicBezTo>
                <a:cubicBezTo>
                  <a:pt x="29124" y="51"/>
                  <a:pt x="29074"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158"/>
          <p:cNvSpPr/>
          <p:nvPr/>
        </p:nvSpPr>
        <p:spPr>
          <a:xfrm>
            <a:off x="1181416" y="3851898"/>
            <a:ext cx="453169" cy="3920"/>
          </a:xfrm>
          <a:custGeom>
            <a:avLst/>
            <a:gdLst/>
            <a:ahLst/>
            <a:cxnLst/>
            <a:rect l="l" t="t" r="r" b="b"/>
            <a:pathLst>
              <a:path w="29124" h="252" extrusionOk="0">
                <a:moveTo>
                  <a:pt x="126" y="0"/>
                </a:moveTo>
                <a:cubicBezTo>
                  <a:pt x="51" y="0"/>
                  <a:pt x="1" y="51"/>
                  <a:pt x="1" y="126"/>
                </a:cubicBezTo>
                <a:cubicBezTo>
                  <a:pt x="1" y="201"/>
                  <a:pt x="51" y="251"/>
                  <a:pt x="126" y="251"/>
                </a:cubicBezTo>
                <a:lnTo>
                  <a:pt x="29023" y="251"/>
                </a:lnTo>
                <a:cubicBezTo>
                  <a:pt x="29074" y="251"/>
                  <a:pt x="29124" y="201"/>
                  <a:pt x="29124" y="126"/>
                </a:cubicBezTo>
                <a:cubicBezTo>
                  <a:pt x="29124" y="51"/>
                  <a:pt x="29074" y="0"/>
                  <a:pt x="290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158"/>
          <p:cNvSpPr txBox="1"/>
          <p:nvPr/>
        </p:nvSpPr>
        <p:spPr>
          <a:xfrm>
            <a:off x="1644313" y="2717237"/>
            <a:ext cx="1428600" cy="27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Add the title here</a:t>
            </a:r>
            <a:endParaRPr sz="1000">
              <a:solidFill>
                <a:srgbClr val="FFFFFF"/>
              </a:solidFill>
            </a:endParaRPr>
          </a:p>
        </p:txBody>
      </p:sp>
      <p:sp>
        <p:nvSpPr>
          <p:cNvPr id="10355" name="Google Shape;10355;p158"/>
          <p:cNvSpPr txBox="1"/>
          <p:nvPr/>
        </p:nvSpPr>
        <p:spPr>
          <a:xfrm>
            <a:off x="1048453" y="1910789"/>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1</a:t>
            </a:r>
            <a:endParaRPr sz="900">
              <a:solidFill>
                <a:srgbClr val="FFFFFF"/>
              </a:solidFill>
            </a:endParaRPr>
          </a:p>
        </p:txBody>
      </p:sp>
      <p:sp>
        <p:nvSpPr>
          <p:cNvPr id="10356" name="Google Shape;10356;p158"/>
          <p:cNvSpPr txBox="1"/>
          <p:nvPr/>
        </p:nvSpPr>
        <p:spPr>
          <a:xfrm>
            <a:off x="1998710" y="1909835"/>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2</a:t>
            </a:r>
            <a:endParaRPr sz="900">
              <a:solidFill>
                <a:srgbClr val="FFFFFF"/>
              </a:solidFill>
            </a:endParaRPr>
          </a:p>
        </p:txBody>
      </p:sp>
      <p:sp>
        <p:nvSpPr>
          <p:cNvPr id="10357" name="Google Shape;10357;p158"/>
          <p:cNvSpPr txBox="1"/>
          <p:nvPr/>
        </p:nvSpPr>
        <p:spPr>
          <a:xfrm>
            <a:off x="2949019" y="1909835"/>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3</a:t>
            </a:r>
            <a:endParaRPr sz="900">
              <a:solidFill>
                <a:srgbClr val="FFFFFF"/>
              </a:solidFill>
            </a:endParaRPr>
          </a:p>
        </p:txBody>
      </p:sp>
      <p:sp>
        <p:nvSpPr>
          <p:cNvPr id="10358" name="Google Shape;10358;p158"/>
          <p:cNvSpPr txBox="1"/>
          <p:nvPr/>
        </p:nvSpPr>
        <p:spPr>
          <a:xfrm>
            <a:off x="1048350" y="3923158"/>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4</a:t>
            </a:r>
            <a:endParaRPr sz="900">
              <a:solidFill>
                <a:srgbClr val="FFFFFF"/>
              </a:solidFill>
            </a:endParaRPr>
          </a:p>
        </p:txBody>
      </p:sp>
      <p:sp>
        <p:nvSpPr>
          <p:cNvPr id="10359" name="Google Shape;10359;p158"/>
          <p:cNvSpPr txBox="1"/>
          <p:nvPr/>
        </p:nvSpPr>
        <p:spPr>
          <a:xfrm>
            <a:off x="1998710" y="3923158"/>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5</a:t>
            </a:r>
            <a:endParaRPr sz="900">
              <a:solidFill>
                <a:srgbClr val="FFFFFF"/>
              </a:solidFill>
            </a:endParaRPr>
          </a:p>
        </p:txBody>
      </p:sp>
      <p:sp>
        <p:nvSpPr>
          <p:cNvPr id="10360" name="Google Shape;10360;p158"/>
          <p:cNvSpPr txBox="1"/>
          <p:nvPr/>
        </p:nvSpPr>
        <p:spPr>
          <a:xfrm>
            <a:off x="2949019" y="3923158"/>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6</a:t>
            </a:r>
            <a:endParaRPr sz="900">
              <a:solidFill>
                <a:srgbClr val="FFFFFF"/>
              </a:solidFill>
            </a:endParaRPr>
          </a:p>
        </p:txBody>
      </p:sp>
      <p:sp>
        <p:nvSpPr>
          <p:cNvPr id="10361" name="Google Shape;10361;p158"/>
          <p:cNvSpPr/>
          <p:nvPr/>
        </p:nvSpPr>
        <p:spPr>
          <a:xfrm>
            <a:off x="1374787" y="2192426"/>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158"/>
          <p:cNvSpPr/>
          <p:nvPr/>
        </p:nvSpPr>
        <p:spPr>
          <a:xfrm>
            <a:off x="2326630" y="2192426"/>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158"/>
          <p:cNvSpPr/>
          <p:nvPr/>
        </p:nvSpPr>
        <p:spPr>
          <a:xfrm>
            <a:off x="3278485" y="2192426"/>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4" name="Google Shape;10364;p158"/>
          <p:cNvSpPr/>
          <p:nvPr/>
        </p:nvSpPr>
        <p:spPr>
          <a:xfrm>
            <a:off x="1374774" y="345453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5" name="Google Shape;10365;p158"/>
          <p:cNvSpPr/>
          <p:nvPr/>
        </p:nvSpPr>
        <p:spPr>
          <a:xfrm>
            <a:off x="2326617" y="345453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158"/>
          <p:cNvSpPr/>
          <p:nvPr/>
        </p:nvSpPr>
        <p:spPr>
          <a:xfrm>
            <a:off x="3278472" y="345453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158"/>
          <p:cNvSpPr/>
          <p:nvPr/>
        </p:nvSpPr>
        <p:spPr>
          <a:xfrm>
            <a:off x="2200729" y="245820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158"/>
          <p:cNvSpPr/>
          <p:nvPr/>
        </p:nvSpPr>
        <p:spPr>
          <a:xfrm>
            <a:off x="2328782" y="245820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158"/>
          <p:cNvSpPr/>
          <p:nvPr/>
        </p:nvSpPr>
        <p:spPr>
          <a:xfrm>
            <a:off x="2456836" y="245820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158"/>
          <p:cNvSpPr/>
          <p:nvPr/>
        </p:nvSpPr>
        <p:spPr>
          <a:xfrm>
            <a:off x="2200729" y="3186918"/>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1" name="Google Shape;10371;p158"/>
          <p:cNvSpPr/>
          <p:nvPr/>
        </p:nvSpPr>
        <p:spPr>
          <a:xfrm>
            <a:off x="2328782" y="3186918"/>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2" name="Google Shape;10372;p158"/>
          <p:cNvSpPr/>
          <p:nvPr/>
        </p:nvSpPr>
        <p:spPr>
          <a:xfrm>
            <a:off x="2456836" y="3186918"/>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73" name="Google Shape;10373;p158"/>
          <p:cNvCxnSpPr>
            <a:stCxn id="10361" idx="4"/>
            <a:endCxn id="10367" idx="0"/>
          </p:cNvCxnSpPr>
          <p:nvPr/>
        </p:nvCxnSpPr>
        <p:spPr>
          <a:xfrm rot="-5400000" flipH="1">
            <a:off x="1718737" y="1944326"/>
            <a:ext cx="201900" cy="825900"/>
          </a:xfrm>
          <a:prstGeom prst="curvedConnector3">
            <a:avLst>
              <a:gd name="adj1" fmla="val 49995"/>
            </a:avLst>
          </a:prstGeom>
          <a:noFill/>
          <a:ln w="19050" cap="flat" cmpd="sng">
            <a:solidFill>
              <a:srgbClr val="5F7D95"/>
            </a:solidFill>
            <a:prstDash val="solid"/>
            <a:round/>
            <a:headEnd type="none" w="med" len="med"/>
            <a:tailEnd type="none" w="med" len="med"/>
          </a:ln>
        </p:spPr>
      </p:cxnSp>
      <p:cxnSp>
        <p:nvCxnSpPr>
          <p:cNvPr id="10374" name="Google Shape;10374;p158"/>
          <p:cNvCxnSpPr>
            <a:stCxn id="10363" idx="4"/>
            <a:endCxn id="10369" idx="0"/>
          </p:cNvCxnSpPr>
          <p:nvPr/>
        </p:nvCxnSpPr>
        <p:spPr>
          <a:xfrm rot="5400000">
            <a:off x="2798635" y="1946426"/>
            <a:ext cx="201900" cy="821700"/>
          </a:xfrm>
          <a:prstGeom prst="curvedConnector3">
            <a:avLst>
              <a:gd name="adj1" fmla="val 49995"/>
            </a:avLst>
          </a:prstGeom>
          <a:noFill/>
          <a:ln w="19050" cap="flat" cmpd="sng">
            <a:solidFill>
              <a:srgbClr val="5F7D95"/>
            </a:solidFill>
            <a:prstDash val="solid"/>
            <a:round/>
            <a:headEnd type="none" w="med" len="med"/>
            <a:tailEnd type="none" w="med" len="med"/>
          </a:ln>
        </p:spPr>
      </p:cxnSp>
      <p:cxnSp>
        <p:nvCxnSpPr>
          <p:cNvPr id="10375" name="Google Shape;10375;p158"/>
          <p:cNvCxnSpPr>
            <a:stCxn id="10362" idx="4"/>
            <a:endCxn id="10368" idx="0"/>
          </p:cNvCxnSpPr>
          <p:nvPr/>
        </p:nvCxnSpPr>
        <p:spPr>
          <a:xfrm rot="-5400000" flipH="1">
            <a:off x="2258680" y="2356226"/>
            <a:ext cx="201900" cy="2100"/>
          </a:xfrm>
          <a:prstGeom prst="curvedConnector3">
            <a:avLst>
              <a:gd name="adj1" fmla="val 49995"/>
            </a:avLst>
          </a:prstGeom>
          <a:noFill/>
          <a:ln w="19050" cap="flat" cmpd="sng">
            <a:solidFill>
              <a:srgbClr val="5F7D95"/>
            </a:solidFill>
            <a:prstDash val="solid"/>
            <a:round/>
            <a:headEnd type="none" w="med" len="med"/>
            <a:tailEnd type="none" w="med" len="med"/>
          </a:ln>
        </p:spPr>
      </p:cxnSp>
      <p:cxnSp>
        <p:nvCxnSpPr>
          <p:cNvPr id="10376" name="Google Shape;10376;p158"/>
          <p:cNvCxnSpPr>
            <a:stCxn id="10364" idx="0"/>
            <a:endCxn id="10370" idx="4"/>
          </p:cNvCxnSpPr>
          <p:nvPr/>
        </p:nvCxnSpPr>
        <p:spPr>
          <a:xfrm rot="-5400000">
            <a:off x="1717824" y="2939735"/>
            <a:ext cx="203700" cy="825900"/>
          </a:xfrm>
          <a:prstGeom prst="curvedConnector3">
            <a:avLst>
              <a:gd name="adj1" fmla="val 50004"/>
            </a:avLst>
          </a:prstGeom>
          <a:noFill/>
          <a:ln w="19050" cap="flat" cmpd="sng">
            <a:solidFill>
              <a:srgbClr val="5F7D95"/>
            </a:solidFill>
            <a:prstDash val="solid"/>
            <a:round/>
            <a:headEnd type="none" w="med" len="med"/>
            <a:tailEnd type="none" w="med" len="med"/>
          </a:ln>
        </p:spPr>
      </p:cxnSp>
      <p:cxnSp>
        <p:nvCxnSpPr>
          <p:cNvPr id="10377" name="Google Shape;10377;p158"/>
          <p:cNvCxnSpPr>
            <a:stCxn id="10366" idx="0"/>
            <a:endCxn id="10372" idx="4"/>
          </p:cNvCxnSpPr>
          <p:nvPr/>
        </p:nvCxnSpPr>
        <p:spPr>
          <a:xfrm rot="5400000" flipH="1">
            <a:off x="2797722" y="2941835"/>
            <a:ext cx="203700" cy="821700"/>
          </a:xfrm>
          <a:prstGeom prst="curvedConnector3">
            <a:avLst>
              <a:gd name="adj1" fmla="val 50004"/>
            </a:avLst>
          </a:prstGeom>
          <a:noFill/>
          <a:ln w="19050" cap="flat" cmpd="sng">
            <a:solidFill>
              <a:srgbClr val="5F7D95"/>
            </a:solidFill>
            <a:prstDash val="solid"/>
            <a:round/>
            <a:headEnd type="none" w="med" len="med"/>
            <a:tailEnd type="none" w="med" len="med"/>
          </a:ln>
        </p:spPr>
      </p:cxnSp>
      <p:cxnSp>
        <p:nvCxnSpPr>
          <p:cNvPr id="10378" name="Google Shape;10378;p158"/>
          <p:cNvCxnSpPr>
            <a:stCxn id="10365" idx="0"/>
            <a:endCxn id="10371" idx="4"/>
          </p:cNvCxnSpPr>
          <p:nvPr/>
        </p:nvCxnSpPr>
        <p:spPr>
          <a:xfrm rot="-5400000">
            <a:off x="2257767" y="3351635"/>
            <a:ext cx="203700" cy="2100"/>
          </a:xfrm>
          <a:prstGeom prst="curvedConnector3">
            <a:avLst>
              <a:gd name="adj1" fmla="val 50004"/>
            </a:avLst>
          </a:prstGeom>
          <a:noFill/>
          <a:ln w="19050" cap="flat" cmpd="sng">
            <a:solidFill>
              <a:srgbClr val="5F7D95"/>
            </a:solidFill>
            <a:prstDash val="solid"/>
            <a:round/>
            <a:headEnd type="none" w="med" len="med"/>
            <a:tailEnd type="none" w="med" len="med"/>
          </a:ln>
        </p:spPr>
      </p:cxnSp>
      <p:sp>
        <p:nvSpPr>
          <p:cNvPr id="10379" name="Google Shape;10379;p158"/>
          <p:cNvSpPr/>
          <p:nvPr/>
        </p:nvSpPr>
        <p:spPr>
          <a:xfrm>
            <a:off x="4239724" y="2708319"/>
            <a:ext cx="779136" cy="252234"/>
          </a:xfrm>
          <a:custGeom>
            <a:avLst/>
            <a:gdLst/>
            <a:ahLst/>
            <a:cxnLst/>
            <a:rect l="l" t="t" r="r" b="b"/>
            <a:pathLst>
              <a:path w="44351" h="14358" extrusionOk="0">
                <a:moveTo>
                  <a:pt x="1599" y="0"/>
                </a:moveTo>
                <a:cubicBezTo>
                  <a:pt x="708" y="0"/>
                  <a:pt x="1" y="708"/>
                  <a:pt x="1" y="1598"/>
                </a:cubicBezTo>
                <a:lnTo>
                  <a:pt x="1" y="5706"/>
                </a:lnTo>
                <a:lnTo>
                  <a:pt x="1484" y="7190"/>
                </a:lnTo>
                <a:lnTo>
                  <a:pt x="1" y="8674"/>
                </a:lnTo>
                <a:lnTo>
                  <a:pt x="1" y="12759"/>
                </a:lnTo>
                <a:cubicBezTo>
                  <a:pt x="1" y="13650"/>
                  <a:pt x="708" y="14357"/>
                  <a:pt x="1599" y="14357"/>
                </a:cubicBezTo>
                <a:lnTo>
                  <a:pt x="41269" y="14357"/>
                </a:lnTo>
                <a:cubicBezTo>
                  <a:pt x="42136" y="14357"/>
                  <a:pt x="42867" y="13650"/>
                  <a:pt x="42867" y="12759"/>
                </a:cubicBezTo>
                <a:lnTo>
                  <a:pt x="42867" y="8674"/>
                </a:lnTo>
                <a:lnTo>
                  <a:pt x="44350" y="7190"/>
                </a:lnTo>
                <a:lnTo>
                  <a:pt x="42867" y="5706"/>
                </a:lnTo>
                <a:lnTo>
                  <a:pt x="42867" y="1598"/>
                </a:lnTo>
                <a:cubicBezTo>
                  <a:pt x="42867" y="708"/>
                  <a:pt x="42136" y="0"/>
                  <a:pt x="41269"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158"/>
          <p:cNvSpPr/>
          <p:nvPr/>
        </p:nvSpPr>
        <p:spPr>
          <a:xfrm>
            <a:off x="5018842" y="2708319"/>
            <a:ext cx="779119" cy="252234"/>
          </a:xfrm>
          <a:custGeom>
            <a:avLst/>
            <a:gdLst/>
            <a:ahLst/>
            <a:cxnLst/>
            <a:rect l="l" t="t" r="r" b="b"/>
            <a:pathLst>
              <a:path w="44350" h="14358" extrusionOk="0">
                <a:moveTo>
                  <a:pt x="42866" y="5706"/>
                </a:moveTo>
                <a:lnTo>
                  <a:pt x="42866" y="1598"/>
                </a:lnTo>
                <a:cubicBezTo>
                  <a:pt x="42866" y="708"/>
                  <a:pt x="42136" y="0"/>
                  <a:pt x="41268" y="0"/>
                </a:cubicBezTo>
                <a:lnTo>
                  <a:pt x="1598" y="0"/>
                </a:lnTo>
                <a:cubicBezTo>
                  <a:pt x="708" y="0"/>
                  <a:pt x="0" y="708"/>
                  <a:pt x="0" y="1598"/>
                </a:cubicBezTo>
                <a:lnTo>
                  <a:pt x="0" y="5706"/>
                </a:lnTo>
                <a:lnTo>
                  <a:pt x="1484" y="7190"/>
                </a:lnTo>
                <a:lnTo>
                  <a:pt x="0" y="8674"/>
                </a:lnTo>
                <a:lnTo>
                  <a:pt x="0" y="12759"/>
                </a:lnTo>
                <a:cubicBezTo>
                  <a:pt x="0" y="13650"/>
                  <a:pt x="708" y="14357"/>
                  <a:pt x="1598" y="14357"/>
                </a:cubicBezTo>
                <a:lnTo>
                  <a:pt x="41268" y="14357"/>
                </a:lnTo>
                <a:cubicBezTo>
                  <a:pt x="42136" y="14357"/>
                  <a:pt x="42866" y="13650"/>
                  <a:pt x="42866" y="12759"/>
                </a:cubicBezTo>
                <a:lnTo>
                  <a:pt x="42866" y="8674"/>
                </a:lnTo>
                <a:lnTo>
                  <a:pt x="44350" y="7190"/>
                </a:lnTo>
                <a:lnTo>
                  <a:pt x="42866" y="5706"/>
                </a:ln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158"/>
          <p:cNvSpPr/>
          <p:nvPr/>
        </p:nvSpPr>
        <p:spPr>
          <a:xfrm>
            <a:off x="5797943" y="2708319"/>
            <a:ext cx="778732" cy="252234"/>
          </a:xfrm>
          <a:custGeom>
            <a:avLst/>
            <a:gdLst/>
            <a:ahLst/>
            <a:cxnLst/>
            <a:rect l="l" t="t" r="r" b="b"/>
            <a:pathLst>
              <a:path w="44328" h="14358" extrusionOk="0">
                <a:moveTo>
                  <a:pt x="42844" y="5706"/>
                </a:moveTo>
                <a:lnTo>
                  <a:pt x="42844" y="1598"/>
                </a:lnTo>
                <a:cubicBezTo>
                  <a:pt x="42844" y="708"/>
                  <a:pt x="42136" y="0"/>
                  <a:pt x="41246" y="0"/>
                </a:cubicBezTo>
                <a:lnTo>
                  <a:pt x="1599" y="0"/>
                </a:lnTo>
                <a:cubicBezTo>
                  <a:pt x="708" y="0"/>
                  <a:pt x="1" y="708"/>
                  <a:pt x="1" y="1598"/>
                </a:cubicBezTo>
                <a:lnTo>
                  <a:pt x="1" y="5706"/>
                </a:lnTo>
                <a:lnTo>
                  <a:pt x="1485" y="7190"/>
                </a:lnTo>
                <a:lnTo>
                  <a:pt x="1" y="8674"/>
                </a:lnTo>
                <a:lnTo>
                  <a:pt x="1" y="12759"/>
                </a:lnTo>
                <a:cubicBezTo>
                  <a:pt x="1" y="13650"/>
                  <a:pt x="708" y="14357"/>
                  <a:pt x="1599" y="14357"/>
                </a:cubicBezTo>
                <a:lnTo>
                  <a:pt x="41246" y="14357"/>
                </a:lnTo>
                <a:cubicBezTo>
                  <a:pt x="42136" y="14357"/>
                  <a:pt x="42844" y="13650"/>
                  <a:pt x="42844" y="12759"/>
                </a:cubicBezTo>
                <a:lnTo>
                  <a:pt x="42844" y="8674"/>
                </a:lnTo>
                <a:lnTo>
                  <a:pt x="44328" y="7190"/>
                </a:lnTo>
                <a:lnTo>
                  <a:pt x="42844" y="5706"/>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382" name="Google Shape;10382;p158"/>
          <p:cNvSpPr/>
          <p:nvPr/>
        </p:nvSpPr>
        <p:spPr>
          <a:xfrm>
            <a:off x="6576658" y="2708319"/>
            <a:ext cx="779136" cy="252234"/>
          </a:xfrm>
          <a:custGeom>
            <a:avLst/>
            <a:gdLst/>
            <a:ahLst/>
            <a:cxnLst/>
            <a:rect l="l" t="t" r="r" b="b"/>
            <a:pathLst>
              <a:path w="44351" h="14358" extrusionOk="0">
                <a:moveTo>
                  <a:pt x="42867" y="5706"/>
                </a:moveTo>
                <a:lnTo>
                  <a:pt x="42867" y="1598"/>
                </a:lnTo>
                <a:cubicBezTo>
                  <a:pt x="42867" y="708"/>
                  <a:pt x="42159" y="0"/>
                  <a:pt x="41269" y="0"/>
                </a:cubicBezTo>
                <a:lnTo>
                  <a:pt x="1598" y="0"/>
                </a:lnTo>
                <a:cubicBezTo>
                  <a:pt x="731" y="0"/>
                  <a:pt x="1" y="708"/>
                  <a:pt x="1" y="1598"/>
                </a:cubicBezTo>
                <a:lnTo>
                  <a:pt x="1" y="5706"/>
                </a:lnTo>
                <a:lnTo>
                  <a:pt x="1507" y="7190"/>
                </a:lnTo>
                <a:lnTo>
                  <a:pt x="1" y="8674"/>
                </a:lnTo>
                <a:lnTo>
                  <a:pt x="1" y="12759"/>
                </a:lnTo>
                <a:cubicBezTo>
                  <a:pt x="1" y="13650"/>
                  <a:pt x="731" y="14357"/>
                  <a:pt x="1598" y="14357"/>
                </a:cubicBezTo>
                <a:lnTo>
                  <a:pt x="41269" y="14357"/>
                </a:lnTo>
                <a:cubicBezTo>
                  <a:pt x="42159" y="14357"/>
                  <a:pt x="42867" y="13650"/>
                  <a:pt x="42867" y="12759"/>
                </a:cubicBezTo>
                <a:lnTo>
                  <a:pt x="42867" y="8674"/>
                </a:lnTo>
                <a:lnTo>
                  <a:pt x="44350" y="7190"/>
                </a:lnTo>
                <a:lnTo>
                  <a:pt x="42867" y="5706"/>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383" name="Google Shape;10383;p158"/>
          <p:cNvSpPr/>
          <p:nvPr/>
        </p:nvSpPr>
        <p:spPr>
          <a:xfrm>
            <a:off x="7355776" y="2708319"/>
            <a:ext cx="779119" cy="252234"/>
          </a:xfrm>
          <a:custGeom>
            <a:avLst/>
            <a:gdLst/>
            <a:ahLst/>
            <a:cxnLst/>
            <a:rect l="l" t="t" r="r" b="b"/>
            <a:pathLst>
              <a:path w="44350" h="14358" extrusionOk="0">
                <a:moveTo>
                  <a:pt x="42866" y="5706"/>
                </a:moveTo>
                <a:lnTo>
                  <a:pt x="42866" y="1598"/>
                </a:lnTo>
                <a:cubicBezTo>
                  <a:pt x="42866" y="708"/>
                  <a:pt x="42159" y="0"/>
                  <a:pt x="41268" y="0"/>
                </a:cubicBezTo>
                <a:lnTo>
                  <a:pt x="1598" y="0"/>
                </a:lnTo>
                <a:cubicBezTo>
                  <a:pt x="731" y="0"/>
                  <a:pt x="0" y="708"/>
                  <a:pt x="0" y="1598"/>
                </a:cubicBezTo>
                <a:lnTo>
                  <a:pt x="0" y="5706"/>
                </a:lnTo>
                <a:lnTo>
                  <a:pt x="1484" y="7190"/>
                </a:lnTo>
                <a:lnTo>
                  <a:pt x="0" y="8674"/>
                </a:lnTo>
                <a:lnTo>
                  <a:pt x="0" y="12759"/>
                </a:lnTo>
                <a:cubicBezTo>
                  <a:pt x="0" y="13650"/>
                  <a:pt x="731" y="14357"/>
                  <a:pt x="1598" y="14357"/>
                </a:cubicBezTo>
                <a:lnTo>
                  <a:pt x="41268" y="14357"/>
                </a:lnTo>
                <a:cubicBezTo>
                  <a:pt x="42159" y="14357"/>
                  <a:pt x="42866" y="13650"/>
                  <a:pt x="42866" y="12759"/>
                </a:cubicBezTo>
                <a:lnTo>
                  <a:pt x="42866" y="8674"/>
                </a:lnTo>
                <a:lnTo>
                  <a:pt x="44350" y="7190"/>
                </a:lnTo>
                <a:lnTo>
                  <a:pt x="42866" y="5706"/>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384" name="Google Shape;10384;p158"/>
          <p:cNvSpPr/>
          <p:nvPr/>
        </p:nvSpPr>
        <p:spPr>
          <a:xfrm>
            <a:off x="4429400" y="1662350"/>
            <a:ext cx="342847" cy="386555"/>
          </a:xfrm>
          <a:custGeom>
            <a:avLst/>
            <a:gdLst/>
            <a:ahLst/>
            <a:cxnLst/>
            <a:rect l="l" t="t" r="r" b="b"/>
            <a:pathLst>
              <a:path w="19516" h="22004" extrusionOk="0">
                <a:moveTo>
                  <a:pt x="9758" y="0"/>
                </a:moveTo>
                <a:cubicBezTo>
                  <a:pt x="9456" y="0"/>
                  <a:pt x="9153" y="80"/>
                  <a:pt x="8879" y="240"/>
                </a:cubicBezTo>
                <a:lnTo>
                  <a:pt x="867" y="4851"/>
                </a:lnTo>
                <a:cubicBezTo>
                  <a:pt x="320" y="5170"/>
                  <a:pt x="0" y="5741"/>
                  <a:pt x="0" y="6380"/>
                </a:cubicBezTo>
                <a:lnTo>
                  <a:pt x="0" y="15624"/>
                </a:lnTo>
                <a:cubicBezTo>
                  <a:pt x="0" y="16263"/>
                  <a:pt x="320" y="16834"/>
                  <a:pt x="867" y="17131"/>
                </a:cubicBezTo>
                <a:lnTo>
                  <a:pt x="8879" y="21764"/>
                </a:lnTo>
                <a:cubicBezTo>
                  <a:pt x="9153" y="21924"/>
                  <a:pt x="9456" y="22004"/>
                  <a:pt x="9758" y="22004"/>
                </a:cubicBezTo>
                <a:cubicBezTo>
                  <a:pt x="10060" y="22004"/>
                  <a:pt x="10363" y="21924"/>
                  <a:pt x="10637" y="21764"/>
                </a:cubicBezTo>
                <a:lnTo>
                  <a:pt x="18648" y="17131"/>
                </a:lnTo>
                <a:cubicBezTo>
                  <a:pt x="19196" y="16834"/>
                  <a:pt x="19516" y="16263"/>
                  <a:pt x="19516" y="15624"/>
                </a:cubicBezTo>
                <a:lnTo>
                  <a:pt x="19516" y="6380"/>
                </a:lnTo>
                <a:cubicBezTo>
                  <a:pt x="19516" y="5741"/>
                  <a:pt x="19196" y="5170"/>
                  <a:pt x="18648" y="4851"/>
                </a:cubicBezTo>
                <a:lnTo>
                  <a:pt x="10637" y="240"/>
                </a:lnTo>
                <a:cubicBezTo>
                  <a:pt x="10363" y="80"/>
                  <a:pt x="10060" y="0"/>
                  <a:pt x="9758"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158"/>
          <p:cNvSpPr/>
          <p:nvPr/>
        </p:nvSpPr>
        <p:spPr>
          <a:xfrm>
            <a:off x="4569763" y="2579382"/>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158"/>
          <p:cNvSpPr/>
          <p:nvPr/>
        </p:nvSpPr>
        <p:spPr>
          <a:xfrm>
            <a:off x="6147625" y="2579382"/>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7" name="Google Shape;10387;p158"/>
          <p:cNvSpPr/>
          <p:nvPr/>
        </p:nvSpPr>
        <p:spPr>
          <a:xfrm>
            <a:off x="7725475" y="2579382"/>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8" name="Google Shape;10388;p158"/>
          <p:cNvSpPr/>
          <p:nvPr/>
        </p:nvSpPr>
        <p:spPr>
          <a:xfrm>
            <a:off x="5384563" y="2999720"/>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158"/>
          <p:cNvSpPr/>
          <p:nvPr/>
        </p:nvSpPr>
        <p:spPr>
          <a:xfrm>
            <a:off x="6936563" y="2999770"/>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158"/>
          <p:cNvSpPr txBox="1"/>
          <p:nvPr/>
        </p:nvSpPr>
        <p:spPr>
          <a:xfrm>
            <a:off x="4331422"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2016</a:t>
            </a:r>
            <a:endParaRPr sz="900" b="1">
              <a:solidFill>
                <a:srgbClr val="FFFFFF"/>
              </a:solidFill>
            </a:endParaRPr>
          </a:p>
        </p:txBody>
      </p:sp>
      <p:sp>
        <p:nvSpPr>
          <p:cNvPr id="10391" name="Google Shape;10391;p158"/>
          <p:cNvSpPr/>
          <p:nvPr/>
        </p:nvSpPr>
        <p:spPr>
          <a:xfrm>
            <a:off x="4569763" y="207525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158"/>
          <p:cNvSpPr/>
          <p:nvPr/>
        </p:nvSpPr>
        <p:spPr>
          <a:xfrm>
            <a:off x="6153050" y="207525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158"/>
          <p:cNvSpPr/>
          <p:nvPr/>
        </p:nvSpPr>
        <p:spPr>
          <a:xfrm>
            <a:off x="7725475" y="207525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4" name="Google Shape;10394;p158"/>
          <p:cNvSpPr/>
          <p:nvPr/>
        </p:nvSpPr>
        <p:spPr>
          <a:xfrm>
            <a:off x="5384166" y="356959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5" name="Google Shape;10395;p158"/>
          <p:cNvSpPr/>
          <p:nvPr/>
        </p:nvSpPr>
        <p:spPr>
          <a:xfrm>
            <a:off x="6936566" y="356959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96" name="Google Shape;10396;p158"/>
          <p:cNvCxnSpPr>
            <a:stCxn id="10385" idx="0"/>
            <a:endCxn id="10391" idx="4"/>
          </p:cNvCxnSpPr>
          <p:nvPr/>
        </p:nvCxnSpPr>
        <p:spPr>
          <a:xfrm rot="10800000">
            <a:off x="4600813" y="2137482"/>
            <a:ext cx="0" cy="441900"/>
          </a:xfrm>
          <a:prstGeom prst="straightConnector1">
            <a:avLst/>
          </a:prstGeom>
          <a:noFill/>
          <a:ln w="9525" cap="flat" cmpd="sng">
            <a:solidFill>
              <a:srgbClr val="A5B7C6"/>
            </a:solidFill>
            <a:prstDash val="dash"/>
            <a:round/>
            <a:headEnd type="none" w="med" len="med"/>
            <a:tailEnd type="none" w="med" len="med"/>
          </a:ln>
        </p:spPr>
      </p:cxnSp>
      <p:cxnSp>
        <p:nvCxnSpPr>
          <p:cNvPr id="10397" name="Google Shape;10397;p158"/>
          <p:cNvCxnSpPr>
            <a:stCxn id="10386" idx="0"/>
            <a:endCxn id="10392" idx="4"/>
          </p:cNvCxnSpPr>
          <p:nvPr/>
        </p:nvCxnSpPr>
        <p:spPr>
          <a:xfrm rot="10800000" flipH="1">
            <a:off x="6178675" y="2137482"/>
            <a:ext cx="5400" cy="441900"/>
          </a:xfrm>
          <a:prstGeom prst="straightConnector1">
            <a:avLst/>
          </a:prstGeom>
          <a:noFill/>
          <a:ln w="9525" cap="flat" cmpd="sng">
            <a:solidFill>
              <a:srgbClr val="A5B7C6"/>
            </a:solidFill>
            <a:prstDash val="dash"/>
            <a:round/>
            <a:headEnd type="none" w="med" len="med"/>
            <a:tailEnd type="none" w="med" len="med"/>
          </a:ln>
        </p:spPr>
      </p:cxnSp>
      <p:cxnSp>
        <p:nvCxnSpPr>
          <p:cNvPr id="10398" name="Google Shape;10398;p158"/>
          <p:cNvCxnSpPr>
            <a:stCxn id="10387" idx="0"/>
            <a:endCxn id="10393" idx="4"/>
          </p:cNvCxnSpPr>
          <p:nvPr/>
        </p:nvCxnSpPr>
        <p:spPr>
          <a:xfrm rot="10800000">
            <a:off x="7756525" y="2137482"/>
            <a:ext cx="0" cy="441900"/>
          </a:xfrm>
          <a:prstGeom prst="straightConnector1">
            <a:avLst/>
          </a:prstGeom>
          <a:noFill/>
          <a:ln w="9525" cap="flat" cmpd="sng">
            <a:solidFill>
              <a:srgbClr val="A5B7C6"/>
            </a:solidFill>
            <a:prstDash val="dash"/>
            <a:round/>
            <a:headEnd type="none" w="med" len="med"/>
            <a:tailEnd type="none" w="med" len="med"/>
          </a:ln>
        </p:spPr>
      </p:cxnSp>
      <p:cxnSp>
        <p:nvCxnSpPr>
          <p:cNvPr id="10399" name="Google Shape;10399;p158"/>
          <p:cNvCxnSpPr>
            <a:stCxn id="10388" idx="4"/>
            <a:endCxn id="10394" idx="0"/>
          </p:cNvCxnSpPr>
          <p:nvPr/>
        </p:nvCxnSpPr>
        <p:spPr>
          <a:xfrm flipH="1">
            <a:off x="5415313" y="3061820"/>
            <a:ext cx="300" cy="507900"/>
          </a:xfrm>
          <a:prstGeom prst="straightConnector1">
            <a:avLst/>
          </a:prstGeom>
          <a:noFill/>
          <a:ln w="9525" cap="flat" cmpd="sng">
            <a:solidFill>
              <a:srgbClr val="A5B7C6"/>
            </a:solidFill>
            <a:prstDash val="dash"/>
            <a:round/>
            <a:headEnd type="none" w="med" len="med"/>
            <a:tailEnd type="none" w="med" len="med"/>
          </a:ln>
        </p:spPr>
      </p:cxnSp>
      <p:cxnSp>
        <p:nvCxnSpPr>
          <p:cNvPr id="10400" name="Google Shape;10400;p158"/>
          <p:cNvCxnSpPr>
            <a:stCxn id="10389" idx="4"/>
            <a:endCxn id="10395" idx="0"/>
          </p:cNvCxnSpPr>
          <p:nvPr/>
        </p:nvCxnSpPr>
        <p:spPr>
          <a:xfrm>
            <a:off x="6967613" y="3061870"/>
            <a:ext cx="0" cy="507600"/>
          </a:xfrm>
          <a:prstGeom prst="straightConnector1">
            <a:avLst/>
          </a:prstGeom>
          <a:noFill/>
          <a:ln w="9525" cap="flat" cmpd="sng">
            <a:solidFill>
              <a:srgbClr val="A5B7C6"/>
            </a:solidFill>
            <a:prstDash val="dash"/>
            <a:round/>
            <a:headEnd type="none" w="med" len="med"/>
            <a:tailEnd type="none" w="med" len="med"/>
          </a:ln>
        </p:spPr>
      </p:cxnSp>
      <p:sp>
        <p:nvSpPr>
          <p:cNvPr id="10401" name="Google Shape;10401;p158"/>
          <p:cNvSpPr txBox="1"/>
          <p:nvPr/>
        </p:nvSpPr>
        <p:spPr>
          <a:xfrm>
            <a:off x="5138997"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2017</a:t>
            </a:r>
            <a:endParaRPr sz="900" b="1">
              <a:solidFill>
                <a:srgbClr val="FFFFFF"/>
              </a:solidFill>
            </a:endParaRPr>
          </a:p>
        </p:txBody>
      </p:sp>
      <p:sp>
        <p:nvSpPr>
          <p:cNvPr id="10402" name="Google Shape;10402;p158"/>
          <p:cNvSpPr txBox="1"/>
          <p:nvPr/>
        </p:nvSpPr>
        <p:spPr>
          <a:xfrm>
            <a:off x="5904672"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2018</a:t>
            </a:r>
            <a:endParaRPr sz="900" b="1">
              <a:solidFill>
                <a:srgbClr val="FFFFFF"/>
              </a:solidFill>
            </a:endParaRPr>
          </a:p>
        </p:txBody>
      </p:sp>
      <p:sp>
        <p:nvSpPr>
          <p:cNvPr id="10403" name="Google Shape;10403;p158"/>
          <p:cNvSpPr txBox="1"/>
          <p:nvPr/>
        </p:nvSpPr>
        <p:spPr>
          <a:xfrm>
            <a:off x="6696822"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2019</a:t>
            </a:r>
            <a:endParaRPr sz="900" b="1">
              <a:solidFill>
                <a:srgbClr val="FFFFFF"/>
              </a:solidFill>
            </a:endParaRPr>
          </a:p>
        </p:txBody>
      </p:sp>
      <p:sp>
        <p:nvSpPr>
          <p:cNvPr id="10404" name="Google Shape;10404;p158"/>
          <p:cNvSpPr txBox="1"/>
          <p:nvPr/>
        </p:nvSpPr>
        <p:spPr>
          <a:xfrm>
            <a:off x="7488972"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2020</a:t>
            </a:r>
            <a:endParaRPr sz="900" b="1">
              <a:solidFill>
                <a:srgbClr val="FFFFFF"/>
              </a:solidFill>
            </a:endParaRPr>
          </a:p>
        </p:txBody>
      </p:sp>
      <p:grpSp>
        <p:nvGrpSpPr>
          <p:cNvPr id="10405" name="Google Shape;10405;p158"/>
          <p:cNvGrpSpPr/>
          <p:nvPr/>
        </p:nvGrpSpPr>
        <p:grpSpPr>
          <a:xfrm>
            <a:off x="5307356" y="3748469"/>
            <a:ext cx="206115" cy="206115"/>
            <a:chOff x="1049375" y="2680675"/>
            <a:chExt cx="297725" cy="297725"/>
          </a:xfrm>
        </p:grpSpPr>
        <p:sp>
          <p:nvSpPr>
            <p:cNvPr id="10406" name="Google Shape;10406;p158"/>
            <p:cNvSpPr/>
            <p:nvPr/>
          </p:nvSpPr>
          <p:spPr>
            <a:xfrm>
              <a:off x="1113175" y="2752350"/>
              <a:ext cx="161475" cy="155975"/>
            </a:xfrm>
            <a:custGeom>
              <a:avLst/>
              <a:gdLst/>
              <a:ahLst/>
              <a:cxnLst/>
              <a:rect l="l" t="t" r="r" b="b"/>
              <a:pathLst>
                <a:path w="6459" h="6239" extrusionOk="0">
                  <a:moveTo>
                    <a:pt x="3403" y="2079"/>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lose/>
                  <a:moveTo>
                    <a:pt x="3371" y="693"/>
                  </a:move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lnTo>
                    <a:pt x="2016" y="4001"/>
                  </a:lnTo>
                  <a:cubicBezTo>
                    <a:pt x="1827" y="4190"/>
                    <a:pt x="1607" y="4442"/>
                    <a:pt x="1512" y="4663"/>
                  </a:cubicBezTo>
                  <a:cubicBezTo>
                    <a:pt x="1040" y="4064"/>
                    <a:pt x="882" y="3434"/>
                    <a:pt x="945" y="2773"/>
                  </a:cubicBezTo>
                  <a:cubicBezTo>
                    <a:pt x="1103" y="1670"/>
                    <a:pt x="2111" y="693"/>
                    <a:pt x="3371" y="693"/>
                  </a:cubicBezTo>
                  <a:close/>
                  <a:moveTo>
                    <a:pt x="3371" y="4159"/>
                  </a:move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lose/>
                  <a:moveTo>
                    <a:pt x="3308" y="0"/>
                  </a:move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158"/>
            <p:cNvSpPr/>
            <p:nvPr/>
          </p:nvSpPr>
          <p:spPr>
            <a:xfrm>
              <a:off x="1049375" y="2680675"/>
              <a:ext cx="297725" cy="297725"/>
            </a:xfrm>
            <a:custGeom>
              <a:avLst/>
              <a:gdLst/>
              <a:ahLst/>
              <a:cxnLst/>
              <a:rect l="l" t="t" r="r" b="b"/>
              <a:pathLst>
                <a:path w="11909" h="11909" extrusionOk="0">
                  <a:moveTo>
                    <a:pt x="6270" y="1512"/>
                  </a:moveTo>
                  <a:cubicBezTo>
                    <a:pt x="8475" y="1670"/>
                    <a:pt x="10239" y="3434"/>
                    <a:pt x="10397" y="5640"/>
                  </a:cubicBezTo>
                  <a:lnTo>
                    <a:pt x="10082" y="5640"/>
                  </a:lnTo>
                  <a:cubicBezTo>
                    <a:pt x="9893" y="5640"/>
                    <a:pt x="9735" y="5797"/>
                    <a:pt x="9735" y="5986"/>
                  </a:cubicBezTo>
                  <a:cubicBezTo>
                    <a:pt x="9735" y="6207"/>
                    <a:pt x="9893" y="6364"/>
                    <a:pt x="10082" y="6364"/>
                  </a:cubicBezTo>
                  <a:lnTo>
                    <a:pt x="10397" y="6364"/>
                  </a:lnTo>
                  <a:cubicBezTo>
                    <a:pt x="10239" y="8569"/>
                    <a:pt x="8475" y="10334"/>
                    <a:pt x="6270" y="10491"/>
                  </a:cubicBezTo>
                  <a:lnTo>
                    <a:pt x="6270" y="10176"/>
                  </a:lnTo>
                  <a:cubicBezTo>
                    <a:pt x="6270" y="9987"/>
                    <a:pt x="6112" y="9830"/>
                    <a:pt x="5923" y="9830"/>
                  </a:cubicBezTo>
                  <a:cubicBezTo>
                    <a:pt x="5703" y="9830"/>
                    <a:pt x="5545" y="9987"/>
                    <a:pt x="5545" y="10176"/>
                  </a:cubicBezTo>
                  <a:lnTo>
                    <a:pt x="5545" y="10491"/>
                  </a:lnTo>
                  <a:cubicBezTo>
                    <a:pt x="3340" y="10334"/>
                    <a:pt x="1575" y="8569"/>
                    <a:pt x="1418" y="6364"/>
                  </a:cubicBezTo>
                  <a:lnTo>
                    <a:pt x="1733" y="6364"/>
                  </a:lnTo>
                  <a:cubicBezTo>
                    <a:pt x="1922" y="6364"/>
                    <a:pt x="2079" y="6207"/>
                    <a:pt x="2079" y="5986"/>
                  </a:cubicBezTo>
                  <a:cubicBezTo>
                    <a:pt x="2142" y="5797"/>
                    <a:pt x="1985" y="5640"/>
                    <a:pt x="1764" y="5640"/>
                  </a:cubicBezTo>
                  <a:lnTo>
                    <a:pt x="1418" y="5640"/>
                  </a:lnTo>
                  <a:cubicBezTo>
                    <a:pt x="1575" y="3434"/>
                    <a:pt x="3340" y="1670"/>
                    <a:pt x="5545" y="1512"/>
                  </a:cubicBezTo>
                  <a:lnTo>
                    <a:pt x="5545" y="1827"/>
                  </a:lnTo>
                  <a:cubicBezTo>
                    <a:pt x="5545" y="2016"/>
                    <a:pt x="5703" y="2174"/>
                    <a:pt x="5923" y="2174"/>
                  </a:cubicBezTo>
                  <a:cubicBezTo>
                    <a:pt x="6112" y="2174"/>
                    <a:pt x="6270" y="2016"/>
                    <a:pt x="6270" y="1827"/>
                  </a:cubicBezTo>
                  <a:lnTo>
                    <a:pt x="6270" y="1512"/>
                  </a:lnTo>
                  <a:close/>
                  <a:moveTo>
                    <a:pt x="5955" y="0"/>
                  </a:moveTo>
                  <a:cubicBezTo>
                    <a:pt x="5766" y="0"/>
                    <a:pt x="5608" y="158"/>
                    <a:pt x="5608" y="347"/>
                  </a:cubicBezTo>
                  <a:lnTo>
                    <a:pt x="5608" y="756"/>
                  </a:lnTo>
                  <a:cubicBezTo>
                    <a:pt x="2993" y="914"/>
                    <a:pt x="914" y="2993"/>
                    <a:pt x="756" y="5608"/>
                  </a:cubicBezTo>
                  <a:lnTo>
                    <a:pt x="347" y="5608"/>
                  </a:lnTo>
                  <a:cubicBezTo>
                    <a:pt x="158" y="5608"/>
                    <a:pt x="0" y="5766"/>
                    <a:pt x="0" y="5955"/>
                  </a:cubicBezTo>
                  <a:cubicBezTo>
                    <a:pt x="0" y="6144"/>
                    <a:pt x="158" y="6301"/>
                    <a:pt x="347" y="6301"/>
                  </a:cubicBezTo>
                  <a:lnTo>
                    <a:pt x="756" y="6301"/>
                  </a:lnTo>
                  <a:cubicBezTo>
                    <a:pt x="914" y="8916"/>
                    <a:pt x="2993" y="10995"/>
                    <a:pt x="5608" y="11153"/>
                  </a:cubicBezTo>
                  <a:lnTo>
                    <a:pt x="5608" y="11562"/>
                  </a:lnTo>
                  <a:cubicBezTo>
                    <a:pt x="5608" y="11751"/>
                    <a:pt x="5766" y="11909"/>
                    <a:pt x="5955" y="11909"/>
                  </a:cubicBezTo>
                  <a:cubicBezTo>
                    <a:pt x="6144" y="11909"/>
                    <a:pt x="6301" y="11751"/>
                    <a:pt x="6301" y="11562"/>
                  </a:cubicBezTo>
                  <a:lnTo>
                    <a:pt x="6301" y="11153"/>
                  </a:lnTo>
                  <a:cubicBezTo>
                    <a:pt x="8916" y="10995"/>
                    <a:pt x="10995" y="8916"/>
                    <a:pt x="11153" y="6301"/>
                  </a:cubicBezTo>
                  <a:lnTo>
                    <a:pt x="11531" y="6301"/>
                  </a:lnTo>
                  <a:cubicBezTo>
                    <a:pt x="11751" y="6301"/>
                    <a:pt x="11909" y="6144"/>
                    <a:pt x="11909" y="5955"/>
                  </a:cubicBezTo>
                  <a:cubicBezTo>
                    <a:pt x="11909" y="5766"/>
                    <a:pt x="11751" y="5608"/>
                    <a:pt x="11531" y="5608"/>
                  </a:cubicBezTo>
                  <a:lnTo>
                    <a:pt x="11153" y="5608"/>
                  </a:lnTo>
                  <a:cubicBezTo>
                    <a:pt x="10995" y="2993"/>
                    <a:pt x="8916" y="914"/>
                    <a:pt x="6301" y="756"/>
                  </a:cubicBezTo>
                  <a:lnTo>
                    <a:pt x="6301" y="347"/>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08" name="Google Shape;10408;p158"/>
          <p:cNvSpPr txBox="1"/>
          <p:nvPr/>
        </p:nvSpPr>
        <p:spPr>
          <a:xfrm>
            <a:off x="6405263" y="2090309"/>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“Despite being red, Mars is actually a very cold place”</a:t>
            </a:r>
            <a:endParaRPr sz="800">
              <a:solidFill>
                <a:srgbClr val="A5B7C6"/>
              </a:solidFill>
            </a:endParaRPr>
          </a:p>
        </p:txBody>
      </p:sp>
      <p:sp>
        <p:nvSpPr>
          <p:cNvPr id="10409" name="Google Shape;10409;p158"/>
          <p:cNvSpPr txBox="1"/>
          <p:nvPr/>
        </p:nvSpPr>
        <p:spPr>
          <a:xfrm>
            <a:off x="4827411" y="2090309"/>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“Mercury is closest planet to the Sun and the smallest”</a:t>
            </a:r>
            <a:endParaRPr sz="800">
              <a:solidFill>
                <a:srgbClr val="A5B7C6"/>
              </a:solidFill>
            </a:endParaRPr>
          </a:p>
        </p:txBody>
      </p:sp>
      <p:sp>
        <p:nvSpPr>
          <p:cNvPr id="10410" name="Google Shape;10410;p158"/>
          <p:cNvSpPr txBox="1"/>
          <p:nvPr/>
        </p:nvSpPr>
        <p:spPr>
          <a:xfrm>
            <a:off x="5626377" y="3149746"/>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“Neptune is the farthest-known planet from the Sun”</a:t>
            </a:r>
            <a:endParaRPr sz="800">
              <a:solidFill>
                <a:srgbClr val="A5B7C6"/>
              </a:solidFill>
            </a:endParaRPr>
          </a:p>
        </p:txBody>
      </p:sp>
      <p:sp>
        <p:nvSpPr>
          <p:cNvPr id="10411" name="Google Shape;10411;p158"/>
          <p:cNvSpPr txBox="1"/>
          <p:nvPr/>
        </p:nvSpPr>
        <p:spPr>
          <a:xfrm>
            <a:off x="7178777" y="3136671"/>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“Saturn is a gas giant and has several rings”</a:t>
            </a:r>
            <a:endParaRPr sz="800">
              <a:solidFill>
                <a:srgbClr val="A5B7C6"/>
              </a:solidFill>
            </a:endParaRPr>
          </a:p>
        </p:txBody>
      </p:sp>
      <p:sp>
        <p:nvSpPr>
          <p:cNvPr id="10412" name="Google Shape;10412;p158"/>
          <p:cNvSpPr txBox="1"/>
          <p:nvPr/>
        </p:nvSpPr>
        <p:spPr>
          <a:xfrm>
            <a:off x="4037377" y="3136671"/>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“Venus has a beautiful name and is the second planet”</a:t>
            </a:r>
            <a:endParaRPr sz="800">
              <a:solidFill>
                <a:srgbClr val="A5B7C6"/>
              </a:solidFill>
            </a:endParaRPr>
          </a:p>
        </p:txBody>
      </p:sp>
      <p:grpSp>
        <p:nvGrpSpPr>
          <p:cNvPr id="10413" name="Google Shape;10413;p158"/>
          <p:cNvGrpSpPr/>
          <p:nvPr/>
        </p:nvGrpSpPr>
        <p:grpSpPr>
          <a:xfrm>
            <a:off x="4500213" y="1773492"/>
            <a:ext cx="201221" cy="164272"/>
            <a:chOff x="3860400" y="3254050"/>
            <a:chExt cx="296175" cy="241825"/>
          </a:xfrm>
        </p:grpSpPr>
        <p:sp>
          <p:nvSpPr>
            <p:cNvPr id="10414" name="Google Shape;10414;p158"/>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158"/>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158"/>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7" name="Google Shape;10417;p158"/>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8" name="Google Shape;10418;p158"/>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158"/>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158"/>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21" name="Google Shape;10421;p158"/>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infographics</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0425"/>
        <p:cNvGrpSpPr/>
        <p:nvPr/>
      </p:nvGrpSpPr>
      <p:grpSpPr>
        <a:xfrm>
          <a:off x="0" y="0"/>
          <a:ext cx="0" cy="0"/>
          <a:chOff x="0" y="0"/>
          <a:chExt cx="0" cy="0"/>
        </a:xfrm>
      </p:grpSpPr>
      <p:sp>
        <p:nvSpPr>
          <p:cNvPr id="10426" name="Google Shape;10426;p159"/>
          <p:cNvSpPr/>
          <p:nvPr/>
        </p:nvSpPr>
        <p:spPr>
          <a:xfrm>
            <a:off x="6549404" y="1748915"/>
            <a:ext cx="1542300" cy="702000"/>
          </a:xfrm>
          <a:prstGeom prst="roundRect">
            <a:avLst>
              <a:gd name="adj" fmla="val 1666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159"/>
          <p:cNvSpPr txBox="1"/>
          <p:nvPr/>
        </p:nvSpPr>
        <p:spPr>
          <a:xfrm>
            <a:off x="6993115" y="1878962"/>
            <a:ext cx="1130100" cy="4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213B55"/>
                </a:solidFill>
              </a:rPr>
              <a:t>“Mercury is closest planet to the Sun and the smallest”</a:t>
            </a:r>
            <a:endParaRPr sz="800">
              <a:solidFill>
                <a:srgbClr val="213B55"/>
              </a:solidFill>
            </a:endParaRPr>
          </a:p>
        </p:txBody>
      </p:sp>
      <p:sp>
        <p:nvSpPr>
          <p:cNvPr id="10428" name="Google Shape;10428;p159"/>
          <p:cNvSpPr/>
          <p:nvPr/>
        </p:nvSpPr>
        <p:spPr>
          <a:xfrm>
            <a:off x="6549404" y="2541015"/>
            <a:ext cx="1542300" cy="702000"/>
          </a:xfrm>
          <a:prstGeom prst="roundRect">
            <a:avLst>
              <a:gd name="adj" fmla="val 1666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9" name="Google Shape;10429;p159"/>
          <p:cNvSpPr txBox="1"/>
          <p:nvPr/>
        </p:nvSpPr>
        <p:spPr>
          <a:xfrm>
            <a:off x="6993115" y="2671062"/>
            <a:ext cx="1130100" cy="4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213B55"/>
                </a:solidFill>
              </a:rPr>
              <a:t>“Mercury is closest planet to the Sun and the smallest”</a:t>
            </a:r>
            <a:endParaRPr sz="800">
              <a:solidFill>
                <a:srgbClr val="213B55"/>
              </a:solidFill>
            </a:endParaRPr>
          </a:p>
        </p:txBody>
      </p:sp>
      <p:sp>
        <p:nvSpPr>
          <p:cNvPr id="10430" name="Google Shape;10430;p159"/>
          <p:cNvSpPr/>
          <p:nvPr/>
        </p:nvSpPr>
        <p:spPr>
          <a:xfrm>
            <a:off x="6549404" y="3333115"/>
            <a:ext cx="1542300" cy="702000"/>
          </a:xfrm>
          <a:prstGeom prst="roundRect">
            <a:avLst>
              <a:gd name="adj" fmla="val 1666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159"/>
          <p:cNvSpPr txBox="1"/>
          <p:nvPr/>
        </p:nvSpPr>
        <p:spPr>
          <a:xfrm>
            <a:off x="6993115" y="3463162"/>
            <a:ext cx="1130100" cy="4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213B55"/>
                </a:solidFill>
              </a:rPr>
              <a:t>“Mercury is closest planet to the Sun and the smallest”</a:t>
            </a:r>
            <a:endParaRPr sz="800">
              <a:solidFill>
                <a:srgbClr val="213B55"/>
              </a:solidFill>
            </a:endParaRPr>
          </a:p>
        </p:txBody>
      </p:sp>
      <p:sp>
        <p:nvSpPr>
          <p:cNvPr id="10432" name="Google Shape;10432;p159"/>
          <p:cNvSpPr/>
          <p:nvPr/>
        </p:nvSpPr>
        <p:spPr>
          <a:xfrm>
            <a:off x="1048350" y="4004861"/>
            <a:ext cx="1655700" cy="73800"/>
          </a:xfrm>
          <a:prstGeom prst="rect">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33" name="Google Shape;10433;p159"/>
          <p:cNvGrpSpPr/>
          <p:nvPr/>
        </p:nvGrpSpPr>
        <p:grpSpPr>
          <a:xfrm>
            <a:off x="1494592" y="1588245"/>
            <a:ext cx="763219" cy="763219"/>
            <a:chOff x="4049800" y="640400"/>
            <a:chExt cx="858900" cy="858900"/>
          </a:xfrm>
        </p:grpSpPr>
        <p:sp>
          <p:nvSpPr>
            <p:cNvPr id="10434" name="Google Shape;10434;p159"/>
            <p:cNvSpPr/>
            <p:nvPr/>
          </p:nvSpPr>
          <p:spPr>
            <a:xfrm>
              <a:off x="4049800" y="640400"/>
              <a:ext cx="858900" cy="858900"/>
            </a:xfrm>
            <a:prstGeom prst="donut">
              <a:avLst>
                <a:gd name="adj" fmla="val 11951"/>
              </a:avLst>
            </a:prstGeom>
            <a:no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435;p159"/>
            <p:cNvSpPr/>
            <p:nvPr/>
          </p:nvSpPr>
          <p:spPr>
            <a:xfrm>
              <a:off x="4049800" y="640400"/>
              <a:ext cx="858900" cy="858900"/>
            </a:xfrm>
            <a:prstGeom prst="blockArc">
              <a:avLst>
                <a:gd name="adj1" fmla="val 7914150"/>
                <a:gd name="adj2" fmla="val 1926007"/>
                <a:gd name="adj3" fmla="val 12032"/>
              </a:avLst>
            </a:pr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36" name="Google Shape;10436;p159"/>
          <p:cNvSpPr/>
          <p:nvPr/>
        </p:nvSpPr>
        <p:spPr>
          <a:xfrm>
            <a:off x="1210102" y="2572331"/>
            <a:ext cx="1332000" cy="1131600"/>
          </a:xfrm>
          <a:prstGeom prst="roundRect">
            <a:avLst>
              <a:gd name="adj" fmla="val 16667"/>
            </a:avLst>
          </a:pr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7" name="Google Shape;10437;p159"/>
          <p:cNvSpPr/>
          <p:nvPr/>
        </p:nvSpPr>
        <p:spPr>
          <a:xfrm>
            <a:off x="1759085" y="3924657"/>
            <a:ext cx="234300" cy="234300"/>
          </a:xfrm>
          <a:prstGeom prst="ellipse">
            <a:avLst/>
          </a:prstGeom>
          <a:solidFill>
            <a:srgbClr val="0E2A47"/>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438" name="Google Shape;10438;p159"/>
          <p:cNvCxnSpPr>
            <a:stCxn id="10434" idx="4"/>
            <a:endCxn id="10436" idx="0"/>
          </p:cNvCxnSpPr>
          <p:nvPr/>
        </p:nvCxnSpPr>
        <p:spPr>
          <a:xfrm>
            <a:off x="1876201" y="2351463"/>
            <a:ext cx="0" cy="220800"/>
          </a:xfrm>
          <a:prstGeom prst="straightConnector1">
            <a:avLst/>
          </a:prstGeom>
          <a:noFill/>
          <a:ln w="9525" cap="flat" cmpd="sng">
            <a:solidFill>
              <a:srgbClr val="D7DFE5"/>
            </a:solidFill>
            <a:prstDash val="solid"/>
            <a:round/>
            <a:headEnd type="none" w="med" len="med"/>
            <a:tailEnd type="none" w="med" len="med"/>
          </a:ln>
        </p:spPr>
      </p:cxnSp>
      <p:cxnSp>
        <p:nvCxnSpPr>
          <p:cNvPr id="10439" name="Google Shape;10439;p159"/>
          <p:cNvCxnSpPr/>
          <p:nvPr/>
        </p:nvCxnSpPr>
        <p:spPr>
          <a:xfrm>
            <a:off x="1876179" y="3703780"/>
            <a:ext cx="0" cy="220800"/>
          </a:xfrm>
          <a:prstGeom prst="straightConnector1">
            <a:avLst/>
          </a:prstGeom>
          <a:noFill/>
          <a:ln w="9525" cap="flat" cmpd="sng">
            <a:solidFill>
              <a:srgbClr val="D7DFE5"/>
            </a:solidFill>
            <a:prstDash val="solid"/>
            <a:round/>
            <a:headEnd type="none" w="med" len="med"/>
            <a:tailEnd type="none" w="med" len="med"/>
          </a:ln>
        </p:spPr>
      </p:cxnSp>
      <p:sp>
        <p:nvSpPr>
          <p:cNvPr id="10440" name="Google Shape;10440;p159"/>
          <p:cNvSpPr txBox="1"/>
          <p:nvPr/>
        </p:nvSpPr>
        <p:spPr>
          <a:xfrm>
            <a:off x="1297398" y="3120399"/>
            <a:ext cx="1157700" cy="45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40566D"/>
                </a:solidFill>
              </a:rPr>
              <a:t>“Mercury is closest planet to the Sun and the smallest”</a:t>
            </a:r>
            <a:endParaRPr sz="800">
              <a:solidFill>
                <a:srgbClr val="40566D"/>
              </a:solidFill>
            </a:endParaRPr>
          </a:p>
        </p:txBody>
      </p:sp>
      <p:cxnSp>
        <p:nvCxnSpPr>
          <p:cNvPr id="10441" name="Google Shape;10441;p159"/>
          <p:cNvCxnSpPr/>
          <p:nvPr/>
        </p:nvCxnSpPr>
        <p:spPr>
          <a:xfrm>
            <a:off x="1621737" y="2989637"/>
            <a:ext cx="508800" cy="0"/>
          </a:xfrm>
          <a:prstGeom prst="straightConnector1">
            <a:avLst/>
          </a:prstGeom>
          <a:noFill/>
          <a:ln w="19050" cap="flat" cmpd="sng">
            <a:solidFill>
              <a:srgbClr val="40566D"/>
            </a:solidFill>
            <a:prstDash val="solid"/>
            <a:round/>
            <a:headEnd type="none" w="med" len="med"/>
            <a:tailEnd type="none" w="med" len="med"/>
          </a:ln>
        </p:spPr>
      </p:cxnSp>
      <p:sp>
        <p:nvSpPr>
          <p:cNvPr id="10442" name="Google Shape;10442;p159"/>
          <p:cNvSpPr txBox="1"/>
          <p:nvPr/>
        </p:nvSpPr>
        <p:spPr>
          <a:xfrm>
            <a:off x="1454136" y="2735931"/>
            <a:ext cx="844200" cy="2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40566D"/>
                </a:solidFill>
              </a:rPr>
              <a:t>TITLE 1</a:t>
            </a:r>
            <a:endParaRPr sz="800" b="1">
              <a:solidFill>
                <a:srgbClr val="40566D"/>
              </a:solidFill>
            </a:endParaRPr>
          </a:p>
        </p:txBody>
      </p:sp>
      <p:sp>
        <p:nvSpPr>
          <p:cNvPr id="10443" name="Google Shape;10443;p159"/>
          <p:cNvSpPr txBox="1"/>
          <p:nvPr/>
        </p:nvSpPr>
        <p:spPr>
          <a:xfrm>
            <a:off x="1585964" y="1787173"/>
            <a:ext cx="580500" cy="36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A5B7C6"/>
                </a:solidFill>
              </a:rPr>
              <a:t>75%</a:t>
            </a:r>
            <a:endParaRPr sz="1300" b="1">
              <a:solidFill>
                <a:srgbClr val="A5B7C6"/>
              </a:solidFill>
            </a:endParaRPr>
          </a:p>
        </p:txBody>
      </p:sp>
      <p:sp>
        <p:nvSpPr>
          <p:cNvPr id="10444" name="Google Shape;10444;p159"/>
          <p:cNvSpPr/>
          <p:nvPr/>
        </p:nvSpPr>
        <p:spPr>
          <a:xfrm>
            <a:off x="3439355" y="1997865"/>
            <a:ext cx="1788300" cy="1788300"/>
          </a:xfrm>
          <a:prstGeom prst="arc">
            <a:avLst>
              <a:gd name="adj1" fmla="val 16200000"/>
              <a:gd name="adj2" fmla="val 5298411"/>
            </a:avLst>
          </a:prstGeom>
          <a:no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5" name="Google Shape;10445;p159"/>
          <p:cNvGrpSpPr/>
          <p:nvPr/>
        </p:nvGrpSpPr>
        <p:grpSpPr>
          <a:xfrm>
            <a:off x="3576486" y="2170831"/>
            <a:ext cx="1443832" cy="1443832"/>
            <a:chOff x="5681300" y="2527788"/>
            <a:chExt cx="805800" cy="805800"/>
          </a:xfrm>
        </p:grpSpPr>
        <p:sp>
          <p:nvSpPr>
            <p:cNvPr id="10446" name="Google Shape;10446;p159"/>
            <p:cNvSpPr/>
            <p:nvPr/>
          </p:nvSpPr>
          <p:spPr>
            <a:xfrm>
              <a:off x="5681300" y="2527788"/>
              <a:ext cx="805800" cy="8058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159"/>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8" name="Google Shape;10448;p159"/>
          <p:cNvGrpSpPr/>
          <p:nvPr/>
        </p:nvGrpSpPr>
        <p:grpSpPr>
          <a:xfrm>
            <a:off x="6240887" y="1786604"/>
            <a:ext cx="626590" cy="626590"/>
            <a:chOff x="5681300" y="2527788"/>
            <a:chExt cx="805800" cy="805800"/>
          </a:xfrm>
        </p:grpSpPr>
        <p:sp>
          <p:nvSpPr>
            <p:cNvPr id="10449" name="Google Shape;10449;p159"/>
            <p:cNvSpPr/>
            <p:nvPr/>
          </p:nvSpPr>
          <p:spPr>
            <a:xfrm>
              <a:off x="5681300" y="2527788"/>
              <a:ext cx="805800" cy="8058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159"/>
            <p:cNvSpPr/>
            <p:nvPr/>
          </p:nvSpPr>
          <p:spPr>
            <a:xfrm>
              <a:off x="5681300" y="2527788"/>
              <a:ext cx="805800" cy="805800"/>
            </a:xfrm>
            <a:prstGeom prst="pie">
              <a:avLst>
                <a:gd name="adj1" fmla="val 12271918"/>
                <a:gd name="adj2" fmla="val 1620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1" name="Google Shape;10451;p159"/>
          <p:cNvGrpSpPr/>
          <p:nvPr/>
        </p:nvGrpSpPr>
        <p:grpSpPr>
          <a:xfrm>
            <a:off x="6240887" y="2578704"/>
            <a:ext cx="626590" cy="626590"/>
            <a:chOff x="5681300" y="2527788"/>
            <a:chExt cx="805800" cy="805800"/>
          </a:xfrm>
        </p:grpSpPr>
        <p:sp>
          <p:nvSpPr>
            <p:cNvPr id="10452" name="Google Shape;10452;p159"/>
            <p:cNvSpPr/>
            <p:nvPr/>
          </p:nvSpPr>
          <p:spPr>
            <a:xfrm>
              <a:off x="5681300" y="2527788"/>
              <a:ext cx="805800" cy="8058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159"/>
            <p:cNvSpPr/>
            <p:nvPr/>
          </p:nvSpPr>
          <p:spPr>
            <a:xfrm>
              <a:off x="5681300" y="2527788"/>
              <a:ext cx="805800" cy="805800"/>
            </a:xfrm>
            <a:prstGeom prst="pie">
              <a:avLst>
                <a:gd name="adj1" fmla="val 9253407"/>
                <a:gd name="adj2" fmla="val 16200000"/>
              </a:avLst>
            </a:pr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4" name="Google Shape;10454;p159"/>
          <p:cNvGrpSpPr/>
          <p:nvPr/>
        </p:nvGrpSpPr>
        <p:grpSpPr>
          <a:xfrm>
            <a:off x="6240887" y="3370804"/>
            <a:ext cx="626590" cy="626590"/>
            <a:chOff x="5681300" y="2527788"/>
            <a:chExt cx="805800" cy="805800"/>
          </a:xfrm>
        </p:grpSpPr>
        <p:sp>
          <p:nvSpPr>
            <p:cNvPr id="10455" name="Google Shape;10455;p159"/>
            <p:cNvSpPr/>
            <p:nvPr/>
          </p:nvSpPr>
          <p:spPr>
            <a:xfrm>
              <a:off x="5681300" y="2527788"/>
              <a:ext cx="805800" cy="8058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6" name="Google Shape;10456;p159"/>
            <p:cNvSpPr/>
            <p:nvPr/>
          </p:nvSpPr>
          <p:spPr>
            <a:xfrm>
              <a:off x="5681300" y="2527788"/>
              <a:ext cx="805800" cy="805800"/>
            </a:xfrm>
            <a:prstGeom prst="pie">
              <a:avLst>
                <a:gd name="adj1" fmla="val 5544305"/>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57" name="Google Shape;10457;p159"/>
          <p:cNvSpPr/>
          <p:nvPr/>
        </p:nvSpPr>
        <p:spPr>
          <a:xfrm>
            <a:off x="4229854" y="1932440"/>
            <a:ext cx="137100" cy="1371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159"/>
          <p:cNvSpPr/>
          <p:nvPr/>
        </p:nvSpPr>
        <p:spPr>
          <a:xfrm>
            <a:off x="4229854" y="3715965"/>
            <a:ext cx="137100" cy="1371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159"/>
          <p:cNvSpPr/>
          <p:nvPr/>
        </p:nvSpPr>
        <p:spPr>
          <a:xfrm>
            <a:off x="5157904" y="2824203"/>
            <a:ext cx="137100" cy="1371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460" name="Google Shape;10460;p159"/>
          <p:cNvCxnSpPr>
            <a:stCxn id="10459" idx="6"/>
            <a:endCxn id="10450" idx="2"/>
          </p:cNvCxnSpPr>
          <p:nvPr/>
        </p:nvCxnSpPr>
        <p:spPr>
          <a:xfrm rot="10800000" flipH="1">
            <a:off x="5295004" y="2099853"/>
            <a:ext cx="945900" cy="792900"/>
          </a:xfrm>
          <a:prstGeom prst="bentConnector3">
            <a:avLst>
              <a:gd name="adj1" fmla="val 51494"/>
            </a:avLst>
          </a:prstGeom>
          <a:noFill/>
          <a:ln w="19050" cap="flat" cmpd="sng">
            <a:solidFill>
              <a:srgbClr val="A5B7C6"/>
            </a:solidFill>
            <a:prstDash val="solid"/>
            <a:round/>
            <a:headEnd type="none" w="med" len="med"/>
            <a:tailEnd type="none" w="med" len="med"/>
          </a:ln>
        </p:spPr>
      </p:cxnSp>
      <p:cxnSp>
        <p:nvCxnSpPr>
          <p:cNvPr id="10461" name="Google Shape;10461;p159"/>
          <p:cNvCxnSpPr>
            <a:stCxn id="10459" idx="6"/>
            <a:endCxn id="10456" idx="2"/>
          </p:cNvCxnSpPr>
          <p:nvPr/>
        </p:nvCxnSpPr>
        <p:spPr>
          <a:xfrm>
            <a:off x="5295004" y="2892753"/>
            <a:ext cx="945900" cy="791400"/>
          </a:xfrm>
          <a:prstGeom prst="bentConnector3">
            <a:avLst>
              <a:gd name="adj1" fmla="val 49999"/>
            </a:avLst>
          </a:prstGeom>
          <a:noFill/>
          <a:ln w="19050" cap="flat" cmpd="sng">
            <a:solidFill>
              <a:srgbClr val="A5B7C6"/>
            </a:solidFill>
            <a:prstDash val="solid"/>
            <a:round/>
            <a:headEnd type="none" w="med" len="med"/>
            <a:tailEnd type="none" w="med" len="med"/>
          </a:ln>
        </p:spPr>
      </p:cxnSp>
      <p:cxnSp>
        <p:nvCxnSpPr>
          <p:cNvPr id="10462" name="Google Shape;10462;p159"/>
          <p:cNvCxnSpPr>
            <a:stCxn id="10459" idx="6"/>
            <a:endCxn id="10453" idx="2"/>
          </p:cNvCxnSpPr>
          <p:nvPr/>
        </p:nvCxnSpPr>
        <p:spPr>
          <a:xfrm rot="10800000" flipH="1">
            <a:off x="5295004" y="2891853"/>
            <a:ext cx="945900" cy="900"/>
          </a:xfrm>
          <a:prstGeom prst="bentConnector3">
            <a:avLst>
              <a:gd name="adj1" fmla="val 49999"/>
            </a:avLst>
          </a:prstGeom>
          <a:noFill/>
          <a:ln w="19050" cap="flat" cmpd="sng">
            <a:solidFill>
              <a:srgbClr val="A5B7C6"/>
            </a:solidFill>
            <a:prstDash val="solid"/>
            <a:round/>
            <a:headEnd type="none" w="med" len="med"/>
            <a:tailEnd type="none" w="med" len="med"/>
          </a:ln>
        </p:spPr>
      </p:cxnSp>
      <p:sp>
        <p:nvSpPr>
          <p:cNvPr id="10463" name="Google Shape;10463;p159"/>
          <p:cNvSpPr txBox="1"/>
          <p:nvPr/>
        </p:nvSpPr>
        <p:spPr>
          <a:xfrm>
            <a:off x="3800713" y="2579408"/>
            <a:ext cx="995400" cy="62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213B55"/>
                </a:solidFill>
              </a:rPr>
              <a:t>75%</a:t>
            </a:r>
            <a:endParaRPr sz="3000" b="1">
              <a:solidFill>
                <a:srgbClr val="213B55"/>
              </a:solidFill>
            </a:endParaRPr>
          </a:p>
        </p:txBody>
      </p:sp>
      <p:sp>
        <p:nvSpPr>
          <p:cNvPr id="10464" name="Google Shape;10464;p159"/>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Premium infographics</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0468"/>
        <p:cNvGrpSpPr/>
        <p:nvPr/>
      </p:nvGrpSpPr>
      <p:grpSpPr>
        <a:xfrm>
          <a:off x="0" y="0"/>
          <a:ext cx="0" cy="0"/>
          <a:chOff x="0" y="0"/>
          <a:chExt cx="0" cy="0"/>
        </a:xfrm>
      </p:grpSpPr>
      <p:grpSp>
        <p:nvGrpSpPr>
          <p:cNvPr id="10469" name="Google Shape;10469;p160"/>
          <p:cNvGrpSpPr/>
          <p:nvPr/>
        </p:nvGrpSpPr>
        <p:grpSpPr>
          <a:xfrm>
            <a:off x="7827088" y="2886927"/>
            <a:ext cx="265146" cy="348861"/>
            <a:chOff x="1713400" y="238125"/>
            <a:chExt cx="3815050" cy="5005175"/>
          </a:xfrm>
        </p:grpSpPr>
        <p:sp>
          <p:nvSpPr>
            <p:cNvPr id="10470" name="Google Shape;10470;p160"/>
            <p:cNvSpPr/>
            <p:nvPr/>
          </p:nvSpPr>
          <p:spPr>
            <a:xfrm>
              <a:off x="2158300" y="2473750"/>
              <a:ext cx="2936375" cy="2769550"/>
            </a:xfrm>
            <a:custGeom>
              <a:avLst/>
              <a:gdLst/>
              <a:ahLst/>
              <a:cxnLst/>
              <a:rect l="l" t="t" r="r" b="b"/>
              <a:pathLst>
                <a:path w="117455" h="110782" extrusionOk="0">
                  <a:moveTo>
                    <a:pt x="65279" y="75593"/>
                  </a:moveTo>
                  <a:cubicBezTo>
                    <a:pt x="72708" y="75593"/>
                    <a:pt x="72708" y="87688"/>
                    <a:pt x="65279" y="87688"/>
                  </a:cubicBezTo>
                  <a:cubicBezTo>
                    <a:pt x="65031" y="87688"/>
                    <a:pt x="64775" y="87675"/>
                    <a:pt x="64511" y="87647"/>
                  </a:cubicBezTo>
                  <a:lnTo>
                    <a:pt x="52499" y="87647"/>
                  </a:lnTo>
                  <a:cubicBezTo>
                    <a:pt x="52234" y="87675"/>
                    <a:pt x="51978" y="87688"/>
                    <a:pt x="51730" y="87688"/>
                  </a:cubicBezTo>
                  <a:cubicBezTo>
                    <a:pt x="44302" y="87688"/>
                    <a:pt x="44302" y="75593"/>
                    <a:pt x="51730" y="75593"/>
                  </a:cubicBezTo>
                  <a:cubicBezTo>
                    <a:pt x="51978" y="75593"/>
                    <a:pt x="52234" y="75607"/>
                    <a:pt x="52499" y="75635"/>
                  </a:cubicBezTo>
                  <a:lnTo>
                    <a:pt x="64511" y="75635"/>
                  </a:lnTo>
                  <a:cubicBezTo>
                    <a:pt x="64775" y="75607"/>
                    <a:pt x="65031" y="75593"/>
                    <a:pt x="65279" y="75593"/>
                  </a:cubicBezTo>
                  <a:close/>
                  <a:moveTo>
                    <a:pt x="23135" y="1"/>
                  </a:moveTo>
                  <a:cubicBezTo>
                    <a:pt x="17796" y="3560"/>
                    <a:pt x="12012" y="4895"/>
                    <a:pt x="5784" y="5340"/>
                  </a:cubicBezTo>
                  <a:cubicBezTo>
                    <a:pt x="4004" y="4895"/>
                    <a:pt x="1780" y="4895"/>
                    <a:pt x="0" y="4450"/>
                  </a:cubicBezTo>
                  <a:lnTo>
                    <a:pt x="0" y="93431"/>
                  </a:lnTo>
                  <a:cubicBezTo>
                    <a:pt x="445" y="103219"/>
                    <a:pt x="8008" y="110782"/>
                    <a:pt x="17351" y="110782"/>
                  </a:cubicBezTo>
                  <a:lnTo>
                    <a:pt x="99658" y="110782"/>
                  </a:lnTo>
                  <a:cubicBezTo>
                    <a:pt x="109446" y="110782"/>
                    <a:pt x="117454" y="102774"/>
                    <a:pt x="117454" y="92986"/>
                  </a:cubicBezTo>
                  <a:lnTo>
                    <a:pt x="117454" y="4005"/>
                  </a:lnTo>
                  <a:cubicBezTo>
                    <a:pt x="115881" y="4320"/>
                    <a:pt x="114531" y="4634"/>
                    <a:pt x="113088" y="4634"/>
                  </a:cubicBezTo>
                  <a:cubicBezTo>
                    <a:pt x="112490" y="4634"/>
                    <a:pt x="111877" y="4580"/>
                    <a:pt x="111226" y="4450"/>
                  </a:cubicBezTo>
                  <a:cubicBezTo>
                    <a:pt x="110635" y="4495"/>
                    <a:pt x="110040" y="4517"/>
                    <a:pt x="109442" y="4517"/>
                  </a:cubicBezTo>
                  <a:cubicBezTo>
                    <a:pt x="104179" y="4517"/>
                    <a:pt x="98668" y="2797"/>
                    <a:pt x="93874" y="1"/>
                  </a:cubicBezTo>
                  <a:cubicBezTo>
                    <a:pt x="88313" y="3338"/>
                    <a:pt x="82196" y="5006"/>
                    <a:pt x="76134" y="5006"/>
                  </a:cubicBezTo>
                  <a:cubicBezTo>
                    <a:pt x="70072" y="5006"/>
                    <a:pt x="64066" y="3338"/>
                    <a:pt x="58727" y="1"/>
                  </a:cubicBezTo>
                  <a:cubicBezTo>
                    <a:pt x="53166" y="3338"/>
                    <a:pt x="47048" y="5006"/>
                    <a:pt x="40931" y="5006"/>
                  </a:cubicBezTo>
                  <a:cubicBezTo>
                    <a:pt x="34814" y="5006"/>
                    <a:pt x="28696" y="3338"/>
                    <a:pt x="231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1" name="Google Shape;10471;p160"/>
            <p:cNvSpPr/>
            <p:nvPr/>
          </p:nvSpPr>
          <p:spPr>
            <a:xfrm>
              <a:off x="1713400" y="1272525"/>
              <a:ext cx="3815050" cy="1034425"/>
            </a:xfrm>
            <a:custGeom>
              <a:avLst/>
              <a:gdLst/>
              <a:ahLst/>
              <a:cxnLst/>
              <a:rect l="l" t="t" r="r" b="b"/>
              <a:pathLst>
                <a:path w="152602" h="41377" extrusionOk="0">
                  <a:moveTo>
                    <a:pt x="0" y="0"/>
                  </a:moveTo>
                  <a:lnTo>
                    <a:pt x="0" y="17796"/>
                  </a:lnTo>
                  <a:cubicBezTo>
                    <a:pt x="0" y="32152"/>
                    <a:pt x="11575" y="41298"/>
                    <a:pt x="23545" y="41298"/>
                  </a:cubicBezTo>
                  <a:cubicBezTo>
                    <a:pt x="29754" y="41298"/>
                    <a:pt x="36069" y="38838"/>
                    <a:pt x="40931" y="33368"/>
                  </a:cubicBezTo>
                  <a:cubicBezTo>
                    <a:pt x="45602" y="38707"/>
                    <a:pt x="52054" y="41376"/>
                    <a:pt x="58560" y="41376"/>
                  </a:cubicBezTo>
                  <a:cubicBezTo>
                    <a:pt x="65067" y="41376"/>
                    <a:pt x="71629" y="38707"/>
                    <a:pt x="76523" y="33368"/>
                  </a:cubicBezTo>
                  <a:cubicBezTo>
                    <a:pt x="81195" y="38707"/>
                    <a:pt x="87646" y="41376"/>
                    <a:pt x="94097" y="41376"/>
                  </a:cubicBezTo>
                  <a:cubicBezTo>
                    <a:pt x="100548" y="41376"/>
                    <a:pt x="106999" y="38707"/>
                    <a:pt x="111670" y="33368"/>
                  </a:cubicBezTo>
                  <a:cubicBezTo>
                    <a:pt x="116119" y="38262"/>
                    <a:pt x="122348" y="41376"/>
                    <a:pt x="129022" y="41376"/>
                  </a:cubicBezTo>
                  <a:cubicBezTo>
                    <a:pt x="141479" y="40931"/>
                    <a:pt x="151267" y="32033"/>
                    <a:pt x="152601" y="20021"/>
                  </a:cubicBezTo>
                  <a:lnTo>
                    <a:pt x="15260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2" name="Google Shape;10472;p160"/>
            <p:cNvSpPr/>
            <p:nvPr/>
          </p:nvSpPr>
          <p:spPr>
            <a:xfrm>
              <a:off x="1780125" y="238125"/>
              <a:ext cx="3692700" cy="745225"/>
            </a:xfrm>
            <a:custGeom>
              <a:avLst/>
              <a:gdLst/>
              <a:ahLst/>
              <a:cxnLst/>
              <a:rect l="l" t="t" r="r" b="b"/>
              <a:pathLst>
                <a:path w="147708" h="29809" extrusionOk="0">
                  <a:moveTo>
                    <a:pt x="20911" y="0"/>
                  </a:moveTo>
                  <a:cubicBezTo>
                    <a:pt x="18686" y="0"/>
                    <a:pt x="16907" y="890"/>
                    <a:pt x="16017" y="2669"/>
                  </a:cubicBezTo>
                  <a:lnTo>
                    <a:pt x="0" y="29809"/>
                  </a:lnTo>
                  <a:lnTo>
                    <a:pt x="147708" y="29809"/>
                  </a:lnTo>
                  <a:lnTo>
                    <a:pt x="131691" y="2669"/>
                  </a:lnTo>
                  <a:cubicBezTo>
                    <a:pt x="130357" y="890"/>
                    <a:pt x="128577" y="0"/>
                    <a:pt x="1263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3" name="Google Shape;10473;p160"/>
          <p:cNvGrpSpPr/>
          <p:nvPr/>
        </p:nvGrpSpPr>
        <p:grpSpPr>
          <a:xfrm>
            <a:off x="1017751" y="1792928"/>
            <a:ext cx="350346" cy="307365"/>
            <a:chOff x="1054950" y="2380900"/>
            <a:chExt cx="269725" cy="235800"/>
          </a:xfrm>
        </p:grpSpPr>
        <p:sp>
          <p:nvSpPr>
            <p:cNvPr id="10474" name="Google Shape;10474;p160"/>
            <p:cNvSpPr/>
            <p:nvPr/>
          </p:nvSpPr>
          <p:spPr>
            <a:xfrm>
              <a:off x="1166275" y="2380900"/>
              <a:ext cx="126850" cy="219925"/>
            </a:xfrm>
            <a:custGeom>
              <a:avLst/>
              <a:gdLst/>
              <a:ahLst/>
              <a:cxnLst/>
              <a:rect l="l" t="t" r="r" b="b"/>
              <a:pathLst>
                <a:path w="5074" h="8797" extrusionOk="0">
                  <a:moveTo>
                    <a:pt x="4759" y="1"/>
                  </a:moveTo>
                  <a:cubicBezTo>
                    <a:pt x="4676" y="1"/>
                    <a:pt x="4597" y="32"/>
                    <a:pt x="4549" y="96"/>
                  </a:cubicBezTo>
                  <a:cubicBezTo>
                    <a:pt x="4526" y="120"/>
                    <a:pt x="2263" y="2287"/>
                    <a:pt x="1" y="2501"/>
                  </a:cubicBezTo>
                  <a:lnTo>
                    <a:pt x="1" y="6311"/>
                  </a:lnTo>
                  <a:cubicBezTo>
                    <a:pt x="2263" y="6502"/>
                    <a:pt x="4526" y="8669"/>
                    <a:pt x="4549" y="8693"/>
                  </a:cubicBezTo>
                  <a:cubicBezTo>
                    <a:pt x="4613" y="8764"/>
                    <a:pt x="4692" y="8796"/>
                    <a:pt x="4770" y="8796"/>
                  </a:cubicBezTo>
                  <a:cubicBezTo>
                    <a:pt x="4925" y="8796"/>
                    <a:pt x="5073" y="8669"/>
                    <a:pt x="5073" y="8479"/>
                  </a:cubicBezTo>
                  <a:lnTo>
                    <a:pt x="5073" y="310"/>
                  </a:lnTo>
                  <a:cubicBezTo>
                    <a:pt x="5073" y="191"/>
                    <a:pt x="5002" y="72"/>
                    <a:pt x="4883" y="24"/>
                  </a:cubicBezTo>
                  <a:cubicBezTo>
                    <a:pt x="4843" y="9"/>
                    <a:pt x="4801" y="1"/>
                    <a:pt x="47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5" name="Google Shape;10475;p160"/>
            <p:cNvSpPr/>
            <p:nvPr/>
          </p:nvSpPr>
          <p:spPr>
            <a:xfrm>
              <a:off x="1309175" y="2463650"/>
              <a:ext cx="15500" cy="54200"/>
            </a:xfrm>
            <a:custGeom>
              <a:avLst/>
              <a:gdLst/>
              <a:ahLst/>
              <a:cxnLst/>
              <a:rect l="l" t="t" r="r" b="b"/>
              <a:pathLst>
                <a:path w="620" h="2168" extrusionOk="0">
                  <a:moveTo>
                    <a:pt x="0" y="1"/>
                  </a:moveTo>
                  <a:lnTo>
                    <a:pt x="0" y="2168"/>
                  </a:lnTo>
                  <a:cubicBezTo>
                    <a:pt x="381" y="1954"/>
                    <a:pt x="619" y="1525"/>
                    <a:pt x="619" y="1096"/>
                  </a:cubicBezTo>
                  <a:cubicBezTo>
                    <a:pt x="619" y="644"/>
                    <a:pt x="381" y="215"/>
                    <a:pt x="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6" name="Google Shape;10476;p160"/>
            <p:cNvSpPr/>
            <p:nvPr/>
          </p:nvSpPr>
          <p:spPr>
            <a:xfrm>
              <a:off x="1097225" y="2552950"/>
              <a:ext cx="83375" cy="63750"/>
            </a:xfrm>
            <a:custGeom>
              <a:avLst/>
              <a:gdLst/>
              <a:ahLst/>
              <a:cxnLst/>
              <a:rect l="l" t="t" r="r" b="b"/>
              <a:pathLst>
                <a:path w="3335" h="2550" extrusionOk="0">
                  <a:moveTo>
                    <a:pt x="0" y="1"/>
                  </a:moveTo>
                  <a:lnTo>
                    <a:pt x="0" y="1"/>
                  </a:lnTo>
                  <a:cubicBezTo>
                    <a:pt x="119" y="811"/>
                    <a:pt x="310" y="1597"/>
                    <a:pt x="596" y="2335"/>
                  </a:cubicBezTo>
                  <a:cubicBezTo>
                    <a:pt x="643" y="2478"/>
                    <a:pt x="762" y="2549"/>
                    <a:pt x="905" y="2549"/>
                  </a:cubicBezTo>
                  <a:lnTo>
                    <a:pt x="2477" y="2549"/>
                  </a:lnTo>
                  <a:cubicBezTo>
                    <a:pt x="2715" y="2549"/>
                    <a:pt x="2858" y="2287"/>
                    <a:pt x="2739" y="2073"/>
                  </a:cubicBezTo>
                  <a:cubicBezTo>
                    <a:pt x="2596" y="1811"/>
                    <a:pt x="2477" y="1549"/>
                    <a:pt x="2358" y="1287"/>
                  </a:cubicBezTo>
                  <a:lnTo>
                    <a:pt x="3001" y="1287"/>
                  </a:lnTo>
                  <a:cubicBezTo>
                    <a:pt x="3096" y="1287"/>
                    <a:pt x="3191" y="1239"/>
                    <a:pt x="3239" y="1168"/>
                  </a:cubicBezTo>
                  <a:cubicBezTo>
                    <a:pt x="3311" y="1073"/>
                    <a:pt x="3334" y="977"/>
                    <a:pt x="3287" y="882"/>
                  </a:cubicBezTo>
                  <a:cubicBezTo>
                    <a:pt x="3215" y="620"/>
                    <a:pt x="3144" y="358"/>
                    <a:pt x="3120" y="96"/>
                  </a:cubicBezTo>
                  <a:cubicBezTo>
                    <a:pt x="2906" y="49"/>
                    <a:pt x="2691" y="25"/>
                    <a:pt x="2477" y="25"/>
                  </a:cubicBezTo>
                  <a:cubicBezTo>
                    <a:pt x="2501" y="239"/>
                    <a:pt x="2525" y="453"/>
                    <a:pt x="2572" y="668"/>
                  </a:cubicBezTo>
                  <a:lnTo>
                    <a:pt x="2120" y="668"/>
                  </a:lnTo>
                  <a:cubicBezTo>
                    <a:pt x="2048" y="453"/>
                    <a:pt x="1977" y="239"/>
                    <a:pt x="1929" y="25"/>
                  </a:cubicBezTo>
                  <a:lnTo>
                    <a:pt x="262" y="25"/>
                  </a:lnTo>
                  <a:cubicBezTo>
                    <a:pt x="167" y="25"/>
                    <a:pt x="96" y="25"/>
                    <a:pt x="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160"/>
            <p:cNvSpPr/>
            <p:nvPr/>
          </p:nvSpPr>
          <p:spPr>
            <a:xfrm>
              <a:off x="1054950" y="2443400"/>
              <a:ext cx="95875" cy="94750"/>
            </a:xfrm>
            <a:custGeom>
              <a:avLst/>
              <a:gdLst/>
              <a:ahLst/>
              <a:cxnLst/>
              <a:rect l="l" t="t" r="r" b="b"/>
              <a:pathLst>
                <a:path w="3835" h="3790" extrusionOk="0">
                  <a:moveTo>
                    <a:pt x="1910" y="1"/>
                  </a:moveTo>
                  <a:cubicBezTo>
                    <a:pt x="858" y="1"/>
                    <a:pt x="0" y="849"/>
                    <a:pt x="0" y="1906"/>
                  </a:cubicBezTo>
                  <a:cubicBezTo>
                    <a:pt x="0" y="2949"/>
                    <a:pt x="858" y="3789"/>
                    <a:pt x="1892" y="3789"/>
                  </a:cubicBezTo>
                  <a:cubicBezTo>
                    <a:pt x="1920" y="3789"/>
                    <a:pt x="1949" y="3789"/>
                    <a:pt x="1977" y="3788"/>
                  </a:cubicBezTo>
                  <a:lnTo>
                    <a:pt x="3835" y="3788"/>
                  </a:lnTo>
                  <a:lnTo>
                    <a:pt x="3835" y="1"/>
                  </a:lnTo>
                  <a:lnTo>
                    <a:pt x="1953" y="1"/>
                  </a:lnTo>
                  <a:cubicBezTo>
                    <a:pt x="1939" y="1"/>
                    <a:pt x="1924" y="1"/>
                    <a:pt x="19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8" name="Google Shape;10478;p160"/>
          <p:cNvGrpSpPr/>
          <p:nvPr/>
        </p:nvGrpSpPr>
        <p:grpSpPr>
          <a:xfrm>
            <a:off x="1771678" y="1792552"/>
            <a:ext cx="363490" cy="307268"/>
            <a:chOff x="1771678" y="1944952"/>
            <a:chExt cx="363490" cy="307268"/>
          </a:xfrm>
        </p:grpSpPr>
        <p:sp>
          <p:nvSpPr>
            <p:cNvPr id="10479" name="Google Shape;10479;p160"/>
            <p:cNvSpPr/>
            <p:nvPr/>
          </p:nvSpPr>
          <p:spPr>
            <a:xfrm>
              <a:off x="2057039" y="1987282"/>
              <a:ext cx="78129" cy="223159"/>
            </a:xfrm>
            <a:custGeom>
              <a:avLst/>
              <a:gdLst/>
              <a:ahLst/>
              <a:cxnLst/>
              <a:rect l="l" t="t" r="r" b="b"/>
              <a:pathLst>
                <a:path w="2406" h="6848" extrusionOk="0">
                  <a:moveTo>
                    <a:pt x="337" y="1"/>
                  </a:moveTo>
                  <a:cubicBezTo>
                    <a:pt x="256" y="1"/>
                    <a:pt x="179" y="30"/>
                    <a:pt x="119" y="90"/>
                  </a:cubicBezTo>
                  <a:cubicBezTo>
                    <a:pt x="0" y="209"/>
                    <a:pt x="0" y="399"/>
                    <a:pt x="119" y="542"/>
                  </a:cubicBezTo>
                  <a:cubicBezTo>
                    <a:pt x="1715" y="2114"/>
                    <a:pt x="1715" y="4710"/>
                    <a:pt x="119" y="6305"/>
                  </a:cubicBezTo>
                  <a:cubicBezTo>
                    <a:pt x="0" y="6424"/>
                    <a:pt x="0" y="6615"/>
                    <a:pt x="119" y="6758"/>
                  </a:cubicBezTo>
                  <a:cubicBezTo>
                    <a:pt x="179" y="6817"/>
                    <a:pt x="262" y="6847"/>
                    <a:pt x="345" y="6847"/>
                  </a:cubicBezTo>
                  <a:cubicBezTo>
                    <a:pt x="429" y="6847"/>
                    <a:pt x="512" y="6817"/>
                    <a:pt x="572" y="6758"/>
                  </a:cubicBezTo>
                  <a:cubicBezTo>
                    <a:pt x="2405" y="4900"/>
                    <a:pt x="2405" y="1924"/>
                    <a:pt x="572" y="90"/>
                  </a:cubicBezTo>
                  <a:cubicBezTo>
                    <a:pt x="500" y="30"/>
                    <a:pt x="417" y="1"/>
                    <a:pt x="3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0" name="Google Shape;10480;p160"/>
            <p:cNvSpPr/>
            <p:nvPr/>
          </p:nvSpPr>
          <p:spPr>
            <a:xfrm>
              <a:off x="2013722" y="2030751"/>
              <a:ext cx="54164" cy="136216"/>
            </a:xfrm>
            <a:custGeom>
              <a:avLst/>
              <a:gdLst/>
              <a:ahLst/>
              <a:cxnLst/>
              <a:rect l="l" t="t" r="r" b="b"/>
              <a:pathLst>
                <a:path w="1668" h="4180" extrusionOk="0">
                  <a:moveTo>
                    <a:pt x="337" y="0"/>
                  </a:moveTo>
                  <a:cubicBezTo>
                    <a:pt x="257" y="0"/>
                    <a:pt x="179" y="30"/>
                    <a:pt x="120" y="89"/>
                  </a:cubicBezTo>
                  <a:cubicBezTo>
                    <a:pt x="1" y="209"/>
                    <a:pt x="1" y="399"/>
                    <a:pt x="120" y="542"/>
                  </a:cubicBezTo>
                  <a:cubicBezTo>
                    <a:pt x="977" y="1375"/>
                    <a:pt x="977" y="2780"/>
                    <a:pt x="120" y="3638"/>
                  </a:cubicBezTo>
                  <a:cubicBezTo>
                    <a:pt x="1" y="3757"/>
                    <a:pt x="1" y="3971"/>
                    <a:pt x="120" y="4090"/>
                  </a:cubicBezTo>
                  <a:cubicBezTo>
                    <a:pt x="179" y="4150"/>
                    <a:pt x="257" y="4180"/>
                    <a:pt x="337" y="4180"/>
                  </a:cubicBezTo>
                  <a:cubicBezTo>
                    <a:pt x="417" y="4180"/>
                    <a:pt x="501" y="4150"/>
                    <a:pt x="572" y="4090"/>
                  </a:cubicBezTo>
                  <a:cubicBezTo>
                    <a:pt x="1668" y="2971"/>
                    <a:pt x="1668" y="1185"/>
                    <a:pt x="572" y="89"/>
                  </a:cubicBezTo>
                  <a:cubicBezTo>
                    <a:pt x="501" y="30"/>
                    <a:pt x="417" y="0"/>
                    <a:pt x="3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1" name="Google Shape;10481;p160"/>
            <p:cNvSpPr/>
            <p:nvPr/>
          </p:nvSpPr>
          <p:spPr>
            <a:xfrm>
              <a:off x="1771678" y="2026678"/>
              <a:ext cx="61113" cy="143678"/>
            </a:xfrm>
            <a:custGeom>
              <a:avLst/>
              <a:gdLst/>
              <a:ahLst/>
              <a:cxnLst/>
              <a:rect l="l" t="t" r="r" b="b"/>
              <a:pathLst>
                <a:path w="1882" h="4409" extrusionOk="0">
                  <a:moveTo>
                    <a:pt x="310" y="0"/>
                  </a:moveTo>
                  <a:cubicBezTo>
                    <a:pt x="143" y="0"/>
                    <a:pt x="1" y="143"/>
                    <a:pt x="1" y="334"/>
                  </a:cubicBezTo>
                  <a:lnTo>
                    <a:pt x="1" y="4096"/>
                  </a:lnTo>
                  <a:cubicBezTo>
                    <a:pt x="1" y="4252"/>
                    <a:pt x="126" y="4408"/>
                    <a:pt x="278" y="4408"/>
                  </a:cubicBezTo>
                  <a:cubicBezTo>
                    <a:pt x="289" y="4408"/>
                    <a:pt x="299" y="4407"/>
                    <a:pt x="310" y="4406"/>
                  </a:cubicBezTo>
                  <a:lnTo>
                    <a:pt x="1882" y="4406"/>
                  </a:lnTo>
                  <a:lnTo>
                    <a:pt x="188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160"/>
            <p:cNvSpPr/>
            <p:nvPr/>
          </p:nvSpPr>
          <p:spPr>
            <a:xfrm>
              <a:off x="1853636" y="1944952"/>
              <a:ext cx="102905" cy="307268"/>
            </a:xfrm>
            <a:custGeom>
              <a:avLst/>
              <a:gdLst/>
              <a:ahLst/>
              <a:cxnLst/>
              <a:rect l="l" t="t" r="r" b="b"/>
              <a:pathLst>
                <a:path w="3169" h="9429" extrusionOk="0">
                  <a:moveTo>
                    <a:pt x="2859" y="1"/>
                  </a:moveTo>
                  <a:cubicBezTo>
                    <a:pt x="2770" y="1"/>
                    <a:pt x="2681" y="40"/>
                    <a:pt x="2621" y="127"/>
                  </a:cubicBezTo>
                  <a:cubicBezTo>
                    <a:pt x="2001" y="936"/>
                    <a:pt x="811" y="2175"/>
                    <a:pt x="1" y="2460"/>
                  </a:cubicBezTo>
                  <a:lnTo>
                    <a:pt x="1" y="6985"/>
                  </a:lnTo>
                  <a:cubicBezTo>
                    <a:pt x="811" y="7271"/>
                    <a:pt x="2001" y="8486"/>
                    <a:pt x="2621" y="9319"/>
                  </a:cubicBezTo>
                  <a:cubicBezTo>
                    <a:pt x="2679" y="9395"/>
                    <a:pt x="2765" y="9429"/>
                    <a:pt x="2851" y="9429"/>
                  </a:cubicBezTo>
                  <a:cubicBezTo>
                    <a:pt x="3009" y="9429"/>
                    <a:pt x="3168" y="9314"/>
                    <a:pt x="3168" y="9129"/>
                  </a:cubicBezTo>
                  <a:lnTo>
                    <a:pt x="3168" y="317"/>
                  </a:lnTo>
                  <a:cubicBezTo>
                    <a:pt x="3168" y="120"/>
                    <a:pt x="3014" y="1"/>
                    <a:pt x="28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160"/>
            <p:cNvSpPr/>
            <p:nvPr/>
          </p:nvSpPr>
          <p:spPr>
            <a:xfrm>
              <a:off x="1977386" y="2063924"/>
              <a:ext cx="20133" cy="70650"/>
            </a:xfrm>
            <a:custGeom>
              <a:avLst/>
              <a:gdLst/>
              <a:ahLst/>
              <a:cxnLst/>
              <a:rect l="l" t="t" r="r" b="b"/>
              <a:pathLst>
                <a:path w="620" h="2168" extrusionOk="0">
                  <a:moveTo>
                    <a:pt x="0" y="0"/>
                  </a:moveTo>
                  <a:lnTo>
                    <a:pt x="0" y="2167"/>
                  </a:lnTo>
                  <a:cubicBezTo>
                    <a:pt x="381" y="1929"/>
                    <a:pt x="619" y="1524"/>
                    <a:pt x="619" y="1072"/>
                  </a:cubicBezTo>
                  <a:cubicBezTo>
                    <a:pt x="619" y="619"/>
                    <a:pt x="381" y="215"/>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4" name="Google Shape;10484;p160"/>
          <p:cNvGrpSpPr/>
          <p:nvPr/>
        </p:nvGrpSpPr>
        <p:grpSpPr>
          <a:xfrm>
            <a:off x="2523404" y="1771779"/>
            <a:ext cx="348008" cy="349468"/>
            <a:chOff x="2214125" y="2364675"/>
            <a:chExt cx="267925" cy="268100"/>
          </a:xfrm>
        </p:grpSpPr>
        <p:sp>
          <p:nvSpPr>
            <p:cNvPr id="10485" name="Google Shape;10485;p160"/>
            <p:cNvSpPr/>
            <p:nvPr/>
          </p:nvSpPr>
          <p:spPr>
            <a:xfrm>
              <a:off x="2222450" y="2427925"/>
              <a:ext cx="39925" cy="59575"/>
            </a:xfrm>
            <a:custGeom>
              <a:avLst/>
              <a:gdLst/>
              <a:ahLst/>
              <a:cxnLst/>
              <a:rect l="l" t="t" r="r" b="b"/>
              <a:pathLst>
                <a:path w="1597" h="2383" extrusionOk="0">
                  <a:moveTo>
                    <a:pt x="1596" y="1"/>
                  </a:moveTo>
                  <a:lnTo>
                    <a:pt x="1" y="1192"/>
                  </a:lnTo>
                  <a:lnTo>
                    <a:pt x="1596" y="2382"/>
                  </a:lnTo>
                  <a:lnTo>
                    <a:pt x="15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 name="Google Shape;10486;p160"/>
            <p:cNvSpPr/>
            <p:nvPr/>
          </p:nvSpPr>
          <p:spPr>
            <a:xfrm>
              <a:off x="2435000" y="2427925"/>
              <a:ext cx="39925" cy="58975"/>
            </a:xfrm>
            <a:custGeom>
              <a:avLst/>
              <a:gdLst/>
              <a:ahLst/>
              <a:cxnLst/>
              <a:rect l="l" t="t" r="r" b="b"/>
              <a:pathLst>
                <a:path w="1597" h="2359" extrusionOk="0">
                  <a:moveTo>
                    <a:pt x="0" y="1"/>
                  </a:moveTo>
                  <a:lnTo>
                    <a:pt x="0" y="2359"/>
                  </a:lnTo>
                  <a:lnTo>
                    <a:pt x="1596" y="1168"/>
                  </a:ln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160"/>
            <p:cNvSpPr/>
            <p:nvPr/>
          </p:nvSpPr>
          <p:spPr>
            <a:xfrm>
              <a:off x="2214125" y="2470800"/>
              <a:ext cx="267925" cy="161975"/>
            </a:xfrm>
            <a:custGeom>
              <a:avLst/>
              <a:gdLst/>
              <a:ahLst/>
              <a:cxnLst/>
              <a:rect l="l" t="t" r="r" b="b"/>
              <a:pathLst>
                <a:path w="10717" h="6479" extrusionOk="0">
                  <a:moveTo>
                    <a:pt x="7268" y="3468"/>
                  </a:moveTo>
                  <a:cubicBezTo>
                    <a:pt x="7332" y="3468"/>
                    <a:pt x="7397" y="3487"/>
                    <a:pt x="7454" y="3525"/>
                  </a:cubicBezTo>
                  <a:lnTo>
                    <a:pt x="8907" y="4644"/>
                  </a:lnTo>
                  <a:cubicBezTo>
                    <a:pt x="9074" y="4740"/>
                    <a:pt x="9097" y="4930"/>
                    <a:pt x="8978" y="5073"/>
                  </a:cubicBezTo>
                  <a:cubicBezTo>
                    <a:pt x="8921" y="5159"/>
                    <a:pt x="8821" y="5202"/>
                    <a:pt x="8725" y="5202"/>
                  </a:cubicBezTo>
                  <a:cubicBezTo>
                    <a:pt x="8660" y="5202"/>
                    <a:pt x="8597" y="5183"/>
                    <a:pt x="8550" y="5144"/>
                  </a:cubicBezTo>
                  <a:lnTo>
                    <a:pt x="7073" y="4049"/>
                  </a:lnTo>
                  <a:cubicBezTo>
                    <a:pt x="6930" y="3930"/>
                    <a:pt x="6906" y="3739"/>
                    <a:pt x="7002" y="3597"/>
                  </a:cubicBezTo>
                  <a:cubicBezTo>
                    <a:pt x="7073" y="3511"/>
                    <a:pt x="7170" y="3468"/>
                    <a:pt x="7268" y="3468"/>
                  </a:cubicBezTo>
                  <a:close/>
                  <a:moveTo>
                    <a:pt x="3485" y="3468"/>
                  </a:moveTo>
                  <a:cubicBezTo>
                    <a:pt x="3582" y="3468"/>
                    <a:pt x="3682" y="3511"/>
                    <a:pt x="3739" y="3597"/>
                  </a:cubicBezTo>
                  <a:cubicBezTo>
                    <a:pt x="3834" y="3739"/>
                    <a:pt x="3811" y="3930"/>
                    <a:pt x="3668" y="4049"/>
                  </a:cubicBezTo>
                  <a:lnTo>
                    <a:pt x="2215" y="5144"/>
                  </a:lnTo>
                  <a:cubicBezTo>
                    <a:pt x="2154" y="5188"/>
                    <a:pt x="2091" y="5207"/>
                    <a:pt x="2031" y="5207"/>
                  </a:cubicBezTo>
                  <a:cubicBezTo>
                    <a:pt x="1765" y="5207"/>
                    <a:pt x="1562" y="4839"/>
                    <a:pt x="1834" y="4644"/>
                  </a:cubicBezTo>
                  <a:lnTo>
                    <a:pt x="3310" y="3525"/>
                  </a:lnTo>
                  <a:cubicBezTo>
                    <a:pt x="3358" y="3487"/>
                    <a:pt x="3421" y="3468"/>
                    <a:pt x="3485" y="3468"/>
                  </a:cubicBezTo>
                  <a:close/>
                  <a:moveTo>
                    <a:pt x="24" y="1"/>
                  </a:moveTo>
                  <a:lnTo>
                    <a:pt x="24" y="6168"/>
                  </a:lnTo>
                  <a:cubicBezTo>
                    <a:pt x="0" y="6335"/>
                    <a:pt x="143" y="6478"/>
                    <a:pt x="334" y="6478"/>
                  </a:cubicBezTo>
                  <a:lnTo>
                    <a:pt x="10431" y="6478"/>
                  </a:lnTo>
                  <a:cubicBezTo>
                    <a:pt x="10598" y="6454"/>
                    <a:pt x="10717" y="6335"/>
                    <a:pt x="10717" y="6168"/>
                  </a:cubicBezTo>
                  <a:lnTo>
                    <a:pt x="10717" y="24"/>
                  </a:lnTo>
                  <a:lnTo>
                    <a:pt x="5549" y="3882"/>
                  </a:lnTo>
                  <a:cubicBezTo>
                    <a:pt x="5506" y="3925"/>
                    <a:pt x="5444" y="3949"/>
                    <a:pt x="5380" y="3953"/>
                  </a:cubicBezTo>
                  <a:lnTo>
                    <a:pt x="5380" y="3953"/>
                  </a:lnTo>
                  <a:cubicBezTo>
                    <a:pt x="5309" y="3930"/>
                    <a:pt x="5239" y="3929"/>
                    <a:pt x="5192" y="3882"/>
                  </a:cubicBezTo>
                  <a:lnTo>
                    <a:pt x="2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160"/>
            <p:cNvSpPr/>
            <p:nvPr/>
          </p:nvSpPr>
          <p:spPr>
            <a:xfrm>
              <a:off x="2304025" y="2364675"/>
              <a:ext cx="89325" cy="31725"/>
            </a:xfrm>
            <a:custGeom>
              <a:avLst/>
              <a:gdLst/>
              <a:ahLst/>
              <a:cxnLst/>
              <a:rect l="l" t="t" r="r" b="b"/>
              <a:pathLst>
                <a:path w="3573" h="1269" extrusionOk="0">
                  <a:moveTo>
                    <a:pt x="1777" y="1"/>
                  </a:moveTo>
                  <a:cubicBezTo>
                    <a:pt x="1709" y="1"/>
                    <a:pt x="1643" y="19"/>
                    <a:pt x="1596" y="54"/>
                  </a:cubicBezTo>
                  <a:lnTo>
                    <a:pt x="0" y="1269"/>
                  </a:lnTo>
                  <a:lnTo>
                    <a:pt x="3572" y="1269"/>
                  </a:lnTo>
                  <a:lnTo>
                    <a:pt x="1977" y="54"/>
                  </a:lnTo>
                  <a:cubicBezTo>
                    <a:pt x="1917" y="19"/>
                    <a:pt x="1846" y="1"/>
                    <a:pt x="17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 name="Google Shape;10489;p160"/>
            <p:cNvSpPr/>
            <p:nvPr/>
          </p:nvSpPr>
          <p:spPr>
            <a:xfrm>
              <a:off x="2277825" y="2412450"/>
              <a:ext cx="141725" cy="139350"/>
            </a:xfrm>
            <a:custGeom>
              <a:avLst/>
              <a:gdLst/>
              <a:ahLst/>
              <a:cxnLst/>
              <a:rect l="l" t="t" r="r" b="b"/>
              <a:pathLst>
                <a:path w="5669" h="5574" extrusionOk="0">
                  <a:moveTo>
                    <a:pt x="1572" y="1239"/>
                  </a:moveTo>
                  <a:lnTo>
                    <a:pt x="1572" y="1263"/>
                  </a:lnTo>
                  <a:lnTo>
                    <a:pt x="4073" y="1263"/>
                  </a:lnTo>
                  <a:cubicBezTo>
                    <a:pt x="4239" y="1263"/>
                    <a:pt x="4382" y="1382"/>
                    <a:pt x="4406" y="1525"/>
                  </a:cubicBezTo>
                  <a:cubicBezTo>
                    <a:pt x="4430" y="1715"/>
                    <a:pt x="4263" y="1882"/>
                    <a:pt x="4073" y="1882"/>
                  </a:cubicBezTo>
                  <a:lnTo>
                    <a:pt x="1572" y="1882"/>
                  </a:lnTo>
                  <a:cubicBezTo>
                    <a:pt x="1405" y="1882"/>
                    <a:pt x="1286" y="1763"/>
                    <a:pt x="1263" y="1596"/>
                  </a:cubicBezTo>
                  <a:cubicBezTo>
                    <a:pt x="1239" y="1406"/>
                    <a:pt x="1382" y="1239"/>
                    <a:pt x="1572" y="1239"/>
                  </a:cubicBezTo>
                  <a:close/>
                  <a:moveTo>
                    <a:pt x="4073" y="2501"/>
                  </a:moveTo>
                  <a:cubicBezTo>
                    <a:pt x="4239" y="2501"/>
                    <a:pt x="4358" y="2620"/>
                    <a:pt x="4382" y="2787"/>
                  </a:cubicBezTo>
                  <a:cubicBezTo>
                    <a:pt x="4406" y="2978"/>
                    <a:pt x="4263" y="3144"/>
                    <a:pt x="4073" y="3144"/>
                  </a:cubicBezTo>
                  <a:lnTo>
                    <a:pt x="1548" y="3144"/>
                  </a:lnTo>
                  <a:cubicBezTo>
                    <a:pt x="1382" y="3144"/>
                    <a:pt x="1215" y="2978"/>
                    <a:pt x="1239" y="2787"/>
                  </a:cubicBezTo>
                  <a:cubicBezTo>
                    <a:pt x="1263" y="2620"/>
                    <a:pt x="1405" y="2501"/>
                    <a:pt x="1572" y="2501"/>
                  </a:cubicBezTo>
                  <a:close/>
                  <a:moveTo>
                    <a:pt x="310" y="1"/>
                  </a:moveTo>
                  <a:cubicBezTo>
                    <a:pt x="143" y="1"/>
                    <a:pt x="0" y="144"/>
                    <a:pt x="0" y="310"/>
                  </a:cubicBezTo>
                  <a:lnTo>
                    <a:pt x="0" y="3454"/>
                  </a:lnTo>
                  <a:lnTo>
                    <a:pt x="2834" y="5573"/>
                  </a:lnTo>
                  <a:lnTo>
                    <a:pt x="5668" y="3454"/>
                  </a:lnTo>
                  <a:lnTo>
                    <a:pt x="5668" y="310"/>
                  </a:lnTo>
                  <a:cubicBezTo>
                    <a:pt x="5644" y="144"/>
                    <a:pt x="5502" y="1"/>
                    <a:pt x="53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0" name="Google Shape;10490;p160"/>
          <p:cNvGrpSpPr/>
          <p:nvPr/>
        </p:nvGrpSpPr>
        <p:grpSpPr>
          <a:xfrm>
            <a:off x="3274298" y="1782859"/>
            <a:ext cx="349566" cy="327504"/>
            <a:chOff x="2792225" y="2373175"/>
            <a:chExt cx="269125" cy="251250"/>
          </a:xfrm>
        </p:grpSpPr>
        <p:sp>
          <p:nvSpPr>
            <p:cNvPr id="10491" name="Google Shape;10491;p160"/>
            <p:cNvSpPr/>
            <p:nvPr/>
          </p:nvSpPr>
          <p:spPr>
            <a:xfrm>
              <a:off x="2902950" y="2426150"/>
              <a:ext cx="56000" cy="66700"/>
            </a:xfrm>
            <a:custGeom>
              <a:avLst/>
              <a:gdLst/>
              <a:ahLst/>
              <a:cxnLst/>
              <a:rect l="l" t="t" r="r" b="b"/>
              <a:pathLst>
                <a:path w="2240" h="2668" extrusionOk="0">
                  <a:moveTo>
                    <a:pt x="1" y="1"/>
                  </a:moveTo>
                  <a:lnTo>
                    <a:pt x="1" y="2668"/>
                  </a:lnTo>
                  <a:lnTo>
                    <a:pt x="2239" y="1334"/>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2" name="Google Shape;10492;p160"/>
            <p:cNvSpPr/>
            <p:nvPr/>
          </p:nvSpPr>
          <p:spPr>
            <a:xfrm>
              <a:off x="2792225" y="2561300"/>
              <a:ext cx="269125" cy="63125"/>
            </a:xfrm>
            <a:custGeom>
              <a:avLst/>
              <a:gdLst/>
              <a:ahLst/>
              <a:cxnLst/>
              <a:rect l="l" t="t" r="r" b="b"/>
              <a:pathLst>
                <a:path w="10765" h="2525" extrusionOk="0">
                  <a:moveTo>
                    <a:pt x="7895" y="286"/>
                  </a:moveTo>
                  <a:cubicBezTo>
                    <a:pt x="8067" y="286"/>
                    <a:pt x="8240" y="405"/>
                    <a:pt x="8216" y="643"/>
                  </a:cubicBezTo>
                  <a:lnTo>
                    <a:pt x="8216" y="953"/>
                  </a:lnTo>
                  <a:lnTo>
                    <a:pt x="9169" y="953"/>
                  </a:lnTo>
                  <a:cubicBezTo>
                    <a:pt x="9597" y="953"/>
                    <a:pt x="9597" y="1572"/>
                    <a:pt x="9169" y="1572"/>
                  </a:cubicBezTo>
                  <a:lnTo>
                    <a:pt x="8216" y="1572"/>
                  </a:lnTo>
                  <a:lnTo>
                    <a:pt x="8216" y="1882"/>
                  </a:lnTo>
                  <a:cubicBezTo>
                    <a:pt x="8240" y="2108"/>
                    <a:pt x="8073" y="2221"/>
                    <a:pt x="7907" y="2221"/>
                  </a:cubicBezTo>
                  <a:cubicBezTo>
                    <a:pt x="7740" y="2221"/>
                    <a:pt x="7573" y="2108"/>
                    <a:pt x="7597" y="1882"/>
                  </a:cubicBezTo>
                  <a:lnTo>
                    <a:pt x="7597" y="1572"/>
                  </a:lnTo>
                  <a:lnTo>
                    <a:pt x="1596" y="1572"/>
                  </a:lnTo>
                  <a:cubicBezTo>
                    <a:pt x="1167" y="1572"/>
                    <a:pt x="1167" y="953"/>
                    <a:pt x="1596" y="953"/>
                  </a:cubicBezTo>
                  <a:lnTo>
                    <a:pt x="7573" y="953"/>
                  </a:lnTo>
                  <a:lnTo>
                    <a:pt x="7573" y="643"/>
                  </a:lnTo>
                  <a:cubicBezTo>
                    <a:pt x="7549" y="405"/>
                    <a:pt x="7722" y="286"/>
                    <a:pt x="7895" y="286"/>
                  </a:cubicBezTo>
                  <a:close/>
                  <a:moveTo>
                    <a:pt x="24" y="0"/>
                  </a:moveTo>
                  <a:lnTo>
                    <a:pt x="24" y="2215"/>
                  </a:lnTo>
                  <a:cubicBezTo>
                    <a:pt x="0" y="2382"/>
                    <a:pt x="143" y="2525"/>
                    <a:pt x="334" y="2525"/>
                  </a:cubicBezTo>
                  <a:lnTo>
                    <a:pt x="10431" y="2525"/>
                  </a:lnTo>
                  <a:cubicBezTo>
                    <a:pt x="10598" y="2525"/>
                    <a:pt x="10764" y="2382"/>
                    <a:pt x="10740" y="2215"/>
                  </a:cubicBezTo>
                  <a:lnTo>
                    <a:pt x="1074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3" name="Google Shape;10493;p160"/>
            <p:cNvSpPr/>
            <p:nvPr/>
          </p:nvSpPr>
          <p:spPr>
            <a:xfrm>
              <a:off x="2792800" y="2373175"/>
              <a:ext cx="267950" cy="172675"/>
            </a:xfrm>
            <a:custGeom>
              <a:avLst/>
              <a:gdLst/>
              <a:ahLst/>
              <a:cxnLst/>
              <a:rect l="l" t="t" r="r" b="b"/>
              <a:pathLst>
                <a:path w="10718" h="6907" extrusionOk="0">
                  <a:moveTo>
                    <a:pt x="4109" y="1250"/>
                  </a:moveTo>
                  <a:cubicBezTo>
                    <a:pt x="4163" y="1250"/>
                    <a:pt x="4216" y="1262"/>
                    <a:pt x="4264" y="1286"/>
                  </a:cubicBezTo>
                  <a:lnTo>
                    <a:pt x="7407" y="3167"/>
                  </a:lnTo>
                  <a:cubicBezTo>
                    <a:pt x="7503" y="3239"/>
                    <a:pt x="7550" y="3334"/>
                    <a:pt x="7550" y="3453"/>
                  </a:cubicBezTo>
                  <a:cubicBezTo>
                    <a:pt x="7550" y="3548"/>
                    <a:pt x="7503" y="3667"/>
                    <a:pt x="7407" y="3715"/>
                  </a:cubicBezTo>
                  <a:lnTo>
                    <a:pt x="4264" y="5596"/>
                  </a:lnTo>
                  <a:cubicBezTo>
                    <a:pt x="4216" y="5632"/>
                    <a:pt x="4163" y="5650"/>
                    <a:pt x="4109" y="5650"/>
                  </a:cubicBezTo>
                  <a:cubicBezTo>
                    <a:pt x="4055" y="5650"/>
                    <a:pt x="4002" y="5632"/>
                    <a:pt x="3954" y="5596"/>
                  </a:cubicBezTo>
                  <a:cubicBezTo>
                    <a:pt x="3835" y="5549"/>
                    <a:pt x="3787" y="5430"/>
                    <a:pt x="3787" y="5334"/>
                  </a:cubicBezTo>
                  <a:lnTo>
                    <a:pt x="3787" y="1572"/>
                  </a:lnTo>
                  <a:cubicBezTo>
                    <a:pt x="3787" y="1453"/>
                    <a:pt x="3859" y="1334"/>
                    <a:pt x="3954" y="1286"/>
                  </a:cubicBezTo>
                  <a:cubicBezTo>
                    <a:pt x="4002" y="1262"/>
                    <a:pt x="4055" y="1250"/>
                    <a:pt x="4109" y="1250"/>
                  </a:cubicBezTo>
                  <a:close/>
                  <a:moveTo>
                    <a:pt x="311" y="0"/>
                  </a:moveTo>
                  <a:cubicBezTo>
                    <a:pt x="144" y="0"/>
                    <a:pt x="1" y="143"/>
                    <a:pt x="1" y="310"/>
                  </a:cubicBezTo>
                  <a:lnTo>
                    <a:pt x="1" y="6906"/>
                  </a:lnTo>
                  <a:lnTo>
                    <a:pt x="10717" y="6906"/>
                  </a:lnTo>
                  <a:lnTo>
                    <a:pt x="10717" y="310"/>
                  </a:lnTo>
                  <a:cubicBezTo>
                    <a:pt x="10717" y="143"/>
                    <a:pt x="10575" y="0"/>
                    <a:pt x="104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4" name="Google Shape;10494;p160"/>
          <p:cNvGrpSpPr/>
          <p:nvPr/>
        </p:nvGrpSpPr>
        <p:grpSpPr>
          <a:xfrm>
            <a:off x="4025192" y="1792863"/>
            <a:ext cx="349566" cy="307430"/>
            <a:chOff x="3370325" y="2380850"/>
            <a:chExt cx="269125" cy="235850"/>
          </a:xfrm>
        </p:grpSpPr>
        <p:sp>
          <p:nvSpPr>
            <p:cNvPr id="10495" name="Google Shape;10495;p160"/>
            <p:cNvSpPr/>
            <p:nvPr/>
          </p:nvSpPr>
          <p:spPr>
            <a:xfrm>
              <a:off x="3370325" y="2443425"/>
              <a:ext cx="268525" cy="126225"/>
            </a:xfrm>
            <a:custGeom>
              <a:avLst/>
              <a:gdLst/>
              <a:ahLst/>
              <a:cxnLst/>
              <a:rect l="l" t="t" r="r" b="b"/>
              <a:pathLst>
                <a:path w="10741" h="5049" extrusionOk="0">
                  <a:moveTo>
                    <a:pt x="1929" y="0"/>
                  </a:moveTo>
                  <a:cubicBezTo>
                    <a:pt x="1810" y="3048"/>
                    <a:pt x="143" y="4477"/>
                    <a:pt x="143" y="4477"/>
                  </a:cubicBezTo>
                  <a:cubicBezTo>
                    <a:pt x="24" y="4549"/>
                    <a:pt x="0" y="4692"/>
                    <a:pt x="48" y="4811"/>
                  </a:cubicBezTo>
                  <a:cubicBezTo>
                    <a:pt x="95" y="4954"/>
                    <a:pt x="191" y="5025"/>
                    <a:pt x="333" y="5049"/>
                  </a:cubicBezTo>
                  <a:lnTo>
                    <a:pt x="8549" y="5049"/>
                  </a:lnTo>
                  <a:cubicBezTo>
                    <a:pt x="8621" y="5049"/>
                    <a:pt x="8692" y="5001"/>
                    <a:pt x="8740" y="4954"/>
                  </a:cubicBezTo>
                  <a:cubicBezTo>
                    <a:pt x="8835" y="4906"/>
                    <a:pt x="10621" y="3358"/>
                    <a:pt x="107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160"/>
            <p:cNvSpPr/>
            <p:nvPr/>
          </p:nvSpPr>
          <p:spPr>
            <a:xfrm>
              <a:off x="3417950" y="2380850"/>
              <a:ext cx="221500" cy="47100"/>
            </a:xfrm>
            <a:custGeom>
              <a:avLst/>
              <a:gdLst/>
              <a:ahLst/>
              <a:cxnLst/>
              <a:rect l="l" t="t" r="r" b="b"/>
              <a:pathLst>
                <a:path w="8860" h="1884" extrusionOk="0">
                  <a:moveTo>
                    <a:pt x="2197" y="0"/>
                  </a:moveTo>
                  <a:cubicBezTo>
                    <a:pt x="2025" y="0"/>
                    <a:pt x="1882" y="136"/>
                    <a:pt x="1882" y="312"/>
                  </a:cubicBezTo>
                  <a:lnTo>
                    <a:pt x="1882" y="622"/>
                  </a:lnTo>
                  <a:lnTo>
                    <a:pt x="310" y="622"/>
                  </a:lnTo>
                  <a:cubicBezTo>
                    <a:pt x="299" y="620"/>
                    <a:pt x="288" y="620"/>
                    <a:pt x="278" y="620"/>
                  </a:cubicBezTo>
                  <a:cubicBezTo>
                    <a:pt x="125" y="620"/>
                    <a:pt x="0" y="775"/>
                    <a:pt x="0" y="931"/>
                  </a:cubicBezTo>
                  <a:lnTo>
                    <a:pt x="0" y="1884"/>
                  </a:lnTo>
                  <a:lnTo>
                    <a:pt x="8859" y="1884"/>
                  </a:lnTo>
                  <a:lnTo>
                    <a:pt x="8859" y="931"/>
                  </a:lnTo>
                  <a:cubicBezTo>
                    <a:pt x="8835" y="765"/>
                    <a:pt x="8692" y="622"/>
                    <a:pt x="8526" y="622"/>
                  </a:cubicBezTo>
                  <a:lnTo>
                    <a:pt x="6954" y="622"/>
                  </a:lnTo>
                  <a:lnTo>
                    <a:pt x="6954" y="336"/>
                  </a:lnTo>
                  <a:cubicBezTo>
                    <a:pt x="6954" y="169"/>
                    <a:pt x="6835" y="26"/>
                    <a:pt x="6668" y="3"/>
                  </a:cubicBezTo>
                  <a:cubicBezTo>
                    <a:pt x="6654" y="1"/>
                    <a:pt x="6640" y="0"/>
                    <a:pt x="6627" y="0"/>
                  </a:cubicBezTo>
                  <a:cubicBezTo>
                    <a:pt x="6454" y="0"/>
                    <a:pt x="6311" y="136"/>
                    <a:pt x="6311" y="312"/>
                  </a:cubicBezTo>
                  <a:lnTo>
                    <a:pt x="6311" y="622"/>
                  </a:lnTo>
                  <a:lnTo>
                    <a:pt x="4739" y="622"/>
                  </a:lnTo>
                  <a:lnTo>
                    <a:pt x="4739" y="336"/>
                  </a:lnTo>
                  <a:cubicBezTo>
                    <a:pt x="4739" y="169"/>
                    <a:pt x="4620" y="26"/>
                    <a:pt x="4453" y="3"/>
                  </a:cubicBezTo>
                  <a:cubicBezTo>
                    <a:pt x="4440" y="1"/>
                    <a:pt x="4426" y="0"/>
                    <a:pt x="4412" y="0"/>
                  </a:cubicBezTo>
                  <a:cubicBezTo>
                    <a:pt x="4239" y="0"/>
                    <a:pt x="4096" y="136"/>
                    <a:pt x="4096" y="312"/>
                  </a:cubicBezTo>
                  <a:lnTo>
                    <a:pt x="4096" y="622"/>
                  </a:lnTo>
                  <a:lnTo>
                    <a:pt x="2525" y="622"/>
                  </a:lnTo>
                  <a:lnTo>
                    <a:pt x="2525" y="336"/>
                  </a:lnTo>
                  <a:cubicBezTo>
                    <a:pt x="2525" y="145"/>
                    <a:pt x="2405" y="26"/>
                    <a:pt x="2239" y="3"/>
                  </a:cubicBezTo>
                  <a:cubicBezTo>
                    <a:pt x="2225" y="1"/>
                    <a:pt x="2211" y="0"/>
                    <a:pt x="21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160"/>
            <p:cNvSpPr/>
            <p:nvPr/>
          </p:nvSpPr>
          <p:spPr>
            <a:xfrm>
              <a:off x="3418525" y="2520800"/>
              <a:ext cx="220925" cy="95900"/>
            </a:xfrm>
            <a:custGeom>
              <a:avLst/>
              <a:gdLst/>
              <a:ahLst/>
              <a:cxnLst/>
              <a:rect l="l" t="t" r="r" b="b"/>
              <a:pathLst>
                <a:path w="8837" h="3836" extrusionOk="0">
                  <a:moveTo>
                    <a:pt x="8836" y="1"/>
                  </a:moveTo>
                  <a:cubicBezTo>
                    <a:pt x="8479" y="882"/>
                    <a:pt x="7931" y="1692"/>
                    <a:pt x="7241" y="2359"/>
                  </a:cubicBezTo>
                  <a:cubicBezTo>
                    <a:pt x="7050" y="2501"/>
                    <a:pt x="6860" y="2573"/>
                    <a:pt x="6645" y="2573"/>
                  </a:cubicBezTo>
                  <a:lnTo>
                    <a:pt x="1" y="2573"/>
                  </a:lnTo>
                  <a:lnTo>
                    <a:pt x="1" y="3526"/>
                  </a:lnTo>
                  <a:cubicBezTo>
                    <a:pt x="1" y="3692"/>
                    <a:pt x="144" y="3835"/>
                    <a:pt x="311" y="3835"/>
                  </a:cubicBezTo>
                  <a:lnTo>
                    <a:pt x="8503" y="3835"/>
                  </a:lnTo>
                  <a:cubicBezTo>
                    <a:pt x="8693" y="3835"/>
                    <a:pt x="8836" y="3692"/>
                    <a:pt x="8836" y="3526"/>
                  </a:cubicBezTo>
                  <a:lnTo>
                    <a:pt x="883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8" name="Google Shape;10498;p160"/>
          <p:cNvGrpSpPr/>
          <p:nvPr/>
        </p:nvGrpSpPr>
        <p:grpSpPr>
          <a:xfrm>
            <a:off x="4779171" y="1803030"/>
            <a:ext cx="348008" cy="286379"/>
            <a:chOff x="3950800" y="2388650"/>
            <a:chExt cx="267925" cy="219700"/>
          </a:xfrm>
        </p:grpSpPr>
        <p:sp>
          <p:nvSpPr>
            <p:cNvPr id="10499" name="Google Shape;10499;p160"/>
            <p:cNvSpPr/>
            <p:nvPr/>
          </p:nvSpPr>
          <p:spPr>
            <a:xfrm>
              <a:off x="4138925" y="2482700"/>
              <a:ext cx="79800" cy="63150"/>
            </a:xfrm>
            <a:custGeom>
              <a:avLst/>
              <a:gdLst/>
              <a:ahLst/>
              <a:cxnLst/>
              <a:rect l="l" t="t" r="r" b="b"/>
              <a:pathLst>
                <a:path w="3192" h="2526" extrusionOk="0">
                  <a:moveTo>
                    <a:pt x="1" y="1"/>
                  </a:moveTo>
                  <a:cubicBezTo>
                    <a:pt x="215" y="382"/>
                    <a:pt x="358" y="834"/>
                    <a:pt x="358" y="1263"/>
                  </a:cubicBezTo>
                  <a:cubicBezTo>
                    <a:pt x="358" y="1715"/>
                    <a:pt x="239" y="2144"/>
                    <a:pt x="1" y="2525"/>
                  </a:cubicBezTo>
                  <a:lnTo>
                    <a:pt x="3192" y="2525"/>
                  </a:lnTo>
                  <a:lnTo>
                    <a:pt x="319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0" name="Google Shape;10500;p160"/>
            <p:cNvSpPr/>
            <p:nvPr/>
          </p:nvSpPr>
          <p:spPr>
            <a:xfrm>
              <a:off x="4037725" y="2467050"/>
              <a:ext cx="110150" cy="94275"/>
            </a:xfrm>
            <a:custGeom>
              <a:avLst/>
              <a:gdLst/>
              <a:ahLst/>
              <a:cxnLst/>
              <a:rect l="l" t="t" r="r" b="b"/>
              <a:pathLst>
                <a:path w="4406" h="3771" extrusionOk="0">
                  <a:moveTo>
                    <a:pt x="1881" y="627"/>
                  </a:moveTo>
                  <a:cubicBezTo>
                    <a:pt x="3001" y="627"/>
                    <a:pt x="3572" y="1984"/>
                    <a:pt x="2786" y="2794"/>
                  </a:cubicBezTo>
                  <a:cubicBezTo>
                    <a:pt x="2527" y="3045"/>
                    <a:pt x="2212" y="3158"/>
                    <a:pt x="1903" y="3158"/>
                  </a:cubicBezTo>
                  <a:cubicBezTo>
                    <a:pt x="1247" y="3158"/>
                    <a:pt x="619" y="2650"/>
                    <a:pt x="619" y="1889"/>
                  </a:cubicBezTo>
                  <a:cubicBezTo>
                    <a:pt x="619" y="1198"/>
                    <a:pt x="1191" y="627"/>
                    <a:pt x="1881" y="627"/>
                  </a:cubicBezTo>
                  <a:close/>
                  <a:moveTo>
                    <a:pt x="1901" y="1"/>
                  </a:moveTo>
                  <a:cubicBezTo>
                    <a:pt x="930" y="1"/>
                    <a:pt x="0" y="759"/>
                    <a:pt x="0" y="1889"/>
                  </a:cubicBezTo>
                  <a:cubicBezTo>
                    <a:pt x="0" y="2937"/>
                    <a:pt x="834" y="3770"/>
                    <a:pt x="1881" y="3770"/>
                  </a:cubicBezTo>
                  <a:cubicBezTo>
                    <a:pt x="3572" y="3770"/>
                    <a:pt x="4406" y="1746"/>
                    <a:pt x="3215" y="555"/>
                  </a:cubicBezTo>
                  <a:cubicBezTo>
                    <a:pt x="2832" y="172"/>
                    <a:pt x="2362" y="1"/>
                    <a:pt x="19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160"/>
            <p:cNvSpPr/>
            <p:nvPr/>
          </p:nvSpPr>
          <p:spPr>
            <a:xfrm>
              <a:off x="4069275" y="2498775"/>
              <a:ext cx="31575" cy="31000"/>
            </a:xfrm>
            <a:custGeom>
              <a:avLst/>
              <a:gdLst/>
              <a:ahLst/>
              <a:cxnLst/>
              <a:rect l="l" t="t" r="r" b="b"/>
              <a:pathLst>
                <a:path w="1263" h="1240" extrusionOk="0">
                  <a:moveTo>
                    <a:pt x="619" y="1"/>
                  </a:moveTo>
                  <a:cubicBezTo>
                    <a:pt x="286" y="1"/>
                    <a:pt x="0" y="287"/>
                    <a:pt x="0" y="620"/>
                  </a:cubicBezTo>
                  <a:cubicBezTo>
                    <a:pt x="0" y="977"/>
                    <a:pt x="286" y="1239"/>
                    <a:pt x="619" y="1239"/>
                  </a:cubicBezTo>
                  <a:cubicBezTo>
                    <a:pt x="977" y="1239"/>
                    <a:pt x="1262" y="977"/>
                    <a:pt x="1262" y="620"/>
                  </a:cubicBezTo>
                  <a:cubicBezTo>
                    <a:pt x="1262" y="287"/>
                    <a:pt x="977" y="1"/>
                    <a:pt x="6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2" name="Google Shape;10502;p160"/>
            <p:cNvSpPr/>
            <p:nvPr/>
          </p:nvSpPr>
          <p:spPr>
            <a:xfrm>
              <a:off x="3950800" y="2482700"/>
              <a:ext cx="79800" cy="63150"/>
            </a:xfrm>
            <a:custGeom>
              <a:avLst/>
              <a:gdLst/>
              <a:ahLst/>
              <a:cxnLst/>
              <a:rect l="l" t="t" r="r" b="b"/>
              <a:pathLst>
                <a:path w="3192" h="2526" extrusionOk="0">
                  <a:moveTo>
                    <a:pt x="0" y="1"/>
                  </a:moveTo>
                  <a:lnTo>
                    <a:pt x="0" y="2525"/>
                  </a:lnTo>
                  <a:lnTo>
                    <a:pt x="3191" y="2525"/>
                  </a:lnTo>
                  <a:cubicBezTo>
                    <a:pt x="2977" y="2144"/>
                    <a:pt x="2858" y="1715"/>
                    <a:pt x="2858" y="1263"/>
                  </a:cubicBezTo>
                  <a:cubicBezTo>
                    <a:pt x="2858" y="834"/>
                    <a:pt x="2977" y="382"/>
                    <a:pt x="3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3" name="Google Shape;10503;p160"/>
            <p:cNvSpPr/>
            <p:nvPr/>
          </p:nvSpPr>
          <p:spPr>
            <a:xfrm>
              <a:off x="3950800" y="2388650"/>
              <a:ext cx="267925" cy="78600"/>
            </a:xfrm>
            <a:custGeom>
              <a:avLst/>
              <a:gdLst/>
              <a:ahLst/>
              <a:cxnLst/>
              <a:rect l="l" t="t" r="r" b="b"/>
              <a:pathLst>
                <a:path w="10717" h="3144" extrusionOk="0">
                  <a:moveTo>
                    <a:pt x="6001" y="1262"/>
                  </a:moveTo>
                  <a:cubicBezTo>
                    <a:pt x="6406" y="1262"/>
                    <a:pt x="6406" y="1882"/>
                    <a:pt x="6001" y="1882"/>
                  </a:cubicBezTo>
                  <a:lnTo>
                    <a:pt x="4739" y="1882"/>
                  </a:lnTo>
                  <a:cubicBezTo>
                    <a:pt x="4311" y="1882"/>
                    <a:pt x="4311" y="1262"/>
                    <a:pt x="4739" y="1262"/>
                  </a:cubicBezTo>
                  <a:close/>
                  <a:moveTo>
                    <a:pt x="3477" y="0"/>
                  </a:moveTo>
                  <a:cubicBezTo>
                    <a:pt x="3358" y="0"/>
                    <a:pt x="3239" y="72"/>
                    <a:pt x="3191" y="167"/>
                  </a:cubicBezTo>
                  <a:lnTo>
                    <a:pt x="2644" y="1262"/>
                  </a:lnTo>
                  <a:lnTo>
                    <a:pt x="1905" y="1262"/>
                  </a:lnTo>
                  <a:lnTo>
                    <a:pt x="1905" y="953"/>
                  </a:lnTo>
                  <a:cubicBezTo>
                    <a:pt x="1905" y="750"/>
                    <a:pt x="1750" y="649"/>
                    <a:pt x="1596" y="649"/>
                  </a:cubicBezTo>
                  <a:cubicBezTo>
                    <a:pt x="1441" y="649"/>
                    <a:pt x="1286" y="750"/>
                    <a:pt x="1286" y="953"/>
                  </a:cubicBezTo>
                  <a:lnTo>
                    <a:pt x="1286" y="1262"/>
                  </a:lnTo>
                  <a:lnTo>
                    <a:pt x="310" y="1262"/>
                  </a:lnTo>
                  <a:cubicBezTo>
                    <a:pt x="143" y="1262"/>
                    <a:pt x="0" y="1405"/>
                    <a:pt x="0" y="1572"/>
                  </a:cubicBezTo>
                  <a:lnTo>
                    <a:pt x="0" y="3144"/>
                  </a:lnTo>
                  <a:lnTo>
                    <a:pt x="3715" y="3144"/>
                  </a:lnTo>
                  <a:cubicBezTo>
                    <a:pt x="4180" y="2727"/>
                    <a:pt x="4769" y="2519"/>
                    <a:pt x="5358" y="2519"/>
                  </a:cubicBezTo>
                  <a:cubicBezTo>
                    <a:pt x="5948" y="2519"/>
                    <a:pt x="6537" y="2727"/>
                    <a:pt x="7002" y="3144"/>
                  </a:cubicBezTo>
                  <a:lnTo>
                    <a:pt x="10717" y="3144"/>
                  </a:lnTo>
                  <a:lnTo>
                    <a:pt x="10717" y="1572"/>
                  </a:lnTo>
                  <a:cubicBezTo>
                    <a:pt x="10717" y="1405"/>
                    <a:pt x="10574" y="1262"/>
                    <a:pt x="10407" y="1262"/>
                  </a:cubicBezTo>
                  <a:lnTo>
                    <a:pt x="8073" y="1262"/>
                  </a:lnTo>
                  <a:lnTo>
                    <a:pt x="7526" y="167"/>
                  </a:lnTo>
                  <a:cubicBezTo>
                    <a:pt x="7478" y="72"/>
                    <a:pt x="7359" y="0"/>
                    <a:pt x="72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160"/>
            <p:cNvSpPr/>
            <p:nvPr/>
          </p:nvSpPr>
          <p:spPr>
            <a:xfrm>
              <a:off x="3950800" y="2561300"/>
              <a:ext cx="267925" cy="47050"/>
            </a:xfrm>
            <a:custGeom>
              <a:avLst/>
              <a:gdLst/>
              <a:ahLst/>
              <a:cxnLst/>
              <a:rect l="l" t="t" r="r" b="b"/>
              <a:pathLst>
                <a:path w="10717" h="1882" extrusionOk="0">
                  <a:moveTo>
                    <a:pt x="0" y="0"/>
                  </a:moveTo>
                  <a:lnTo>
                    <a:pt x="0" y="1572"/>
                  </a:lnTo>
                  <a:cubicBezTo>
                    <a:pt x="0" y="1739"/>
                    <a:pt x="143" y="1882"/>
                    <a:pt x="310" y="1882"/>
                  </a:cubicBezTo>
                  <a:lnTo>
                    <a:pt x="10407" y="1882"/>
                  </a:lnTo>
                  <a:cubicBezTo>
                    <a:pt x="10574" y="1882"/>
                    <a:pt x="10717" y="1739"/>
                    <a:pt x="10717" y="1572"/>
                  </a:cubicBezTo>
                  <a:lnTo>
                    <a:pt x="10717" y="0"/>
                  </a:lnTo>
                  <a:lnTo>
                    <a:pt x="7002" y="0"/>
                  </a:lnTo>
                  <a:cubicBezTo>
                    <a:pt x="6549" y="405"/>
                    <a:pt x="5978" y="643"/>
                    <a:pt x="5358" y="643"/>
                  </a:cubicBezTo>
                  <a:cubicBezTo>
                    <a:pt x="4763" y="643"/>
                    <a:pt x="4168" y="405"/>
                    <a:pt x="3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5" name="Google Shape;10505;p160"/>
          <p:cNvGrpSpPr/>
          <p:nvPr/>
        </p:nvGrpSpPr>
        <p:grpSpPr>
          <a:xfrm>
            <a:off x="5530812" y="1792928"/>
            <a:ext cx="348820" cy="307365"/>
            <a:chOff x="4529475" y="2380900"/>
            <a:chExt cx="268550" cy="235800"/>
          </a:xfrm>
        </p:grpSpPr>
        <p:sp>
          <p:nvSpPr>
            <p:cNvPr id="10506" name="Google Shape;10506;p160"/>
            <p:cNvSpPr/>
            <p:nvPr/>
          </p:nvSpPr>
          <p:spPr>
            <a:xfrm>
              <a:off x="4529475" y="2380900"/>
              <a:ext cx="268550" cy="62550"/>
            </a:xfrm>
            <a:custGeom>
              <a:avLst/>
              <a:gdLst/>
              <a:ahLst/>
              <a:cxnLst/>
              <a:rect l="l" t="t" r="r" b="b"/>
              <a:pathLst>
                <a:path w="10742" h="2502" extrusionOk="0">
                  <a:moveTo>
                    <a:pt x="1594" y="938"/>
                  </a:moveTo>
                  <a:cubicBezTo>
                    <a:pt x="1759" y="938"/>
                    <a:pt x="1922" y="1067"/>
                    <a:pt x="1906" y="1263"/>
                  </a:cubicBezTo>
                  <a:cubicBezTo>
                    <a:pt x="1906" y="1429"/>
                    <a:pt x="1763" y="1572"/>
                    <a:pt x="1596" y="1572"/>
                  </a:cubicBezTo>
                  <a:cubicBezTo>
                    <a:pt x="1311" y="1572"/>
                    <a:pt x="1168" y="1215"/>
                    <a:pt x="1382" y="1025"/>
                  </a:cubicBezTo>
                  <a:cubicBezTo>
                    <a:pt x="1442" y="965"/>
                    <a:pt x="1518" y="938"/>
                    <a:pt x="1594" y="938"/>
                  </a:cubicBezTo>
                  <a:close/>
                  <a:moveTo>
                    <a:pt x="2832" y="938"/>
                  </a:moveTo>
                  <a:cubicBezTo>
                    <a:pt x="2998" y="938"/>
                    <a:pt x="3161" y="1067"/>
                    <a:pt x="3144" y="1263"/>
                  </a:cubicBezTo>
                  <a:cubicBezTo>
                    <a:pt x="3144" y="1429"/>
                    <a:pt x="3025" y="1549"/>
                    <a:pt x="2859" y="1572"/>
                  </a:cubicBezTo>
                  <a:cubicBezTo>
                    <a:pt x="2573" y="1572"/>
                    <a:pt x="2406" y="1239"/>
                    <a:pt x="2620" y="1025"/>
                  </a:cubicBezTo>
                  <a:cubicBezTo>
                    <a:pt x="2680" y="965"/>
                    <a:pt x="2756" y="938"/>
                    <a:pt x="2832" y="938"/>
                  </a:cubicBezTo>
                  <a:close/>
                  <a:moveTo>
                    <a:pt x="4162" y="927"/>
                  </a:moveTo>
                  <a:cubicBezTo>
                    <a:pt x="4559" y="927"/>
                    <a:pt x="4559" y="1575"/>
                    <a:pt x="4162" y="1575"/>
                  </a:cubicBezTo>
                  <a:cubicBezTo>
                    <a:pt x="4149" y="1575"/>
                    <a:pt x="4135" y="1574"/>
                    <a:pt x="4121" y="1572"/>
                  </a:cubicBezTo>
                  <a:cubicBezTo>
                    <a:pt x="3740" y="1525"/>
                    <a:pt x="3740" y="977"/>
                    <a:pt x="4121" y="929"/>
                  </a:cubicBezTo>
                  <a:cubicBezTo>
                    <a:pt x="4135" y="928"/>
                    <a:pt x="4149" y="927"/>
                    <a:pt x="4162" y="927"/>
                  </a:cubicBezTo>
                  <a:close/>
                  <a:moveTo>
                    <a:pt x="9187" y="927"/>
                  </a:moveTo>
                  <a:cubicBezTo>
                    <a:pt x="9584" y="927"/>
                    <a:pt x="9584" y="1575"/>
                    <a:pt x="9187" y="1575"/>
                  </a:cubicBezTo>
                  <a:cubicBezTo>
                    <a:pt x="9173" y="1575"/>
                    <a:pt x="9160" y="1574"/>
                    <a:pt x="9146" y="1572"/>
                  </a:cubicBezTo>
                  <a:lnTo>
                    <a:pt x="5359" y="1572"/>
                  </a:lnTo>
                  <a:cubicBezTo>
                    <a:pt x="5002" y="1525"/>
                    <a:pt x="5002" y="977"/>
                    <a:pt x="5359" y="929"/>
                  </a:cubicBezTo>
                  <a:lnTo>
                    <a:pt x="9146" y="929"/>
                  </a:lnTo>
                  <a:cubicBezTo>
                    <a:pt x="9160" y="928"/>
                    <a:pt x="9173" y="927"/>
                    <a:pt x="9187" y="927"/>
                  </a:cubicBezTo>
                  <a:close/>
                  <a:moveTo>
                    <a:pt x="334" y="1"/>
                  </a:moveTo>
                  <a:cubicBezTo>
                    <a:pt x="144" y="1"/>
                    <a:pt x="1" y="120"/>
                    <a:pt x="1" y="286"/>
                  </a:cubicBezTo>
                  <a:lnTo>
                    <a:pt x="1" y="2501"/>
                  </a:lnTo>
                  <a:lnTo>
                    <a:pt x="10717" y="2501"/>
                  </a:lnTo>
                  <a:lnTo>
                    <a:pt x="10717" y="310"/>
                  </a:lnTo>
                  <a:cubicBezTo>
                    <a:pt x="10741" y="143"/>
                    <a:pt x="10598" y="1"/>
                    <a:pt x="104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160"/>
            <p:cNvSpPr/>
            <p:nvPr/>
          </p:nvSpPr>
          <p:spPr>
            <a:xfrm>
              <a:off x="4598550" y="2511875"/>
              <a:ext cx="130400" cy="104825"/>
            </a:xfrm>
            <a:custGeom>
              <a:avLst/>
              <a:gdLst/>
              <a:ahLst/>
              <a:cxnLst/>
              <a:rect l="l" t="t" r="r" b="b"/>
              <a:pathLst>
                <a:path w="5216" h="4193" extrusionOk="0">
                  <a:moveTo>
                    <a:pt x="2620" y="1"/>
                  </a:moveTo>
                  <a:cubicBezTo>
                    <a:pt x="1191" y="1"/>
                    <a:pt x="48" y="1191"/>
                    <a:pt x="96" y="2620"/>
                  </a:cubicBezTo>
                  <a:cubicBezTo>
                    <a:pt x="96" y="3192"/>
                    <a:pt x="310" y="3740"/>
                    <a:pt x="667" y="4192"/>
                  </a:cubicBezTo>
                  <a:lnTo>
                    <a:pt x="1572" y="4192"/>
                  </a:lnTo>
                  <a:cubicBezTo>
                    <a:pt x="0" y="3144"/>
                    <a:pt x="739" y="715"/>
                    <a:pt x="2620" y="715"/>
                  </a:cubicBezTo>
                  <a:cubicBezTo>
                    <a:pt x="4477" y="715"/>
                    <a:pt x="5216" y="3144"/>
                    <a:pt x="3644" y="4192"/>
                  </a:cubicBezTo>
                  <a:lnTo>
                    <a:pt x="4573" y="4192"/>
                  </a:lnTo>
                  <a:cubicBezTo>
                    <a:pt x="4930" y="3740"/>
                    <a:pt x="5120" y="3192"/>
                    <a:pt x="5120" y="2620"/>
                  </a:cubicBezTo>
                  <a:cubicBezTo>
                    <a:pt x="5168" y="1191"/>
                    <a:pt x="4025" y="1"/>
                    <a:pt x="2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160"/>
            <p:cNvSpPr/>
            <p:nvPr/>
          </p:nvSpPr>
          <p:spPr>
            <a:xfrm>
              <a:off x="4529475" y="2459500"/>
              <a:ext cx="267950" cy="157200"/>
            </a:xfrm>
            <a:custGeom>
              <a:avLst/>
              <a:gdLst/>
              <a:ahLst/>
              <a:cxnLst/>
              <a:rect l="l" t="t" r="r" b="b"/>
              <a:pathLst>
                <a:path w="10718" h="6288" extrusionOk="0">
                  <a:moveTo>
                    <a:pt x="1" y="0"/>
                  </a:moveTo>
                  <a:lnTo>
                    <a:pt x="1" y="5978"/>
                  </a:lnTo>
                  <a:cubicBezTo>
                    <a:pt x="1" y="6144"/>
                    <a:pt x="144" y="6287"/>
                    <a:pt x="310" y="6287"/>
                  </a:cubicBezTo>
                  <a:lnTo>
                    <a:pt x="2668" y="6287"/>
                  </a:lnTo>
                  <a:cubicBezTo>
                    <a:pt x="2454" y="5906"/>
                    <a:pt x="2311" y="5477"/>
                    <a:pt x="2263" y="5025"/>
                  </a:cubicBezTo>
                  <a:lnTo>
                    <a:pt x="1596" y="5025"/>
                  </a:lnTo>
                  <a:cubicBezTo>
                    <a:pt x="1582" y="5026"/>
                    <a:pt x="1568" y="5027"/>
                    <a:pt x="1554" y="5027"/>
                  </a:cubicBezTo>
                  <a:cubicBezTo>
                    <a:pt x="1158" y="5027"/>
                    <a:pt x="1158" y="4403"/>
                    <a:pt x="1554" y="4403"/>
                  </a:cubicBezTo>
                  <a:cubicBezTo>
                    <a:pt x="1568" y="4403"/>
                    <a:pt x="1582" y="4404"/>
                    <a:pt x="1596" y="4406"/>
                  </a:cubicBezTo>
                  <a:lnTo>
                    <a:pt x="2263" y="4406"/>
                  </a:lnTo>
                  <a:cubicBezTo>
                    <a:pt x="2311" y="3787"/>
                    <a:pt x="2549" y="3215"/>
                    <a:pt x="2954" y="2739"/>
                  </a:cubicBezTo>
                  <a:lnTo>
                    <a:pt x="2501" y="2262"/>
                  </a:lnTo>
                  <a:cubicBezTo>
                    <a:pt x="2358" y="2143"/>
                    <a:pt x="2358" y="1953"/>
                    <a:pt x="2501" y="1810"/>
                  </a:cubicBezTo>
                  <a:cubicBezTo>
                    <a:pt x="2561" y="1750"/>
                    <a:pt x="2638" y="1721"/>
                    <a:pt x="2716" y="1721"/>
                  </a:cubicBezTo>
                  <a:cubicBezTo>
                    <a:pt x="2793" y="1721"/>
                    <a:pt x="2870" y="1750"/>
                    <a:pt x="2930" y="1810"/>
                  </a:cubicBezTo>
                  <a:lnTo>
                    <a:pt x="3382" y="2286"/>
                  </a:lnTo>
                  <a:cubicBezTo>
                    <a:pt x="3859" y="1905"/>
                    <a:pt x="4430" y="1667"/>
                    <a:pt x="5049" y="1596"/>
                  </a:cubicBezTo>
                  <a:lnTo>
                    <a:pt x="5049" y="929"/>
                  </a:lnTo>
                  <a:cubicBezTo>
                    <a:pt x="5026" y="703"/>
                    <a:pt x="5192" y="590"/>
                    <a:pt x="5359" y="590"/>
                  </a:cubicBezTo>
                  <a:cubicBezTo>
                    <a:pt x="5526" y="590"/>
                    <a:pt x="5692" y="703"/>
                    <a:pt x="5669" y="929"/>
                  </a:cubicBezTo>
                  <a:lnTo>
                    <a:pt x="5669" y="1596"/>
                  </a:lnTo>
                  <a:cubicBezTo>
                    <a:pt x="6288" y="1667"/>
                    <a:pt x="6859" y="1905"/>
                    <a:pt x="7336" y="2286"/>
                  </a:cubicBezTo>
                  <a:lnTo>
                    <a:pt x="7812" y="1810"/>
                  </a:lnTo>
                  <a:cubicBezTo>
                    <a:pt x="7871" y="1750"/>
                    <a:pt x="7949" y="1721"/>
                    <a:pt x="8026" y="1721"/>
                  </a:cubicBezTo>
                  <a:cubicBezTo>
                    <a:pt x="8104" y="1721"/>
                    <a:pt x="8181" y="1750"/>
                    <a:pt x="8241" y="1810"/>
                  </a:cubicBezTo>
                  <a:cubicBezTo>
                    <a:pt x="8360" y="1953"/>
                    <a:pt x="8360" y="2143"/>
                    <a:pt x="8241" y="2262"/>
                  </a:cubicBezTo>
                  <a:lnTo>
                    <a:pt x="7788" y="2739"/>
                  </a:lnTo>
                  <a:cubicBezTo>
                    <a:pt x="8169" y="3215"/>
                    <a:pt x="8407" y="3787"/>
                    <a:pt x="8479" y="4406"/>
                  </a:cubicBezTo>
                  <a:lnTo>
                    <a:pt x="9122" y="4406"/>
                  </a:lnTo>
                  <a:cubicBezTo>
                    <a:pt x="9137" y="4404"/>
                    <a:pt x="9152" y="4403"/>
                    <a:pt x="9166" y="4403"/>
                  </a:cubicBezTo>
                  <a:cubicBezTo>
                    <a:pt x="9583" y="4403"/>
                    <a:pt x="9583" y="5027"/>
                    <a:pt x="9166" y="5027"/>
                  </a:cubicBezTo>
                  <a:cubicBezTo>
                    <a:pt x="9152" y="5027"/>
                    <a:pt x="9137" y="5026"/>
                    <a:pt x="9122" y="5025"/>
                  </a:cubicBezTo>
                  <a:lnTo>
                    <a:pt x="8479" y="5025"/>
                  </a:lnTo>
                  <a:cubicBezTo>
                    <a:pt x="8431" y="5477"/>
                    <a:pt x="8288" y="5906"/>
                    <a:pt x="8074" y="6287"/>
                  </a:cubicBezTo>
                  <a:lnTo>
                    <a:pt x="10408" y="6287"/>
                  </a:lnTo>
                  <a:cubicBezTo>
                    <a:pt x="10574" y="6287"/>
                    <a:pt x="10717" y="6144"/>
                    <a:pt x="10717" y="5978"/>
                  </a:cubicBez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160"/>
            <p:cNvSpPr/>
            <p:nvPr/>
          </p:nvSpPr>
          <p:spPr>
            <a:xfrm>
              <a:off x="4632475" y="2545825"/>
              <a:ext cx="62550" cy="62525"/>
            </a:xfrm>
            <a:custGeom>
              <a:avLst/>
              <a:gdLst/>
              <a:ahLst/>
              <a:cxnLst/>
              <a:rect l="l" t="t" r="r" b="b"/>
              <a:pathLst>
                <a:path w="2502" h="2501" extrusionOk="0">
                  <a:moveTo>
                    <a:pt x="1239" y="0"/>
                  </a:moveTo>
                  <a:cubicBezTo>
                    <a:pt x="548" y="0"/>
                    <a:pt x="1" y="572"/>
                    <a:pt x="1" y="1262"/>
                  </a:cubicBezTo>
                  <a:cubicBezTo>
                    <a:pt x="1" y="1953"/>
                    <a:pt x="548" y="2501"/>
                    <a:pt x="1239" y="2501"/>
                  </a:cubicBezTo>
                  <a:cubicBezTo>
                    <a:pt x="1954" y="2501"/>
                    <a:pt x="2501" y="1953"/>
                    <a:pt x="2501" y="1262"/>
                  </a:cubicBezTo>
                  <a:cubicBezTo>
                    <a:pt x="2501" y="572"/>
                    <a:pt x="1954" y="0"/>
                    <a:pt x="1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0" name="Google Shape;10510;p160"/>
          <p:cNvGrpSpPr/>
          <p:nvPr/>
        </p:nvGrpSpPr>
        <p:grpSpPr>
          <a:xfrm>
            <a:off x="6284044" y="1792928"/>
            <a:ext cx="348008" cy="307365"/>
            <a:chOff x="5109375" y="2380900"/>
            <a:chExt cx="267925" cy="235800"/>
          </a:xfrm>
        </p:grpSpPr>
        <p:sp>
          <p:nvSpPr>
            <p:cNvPr id="10511" name="Google Shape;10511;p160"/>
            <p:cNvSpPr/>
            <p:nvPr/>
          </p:nvSpPr>
          <p:spPr>
            <a:xfrm>
              <a:off x="5109375" y="2380900"/>
              <a:ext cx="267925" cy="62550"/>
            </a:xfrm>
            <a:custGeom>
              <a:avLst/>
              <a:gdLst/>
              <a:ahLst/>
              <a:cxnLst/>
              <a:rect l="l" t="t" r="r" b="b"/>
              <a:pathLst>
                <a:path w="10717" h="2502" extrusionOk="0">
                  <a:moveTo>
                    <a:pt x="2831" y="938"/>
                  </a:moveTo>
                  <a:cubicBezTo>
                    <a:pt x="2997" y="938"/>
                    <a:pt x="3160" y="1067"/>
                    <a:pt x="3144" y="1263"/>
                  </a:cubicBezTo>
                  <a:cubicBezTo>
                    <a:pt x="3144" y="1429"/>
                    <a:pt x="3001" y="1549"/>
                    <a:pt x="2858" y="1572"/>
                  </a:cubicBezTo>
                  <a:cubicBezTo>
                    <a:pt x="2548" y="1572"/>
                    <a:pt x="2405" y="1239"/>
                    <a:pt x="2620" y="1025"/>
                  </a:cubicBezTo>
                  <a:cubicBezTo>
                    <a:pt x="2680" y="965"/>
                    <a:pt x="2756" y="938"/>
                    <a:pt x="2831" y="938"/>
                  </a:cubicBezTo>
                  <a:close/>
                  <a:moveTo>
                    <a:pt x="1637" y="927"/>
                  </a:moveTo>
                  <a:cubicBezTo>
                    <a:pt x="2034" y="927"/>
                    <a:pt x="2034" y="1575"/>
                    <a:pt x="1637" y="1575"/>
                  </a:cubicBezTo>
                  <a:cubicBezTo>
                    <a:pt x="1624" y="1575"/>
                    <a:pt x="1610" y="1574"/>
                    <a:pt x="1596" y="1572"/>
                  </a:cubicBezTo>
                  <a:cubicBezTo>
                    <a:pt x="1215" y="1525"/>
                    <a:pt x="1215" y="977"/>
                    <a:pt x="1596" y="929"/>
                  </a:cubicBezTo>
                  <a:cubicBezTo>
                    <a:pt x="1610" y="928"/>
                    <a:pt x="1624" y="927"/>
                    <a:pt x="1637" y="927"/>
                  </a:cubicBezTo>
                  <a:close/>
                  <a:moveTo>
                    <a:pt x="4140" y="927"/>
                  </a:moveTo>
                  <a:cubicBezTo>
                    <a:pt x="4558" y="927"/>
                    <a:pt x="4558" y="1575"/>
                    <a:pt x="4140" y="1575"/>
                  </a:cubicBezTo>
                  <a:cubicBezTo>
                    <a:pt x="4126" y="1575"/>
                    <a:pt x="4111" y="1574"/>
                    <a:pt x="4096" y="1572"/>
                  </a:cubicBezTo>
                  <a:cubicBezTo>
                    <a:pt x="3715" y="1525"/>
                    <a:pt x="3715" y="977"/>
                    <a:pt x="4096" y="929"/>
                  </a:cubicBezTo>
                  <a:cubicBezTo>
                    <a:pt x="4111" y="928"/>
                    <a:pt x="4126" y="927"/>
                    <a:pt x="4140" y="927"/>
                  </a:cubicBezTo>
                  <a:close/>
                  <a:moveTo>
                    <a:pt x="9186" y="927"/>
                  </a:moveTo>
                  <a:cubicBezTo>
                    <a:pt x="9584" y="927"/>
                    <a:pt x="9584" y="1575"/>
                    <a:pt x="9186" y="1575"/>
                  </a:cubicBezTo>
                  <a:cubicBezTo>
                    <a:pt x="9173" y="1575"/>
                    <a:pt x="9159" y="1574"/>
                    <a:pt x="9145" y="1572"/>
                  </a:cubicBezTo>
                  <a:lnTo>
                    <a:pt x="5358" y="1572"/>
                  </a:lnTo>
                  <a:cubicBezTo>
                    <a:pt x="4977" y="1525"/>
                    <a:pt x="4977" y="977"/>
                    <a:pt x="5358" y="929"/>
                  </a:cubicBezTo>
                  <a:lnTo>
                    <a:pt x="9145" y="929"/>
                  </a:lnTo>
                  <a:cubicBezTo>
                    <a:pt x="9159" y="928"/>
                    <a:pt x="9173" y="927"/>
                    <a:pt x="9186" y="927"/>
                  </a:cubicBezTo>
                  <a:close/>
                  <a:moveTo>
                    <a:pt x="310" y="1"/>
                  </a:moveTo>
                  <a:cubicBezTo>
                    <a:pt x="143" y="1"/>
                    <a:pt x="0" y="120"/>
                    <a:pt x="0" y="286"/>
                  </a:cubicBezTo>
                  <a:lnTo>
                    <a:pt x="0" y="2501"/>
                  </a:lnTo>
                  <a:lnTo>
                    <a:pt x="10717" y="2501"/>
                  </a:lnTo>
                  <a:lnTo>
                    <a:pt x="10717" y="310"/>
                  </a:lnTo>
                  <a:cubicBezTo>
                    <a:pt x="10717" y="143"/>
                    <a:pt x="10598" y="1"/>
                    <a:pt x="104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2" name="Google Shape;10512;p160"/>
            <p:cNvSpPr/>
            <p:nvPr/>
          </p:nvSpPr>
          <p:spPr>
            <a:xfrm>
              <a:off x="5172475" y="2525575"/>
              <a:ext cx="141725" cy="51825"/>
            </a:xfrm>
            <a:custGeom>
              <a:avLst/>
              <a:gdLst/>
              <a:ahLst/>
              <a:cxnLst/>
              <a:rect l="l" t="t" r="r" b="b"/>
              <a:pathLst>
                <a:path w="5669" h="2073" extrusionOk="0">
                  <a:moveTo>
                    <a:pt x="3787" y="0"/>
                  </a:moveTo>
                  <a:lnTo>
                    <a:pt x="2120" y="1668"/>
                  </a:lnTo>
                  <a:cubicBezTo>
                    <a:pt x="2060" y="1727"/>
                    <a:pt x="1977" y="1757"/>
                    <a:pt x="1894" y="1757"/>
                  </a:cubicBezTo>
                  <a:cubicBezTo>
                    <a:pt x="1810" y="1757"/>
                    <a:pt x="1727" y="1727"/>
                    <a:pt x="1667" y="1668"/>
                  </a:cubicBezTo>
                  <a:lnTo>
                    <a:pt x="953" y="929"/>
                  </a:lnTo>
                  <a:lnTo>
                    <a:pt x="0" y="1882"/>
                  </a:lnTo>
                  <a:lnTo>
                    <a:pt x="0" y="2072"/>
                  </a:lnTo>
                  <a:lnTo>
                    <a:pt x="5668" y="2072"/>
                  </a:lnTo>
                  <a:lnTo>
                    <a:pt x="5668" y="0"/>
                  </a:lnTo>
                  <a:lnTo>
                    <a:pt x="4954" y="715"/>
                  </a:lnTo>
                  <a:cubicBezTo>
                    <a:pt x="4882" y="774"/>
                    <a:pt x="4799" y="804"/>
                    <a:pt x="4719" y="804"/>
                  </a:cubicBezTo>
                  <a:cubicBezTo>
                    <a:pt x="4638" y="804"/>
                    <a:pt x="4561" y="774"/>
                    <a:pt x="4501" y="715"/>
                  </a:cubicBezTo>
                  <a:lnTo>
                    <a:pt x="378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3" name="Google Shape;10513;p160"/>
            <p:cNvSpPr/>
            <p:nvPr/>
          </p:nvSpPr>
          <p:spPr>
            <a:xfrm>
              <a:off x="5109375" y="2459500"/>
              <a:ext cx="267925" cy="157200"/>
            </a:xfrm>
            <a:custGeom>
              <a:avLst/>
              <a:gdLst/>
              <a:ahLst/>
              <a:cxnLst/>
              <a:rect l="l" t="t" r="r" b="b"/>
              <a:pathLst>
                <a:path w="10717" h="6288" extrusionOk="0">
                  <a:moveTo>
                    <a:pt x="2262" y="929"/>
                  </a:moveTo>
                  <a:cubicBezTo>
                    <a:pt x="2405" y="953"/>
                    <a:pt x="2524" y="1096"/>
                    <a:pt x="2524" y="1262"/>
                  </a:cubicBezTo>
                  <a:lnTo>
                    <a:pt x="2524" y="3644"/>
                  </a:lnTo>
                  <a:lnTo>
                    <a:pt x="3263" y="2929"/>
                  </a:lnTo>
                  <a:cubicBezTo>
                    <a:pt x="3322" y="2870"/>
                    <a:pt x="3400" y="2840"/>
                    <a:pt x="3477" y="2840"/>
                  </a:cubicBezTo>
                  <a:cubicBezTo>
                    <a:pt x="3554" y="2840"/>
                    <a:pt x="3632" y="2870"/>
                    <a:pt x="3691" y="2929"/>
                  </a:cubicBezTo>
                  <a:lnTo>
                    <a:pt x="4430" y="3644"/>
                  </a:lnTo>
                  <a:lnTo>
                    <a:pt x="6073" y="1977"/>
                  </a:lnTo>
                  <a:cubicBezTo>
                    <a:pt x="6144" y="1917"/>
                    <a:pt x="6228" y="1887"/>
                    <a:pt x="6308" y="1887"/>
                  </a:cubicBezTo>
                  <a:cubicBezTo>
                    <a:pt x="6388" y="1887"/>
                    <a:pt x="6466" y="1917"/>
                    <a:pt x="6525" y="1977"/>
                  </a:cubicBezTo>
                  <a:lnTo>
                    <a:pt x="7240" y="2691"/>
                  </a:lnTo>
                  <a:lnTo>
                    <a:pt x="8288" y="1667"/>
                  </a:lnTo>
                  <a:cubicBezTo>
                    <a:pt x="8351" y="1604"/>
                    <a:pt x="8425" y="1572"/>
                    <a:pt x="8503" y="1572"/>
                  </a:cubicBezTo>
                  <a:cubicBezTo>
                    <a:pt x="8542" y="1572"/>
                    <a:pt x="8581" y="1580"/>
                    <a:pt x="8621" y="1596"/>
                  </a:cubicBezTo>
                  <a:cubicBezTo>
                    <a:pt x="8740" y="1643"/>
                    <a:pt x="8811" y="1762"/>
                    <a:pt x="8811" y="1881"/>
                  </a:cubicBezTo>
                  <a:lnTo>
                    <a:pt x="8811" y="5025"/>
                  </a:lnTo>
                  <a:cubicBezTo>
                    <a:pt x="8811" y="5215"/>
                    <a:pt x="8669" y="5358"/>
                    <a:pt x="8502" y="5358"/>
                  </a:cubicBezTo>
                  <a:lnTo>
                    <a:pt x="2215" y="5358"/>
                  </a:lnTo>
                  <a:cubicBezTo>
                    <a:pt x="2048" y="5358"/>
                    <a:pt x="1905" y="5215"/>
                    <a:pt x="1905" y="5025"/>
                  </a:cubicBezTo>
                  <a:lnTo>
                    <a:pt x="1905" y="1262"/>
                  </a:lnTo>
                  <a:cubicBezTo>
                    <a:pt x="1905" y="1072"/>
                    <a:pt x="2072" y="929"/>
                    <a:pt x="2262" y="929"/>
                  </a:cubicBezTo>
                  <a:close/>
                  <a:moveTo>
                    <a:pt x="0" y="0"/>
                  </a:moveTo>
                  <a:lnTo>
                    <a:pt x="0" y="5978"/>
                  </a:lnTo>
                  <a:cubicBezTo>
                    <a:pt x="0" y="6144"/>
                    <a:pt x="143" y="6287"/>
                    <a:pt x="310" y="6287"/>
                  </a:cubicBezTo>
                  <a:lnTo>
                    <a:pt x="10407" y="6287"/>
                  </a:lnTo>
                  <a:cubicBezTo>
                    <a:pt x="10598" y="6287"/>
                    <a:pt x="10717" y="6144"/>
                    <a:pt x="10717" y="5978"/>
                  </a:cubicBez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4" name="Google Shape;10514;p160"/>
          <p:cNvGrpSpPr/>
          <p:nvPr/>
        </p:nvGrpSpPr>
        <p:grpSpPr>
          <a:xfrm>
            <a:off x="7034906" y="1813100"/>
            <a:ext cx="348040" cy="266989"/>
            <a:chOff x="5687450" y="2396375"/>
            <a:chExt cx="267950" cy="204825"/>
          </a:xfrm>
        </p:grpSpPr>
        <p:sp>
          <p:nvSpPr>
            <p:cNvPr id="10515" name="Google Shape;10515;p160"/>
            <p:cNvSpPr/>
            <p:nvPr/>
          </p:nvSpPr>
          <p:spPr>
            <a:xfrm>
              <a:off x="5872025" y="2494025"/>
              <a:ext cx="24425" cy="24425"/>
            </a:xfrm>
            <a:custGeom>
              <a:avLst/>
              <a:gdLst/>
              <a:ahLst/>
              <a:cxnLst/>
              <a:rect l="l" t="t" r="r" b="b"/>
              <a:pathLst>
                <a:path w="977" h="977" extrusionOk="0">
                  <a:moveTo>
                    <a:pt x="477" y="0"/>
                  </a:moveTo>
                  <a:lnTo>
                    <a:pt x="0" y="500"/>
                  </a:lnTo>
                  <a:lnTo>
                    <a:pt x="477" y="977"/>
                  </a:lnTo>
                  <a:lnTo>
                    <a:pt x="977" y="500"/>
                  </a:lnTo>
                  <a:lnTo>
                    <a:pt x="47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6" name="Google Shape;10516;p160"/>
            <p:cNvSpPr/>
            <p:nvPr/>
          </p:nvSpPr>
          <p:spPr>
            <a:xfrm>
              <a:off x="5687450" y="2396375"/>
              <a:ext cx="267950" cy="146500"/>
            </a:xfrm>
            <a:custGeom>
              <a:avLst/>
              <a:gdLst/>
              <a:ahLst/>
              <a:cxnLst/>
              <a:rect l="l" t="t" r="r" b="b"/>
              <a:pathLst>
                <a:path w="10718" h="5860" extrusionOk="0">
                  <a:moveTo>
                    <a:pt x="5968" y="1248"/>
                  </a:moveTo>
                  <a:cubicBezTo>
                    <a:pt x="6458" y="1248"/>
                    <a:pt x="6931" y="1633"/>
                    <a:pt x="6931" y="2216"/>
                  </a:cubicBezTo>
                  <a:cubicBezTo>
                    <a:pt x="6931" y="2716"/>
                    <a:pt x="6502" y="3144"/>
                    <a:pt x="5978" y="3144"/>
                  </a:cubicBezTo>
                  <a:cubicBezTo>
                    <a:pt x="5145" y="3144"/>
                    <a:pt x="4716" y="2120"/>
                    <a:pt x="5312" y="1525"/>
                  </a:cubicBezTo>
                  <a:cubicBezTo>
                    <a:pt x="5502" y="1334"/>
                    <a:pt x="5737" y="1248"/>
                    <a:pt x="5968" y="1248"/>
                  </a:cubicBezTo>
                  <a:close/>
                  <a:moveTo>
                    <a:pt x="311" y="1"/>
                  </a:moveTo>
                  <a:cubicBezTo>
                    <a:pt x="144" y="1"/>
                    <a:pt x="1" y="144"/>
                    <a:pt x="1" y="310"/>
                  </a:cubicBezTo>
                  <a:lnTo>
                    <a:pt x="1" y="5216"/>
                  </a:lnTo>
                  <a:lnTo>
                    <a:pt x="2621" y="2620"/>
                  </a:lnTo>
                  <a:cubicBezTo>
                    <a:pt x="2680" y="2561"/>
                    <a:pt x="2763" y="2531"/>
                    <a:pt x="2847" y="2531"/>
                  </a:cubicBezTo>
                  <a:cubicBezTo>
                    <a:pt x="2930" y="2531"/>
                    <a:pt x="3014" y="2561"/>
                    <a:pt x="3073" y="2620"/>
                  </a:cubicBezTo>
                  <a:lnTo>
                    <a:pt x="5669" y="5216"/>
                  </a:lnTo>
                  <a:lnTo>
                    <a:pt x="7645" y="3240"/>
                  </a:lnTo>
                  <a:cubicBezTo>
                    <a:pt x="7705" y="3180"/>
                    <a:pt x="7788" y="3150"/>
                    <a:pt x="7872" y="3150"/>
                  </a:cubicBezTo>
                  <a:cubicBezTo>
                    <a:pt x="7955" y="3150"/>
                    <a:pt x="8038" y="3180"/>
                    <a:pt x="8098" y="3240"/>
                  </a:cubicBezTo>
                  <a:lnTo>
                    <a:pt x="10718" y="5859"/>
                  </a:lnTo>
                  <a:lnTo>
                    <a:pt x="10718" y="310"/>
                  </a:lnTo>
                  <a:cubicBezTo>
                    <a:pt x="10718" y="144"/>
                    <a:pt x="10575" y="1"/>
                    <a:pt x="104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7" name="Google Shape;10517;p160"/>
            <p:cNvSpPr/>
            <p:nvPr/>
          </p:nvSpPr>
          <p:spPr>
            <a:xfrm>
              <a:off x="5829150" y="2443425"/>
              <a:ext cx="16100" cy="16100"/>
            </a:xfrm>
            <a:custGeom>
              <a:avLst/>
              <a:gdLst/>
              <a:ahLst/>
              <a:cxnLst/>
              <a:rect l="l" t="t" r="r" b="b"/>
              <a:pathLst>
                <a:path w="644" h="644" extrusionOk="0">
                  <a:moveTo>
                    <a:pt x="310" y="0"/>
                  </a:moveTo>
                  <a:cubicBezTo>
                    <a:pt x="144" y="0"/>
                    <a:pt x="1" y="143"/>
                    <a:pt x="1" y="334"/>
                  </a:cubicBezTo>
                  <a:cubicBezTo>
                    <a:pt x="1" y="500"/>
                    <a:pt x="144" y="643"/>
                    <a:pt x="310" y="643"/>
                  </a:cubicBezTo>
                  <a:cubicBezTo>
                    <a:pt x="501" y="643"/>
                    <a:pt x="644" y="500"/>
                    <a:pt x="644" y="334"/>
                  </a:cubicBezTo>
                  <a:cubicBezTo>
                    <a:pt x="644" y="143"/>
                    <a:pt x="501" y="0"/>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8" name="Google Shape;10518;p160"/>
            <p:cNvSpPr/>
            <p:nvPr/>
          </p:nvSpPr>
          <p:spPr>
            <a:xfrm>
              <a:off x="5730325" y="2478550"/>
              <a:ext cx="56575" cy="40500"/>
            </a:xfrm>
            <a:custGeom>
              <a:avLst/>
              <a:gdLst/>
              <a:ahLst/>
              <a:cxnLst/>
              <a:rect l="l" t="t" r="r" b="b"/>
              <a:pathLst>
                <a:path w="2263" h="1620" extrusionOk="0">
                  <a:moveTo>
                    <a:pt x="1120" y="0"/>
                  </a:moveTo>
                  <a:lnTo>
                    <a:pt x="1" y="1119"/>
                  </a:lnTo>
                  <a:lnTo>
                    <a:pt x="501" y="1596"/>
                  </a:lnTo>
                  <a:lnTo>
                    <a:pt x="906" y="1215"/>
                  </a:lnTo>
                  <a:cubicBezTo>
                    <a:pt x="965" y="1143"/>
                    <a:pt x="1048" y="1108"/>
                    <a:pt x="1132" y="1108"/>
                  </a:cubicBezTo>
                  <a:cubicBezTo>
                    <a:pt x="1215" y="1108"/>
                    <a:pt x="1299" y="1143"/>
                    <a:pt x="1358" y="1215"/>
                  </a:cubicBezTo>
                  <a:lnTo>
                    <a:pt x="1763" y="1620"/>
                  </a:lnTo>
                  <a:lnTo>
                    <a:pt x="2263" y="1119"/>
                  </a:lnTo>
                  <a:lnTo>
                    <a:pt x="112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9" name="Google Shape;10519;p160"/>
            <p:cNvSpPr/>
            <p:nvPr/>
          </p:nvSpPr>
          <p:spPr>
            <a:xfrm>
              <a:off x="5687450" y="2517825"/>
              <a:ext cx="267950" cy="83375"/>
            </a:xfrm>
            <a:custGeom>
              <a:avLst/>
              <a:gdLst/>
              <a:ahLst/>
              <a:cxnLst/>
              <a:rect l="l" t="t" r="r" b="b"/>
              <a:pathLst>
                <a:path w="10718" h="3335" extrusionOk="0">
                  <a:moveTo>
                    <a:pt x="1287" y="1"/>
                  </a:moveTo>
                  <a:lnTo>
                    <a:pt x="1" y="1263"/>
                  </a:lnTo>
                  <a:lnTo>
                    <a:pt x="1" y="3025"/>
                  </a:lnTo>
                  <a:cubicBezTo>
                    <a:pt x="1" y="3192"/>
                    <a:pt x="144" y="3335"/>
                    <a:pt x="311" y="3335"/>
                  </a:cubicBezTo>
                  <a:lnTo>
                    <a:pt x="10408" y="3335"/>
                  </a:lnTo>
                  <a:cubicBezTo>
                    <a:pt x="10575" y="3335"/>
                    <a:pt x="10718" y="3192"/>
                    <a:pt x="10718" y="3025"/>
                  </a:cubicBezTo>
                  <a:lnTo>
                    <a:pt x="10718" y="1882"/>
                  </a:lnTo>
                  <a:lnTo>
                    <a:pt x="8812" y="1"/>
                  </a:lnTo>
                  <a:lnTo>
                    <a:pt x="8098" y="739"/>
                  </a:lnTo>
                  <a:cubicBezTo>
                    <a:pt x="8038" y="799"/>
                    <a:pt x="7955" y="828"/>
                    <a:pt x="7872" y="828"/>
                  </a:cubicBezTo>
                  <a:cubicBezTo>
                    <a:pt x="7788" y="828"/>
                    <a:pt x="7705" y="799"/>
                    <a:pt x="7645" y="739"/>
                  </a:cubicBezTo>
                  <a:lnTo>
                    <a:pt x="6931" y="1"/>
                  </a:lnTo>
                  <a:lnTo>
                    <a:pt x="6121" y="811"/>
                  </a:lnTo>
                  <a:lnTo>
                    <a:pt x="6836" y="1549"/>
                  </a:lnTo>
                  <a:cubicBezTo>
                    <a:pt x="6955" y="1668"/>
                    <a:pt x="6955" y="1858"/>
                    <a:pt x="6836" y="1978"/>
                  </a:cubicBezTo>
                  <a:cubicBezTo>
                    <a:pt x="6776" y="2049"/>
                    <a:pt x="6693" y="2085"/>
                    <a:pt x="6610" y="2085"/>
                  </a:cubicBezTo>
                  <a:cubicBezTo>
                    <a:pt x="6526" y="2085"/>
                    <a:pt x="6443" y="2049"/>
                    <a:pt x="6383" y="1978"/>
                  </a:cubicBezTo>
                  <a:lnTo>
                    <a:pt x="4407" y="1"/>
                  </a:lnTo>
                  <a:lnTo>
                    <a:pt x="3692" y="739"/>
                  </a:lnTo>
                  <a:cubicBezTo>
                    <a:pt x="3633" y="799"/>
                    <a:pt x="3555" y="828"/>
                    <a:pt x="3478" y="828"/>
                  </a:cubicBezTo>
                  <a:cubicBezTo>
                    <a:pt x="3401" y="828"/>
                    <a:pt x="3323" y="799"/>
                    <a:pt x="3264" y="739"/>
                  </a:cubicBezTo>
                  <a:lnTo>
                    <a:pt x="2835" y="334"/>
                  </a:lnTo>
                  <a:lnTo>
                    <a:pt x="2430" y="739"/>
                  </a:lnTo>
                  <a:cubicBezTo>
                    <a:pt x="2371" y="799"/>
                    <a:pt x="2293" y="828"/>
                    <a:pt x="2216" y="828"/>
                  </a:cubicBezTo>
                  <a:cubicBezTo>
                    <a:pt x="2138" y="828"/>
                    <a:pt x="2061" y="799"/>
                    <a:pt x="2001" y="739"/>
                  </a:cubicBezTo>
                  <a:lnTo>
                    <a:pt x="128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0" name="Google Shape;10520;p160"/>
          <p:cNvGrpSpPr/>
          <p:nvPr/>
        </p:nvGrpSpPr>
        <p:grpSpPr>
          <a:xfrm>
            <a:off x="7785800" y="1770117"/>
            <a:ext cx="348040" cy="351880"/>
            <a:chOff x="6265550" y="2363400"/>
            <a:chExt cx="267950" cy="269950"/>
          </a:xfrm>
        </p:grpSpPr>
        <p:sp>
          <p:nvSpPr>
            <p:cNvPr id="10521" name="Google Shape;10521;p160"/>
            <p:cNvSpPr/>
            <p:nvPr/>
          </p:nvSpPr>
          <p:spPr>
            <a:xfrm>
              <a:off x="6344750" y="2506525"/>
              <a:ext cx="15500" cy="15500"/>
            </a:xfrm>
            <a:custGeom>
              <a:avLst/>
              <a:gdLst/>
              <a:ahLst/>
              <a:cxnLst/>
              <a:rect l="l" t="t" r="r" b="b"/>
              <a:pathLst>
                <a:path w="620" h="620" extrusionOk="0">
                  <a:moveTo>
                    <a:pt x="310" y="0"/>
                  </a:moveTo>
                  <a:cubicBezTo>
                    <a:pt x="143" y="0"/>
                    <a:pt x="0" y="143"/>
                    <a:pt x="0" y="310"/>
                  </a:cubicBezTo>
                  <a:cubicBezTo>
                    <a:pt x="0" y="477"/>
                    <a:pt x="143" y="620"/>
                    <a:pt x="310" y="620"/>
                  </a:cubicBezTo>
                  <a:cubicBezTo>
                    <a:pt x="476" y="620"/>
                    <a:pt x="619" y="477"/>
                    <a:pt x="619" y="310"/>
                  </a:cubicBezTo>
                  <a:cubicBezTo>
                    <a:pt x="619" y="143"/>
                    <a:pt x="476" y="0"/>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2" name="Google Shape;10522;p160"/>
            <p:cNvSpPr/>
            <p:nvPr/>
          </p:nvSpPr>
          <p:spPr>
            <a:xfrm>
              <a:off x="6265550" y="2363400"/>
              <a:ext cx="267950" cy="269950"/>
            </a:xfrm>
            <a:custGeom>
              <a:avLst/>
              <a:gdLst/>
              <a:ahLst/>
              <a:cxnLst/>
              <a:rect l="l" t="t" r="r" b="b"/>
              <a:pathLst>
                <a:path w="10718" h="10798" extrusionOk="0">
                  <a:moveTo>
                    <a:pt x="9188" y="5722"/>
                  </a:moveTo>
                  <a:cubicBezTo>
                    <a:pt x="9336" y="5722"/>
                    <a:pt x="9455" y="5835"/>
                    <a:pt x="9455" y="5987"/>
                  </a:cubicBezTo>
                  <a:cubicBezTo>
                    <a:pt x="9479" y="6178"/>
                    <a:pt x="9336" y="6345"/>
                    <a:pt x="9146" y="6345"/>
                  </a:cubicBezTo>
                  <a:lnTo>
                    <a:pt x="6621" y="6345"/>
                  </a:lnTo>
                  <a:cubicBezTo>
                    <a:pt x="6455" y="6345"/>
                    <a:pt x="6336" y="6226"/>
                    <a:pt x="6312" y="6059"/>
                  </a:cubicBezTo>
                  <a:cubicBezTo>
                    <a:pt x="6267" y="5881"/>
                    <a:pt x="6410" y="5723"/>
                    <a:pt x="6585" y="5723"/>
                  </a:cubicBezTo>
                  <a:cubicBezTo>
                    <a:pt x="6597" y="5723"/>
                    <a:pt x="6609" y="5724"/>
                    <a:pt x="6621" y="5725"/>
                  </a:cubicBezTo>
                  <a:lnTo>
                    <a:pt x="9146" y="5725"/>
                  </a:lnTo>
                  <a:cubicBezTo>
                    <a:pt x="9160" y="5723"/>
                    <a:pt x="9174" y="5722"/>
                    <a:pt x="9188" y="5722"/>
                  </a:cubicBezTo>
                  <a:close/>
                  <a:moveTo>
                    <a:pt x="9146" y="6964"/>
                  </a:moveTo>
                  <a:cubicBezTo>
                    <a:pt x="9312" y="6964"/>
                    <a:pt x="9455" y="7083"/>
                    <a:pt x="9455" y="7250"/>
                  </a:cubicBezTo>
                  <a:cubicBezTo>
                    <a:pt x="9479" y="7440"/>
                    <a:pt x="9336" y="7607"/>
                    <a:pt x="9146" y="7607"/>
                  </a:cubicBezTo>
                  <a:lnTo>
                    <a:pt x="6621" y="7607"/>
                  </a:lnTo>
                  <a:cubicBezTo>
                    <a:pt x="6455" y="7607"/>
                    <a:pt x="6336" y="7488"/>
                    <a:pt x="6312" y="7321"/>
                  </a:cubicBezTo>
                  <a:cubicBezTo>
                    <a:pt x="6288" y="7130"/>
                    <a:pt x="6431" y="6988"/>
                    <a:pt x="6621" y="6988"/>
                  </a:cubicBezTo>
                  <a:lnTo>
                    <a:pt x="6621" y="6964"/>
                  </a:lnTo>
                  <a:close/>
                  <a:moveTo>
                    <a:pt x="9146" y="8226"/>
                  </a:moveTo>
                  <a:cubicBezTo>
                    <a:pt x="9312" y="8226"/>
                    <a:pt x="9455" y="8345"/>
                    <a:pt x="9455" y="8512"/>
                  </a:cubicBezTo>
                  <a:cubicBezTo>
                    <a:pt x="9479" y="8702"/>
                    <a:pt x="9336" y="8845"/>
                    <a:pt x="9146" y="8869"/>
                  </a:cubicBezTo>
                  <a:lnTo>
                    <a:pt x="6621" y="8869"/>
                  </a:lnTo>
                  <a:cubicBezTo>
                    <a:pt x="6455" y="8869"/>
                    <a:pt x="6336" y="8750"/>
                    <a:pt x="6312" y="8583"/>
                  </a:cubicBezTo>
                  <a:cubicBezTo>
                    <a:pt x="6288" y="8393"/>
                    <a:pt x="6431" y="8250"/>
                    <a:pt x="6621" y="8250"/>
                  </a:cubicBezTo>
                  <a:lnTo>
                    <a:pt x="6621" y="8226"/>
                  </a:lnTo>
                  <a:close/>
                  <a:moveTo>
                    <a:pt x="3481" y="5086"/>
                  </a:moveTo>
                  <a:cubicBezTo>
                    <a:pt x="3966" y="5086"/>
                    <a:pt x="4430" y="5458"/>
                    <a:pt x="4430" y="6035"/>
                  </a:cubicBezTo>
                  <a:cubicBezTo>
                    <a:pt x="4430" y="6559"/>
                    <a:pt x="4002" y="6964"/>
                    <a:pt x="3478" y="6964"/>
                  </a:cubicBezTo>
                  <a:cubicBezTo>
                    <a:pt x="4335" y="6964"/>
                    <a:pt x="5050" y="7678"/>
                    <a:pt x="5050" y="8536"/>
                  </a:cubicBezTo>
                  <a:cubicBezTo>
                    <a:pt x="5073" y="8774"/>
                    <a:pt x="4907" y="8893"/>
                    <a:pt x="4740" y="8893"/>
                  </a:cubicBezTo>
                  <a:cubicBezTo>
                    <a:pt x="4573" y="8893"/>
                    <a:pt x="4407" y="8774"/>
                    <a:pt x="4430" y="8536"/>
                  </a:cubicBezTo>
                  <a:cubicBezTo>
                    <a:pt x="4430" y="7904"/>
                    <a:pt x="3954" y="7589"/>
                    <a:pt x="3478" y="7589"/>
                  </a:cubicBezTo>
                  <a:cubicBezTo>
                    <a:pt x="3001" y="7589"/>
                    <a:pt x="2525" y="7904"/>
                    <a:pt x="2525" y="8536"/>
                  </a:cubicBezTo>
                  <a:cubicBezTo>
                    <a:pt x="2549" y="8774"/>
                    <a:pt x="2382" y="8893"/>
                    <a:pt x="2216" y="8893"/>
                  </a:cubicBezTo>
                  <a:cubicBezTo>
                    <a:pt x="2049" y="8893"/>
                    <a:pt x="1882" y="8774"/>
                    <a:pt x="1906" y="8536"/>
                  </a:cubicBezTo>
                  <a:cubicBezTo>
                    <a:pt x="1906" y="7678"/>
                    <a:pt x="2620" y="6988"/>
                    <a:pt x="3478" y="6988"/>
                  </a:cubicBezTo>
                  <a:lnTo>
                    <a:pt x="3478" y="6964"/>
                  </a:lnTo>
                  <a:cubicBezTo>
                    <a:pt x="2644" y="6964"/>
                    <a:pt x="2216" y="5964"/>
                    <a:pt x="2811" y="5368"/>
                  </a:cubicBezTo>
                  <a:cubicBezTo>
                    <a:pt x="3006" y="5174"/>
                    <a:pt x="3246" y="5086"/>
                    <a:pt x="3481" y="5086"/>
                  </a:cubicBezTo>
                  <a:close/>
                  <a:moveTo>
                    <a:pt x="7254" y="1"/>
                  </a:moveTo>
                  <a:cubicBezTo>
                    <a:pt x="7140" y="1"/>
                    <a:pt x="7029" y="66"/>
                    <a:pt x="6978" y="224"/>
                  </a:cubicBezTo>
                  <a:lnTo>
                    <a:pt x="5407" y="3439"/>
                  </a:lnTo>
                  <a:lnTo>
                    <a:pt x="3764" y="201"/>
                  </a:lnTo>
                  <a:cubicBezTo>
                    <a:pt x="3702" y="86"/>
                    <a:pt x="3601" y="37"/>
                    <a:pt x="3499" y="37"/>
                  </a:cubicBezTo>
                  <a:cubicBezTo>
                    <a:pt x="3284" y="37"/>
                    <a:pt x="3063" y="252"/>
                    <a:pt x="3192" y="510"/>
                  </a:cubicBezTo>
                  <a:lnTo>
                    <a:pt x="4907" y="3844"/>
                  </a:lnTo>
                  <a:lnTo>
                    <a:pt x="930" y="3844"/>
                  </a:lnTo>
                  <a:cubicBezTo>
                    <a:pt x="406" y="3844"/>
                    <a:pt x="1" y="4249"/>
                    <a:pt x="1" y="4773"/>
                  </a:cubicBezTo>
                  <a:lnTo>
                    <a:pt x="1" y="9845"/>
                  </a:lnTo>
                  <a:cubicBezTo>
                    <a:pt x="1" y="10369"/>
                    <a:pt x="430" y="10774"/>
                    <a:pt x="930" y="10798"/>
                  </a:cubicBezTo>
                  <a:lnTo>
                    <a:pt x="930" y="10774"/>
                  </a:lnTo>
                  <a:lnTo>
                    <a:pt x="9789" y="10774"/>
                  </a:lnTo>
                  <a:cubicBezTo>
                    <a:pt x="10313" y="10774"/>
                    <a:pt x="10717" y="10345"/>
                    <a:pt x="10717" y="9822"/>
                  </a:cubicBezTo>
                  <a:lnTo>
                    <a:pt x="10717" y="4773"/>
                  </a:lnTo>
                  <a:cubicBezTo>
                    <a:pt x="10717" y="4249"/>
                    <a:pt x="10313" y="3820"/>
                    <a:pt x="9789" y="3820"/>
                  </a:cubicBezTo>
                  <a:lnTo>
                    <a:pt x="5907" y="3820"/>
                  </a:lnTo>
                  <a:lnTo>
                    <a:pt x="7526" y="486"/>
                  </a:lnTo>
                  <a:cubicBezTo>
                    <a:pt x="7681" y="223"/>
                    <a:pt x="7464" y="1"/>
                    <a:pt x="72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23" name="Google Shape;10523;p160"/>
          <p:cNvSpPr/>
          <p:nvPr/>
        </p:nvSpPr>
        <p:spPr>
          <a:xfrm>
            <a:off x="7726824" y="2329015"/>
            <a:ext cx="406815" cy="349729"/>
          </a:xfrm>
          <a:custGeom>
            <a:avLst/>
            <a:gdLst/>
            <a:ahLst/>
            <a:cxnLst/>
            <a:rect l="l" t="t" r="r" b="b"/>
            <a:pathLst>
              <a:path w="12528" h="10732" extrusionOk="0">
                <a:moveTo>
                  <a:pt x="7169" y="1239"/>
                </a:moveTo>
                <a:cubicBezTo>
                  <a:pt x="7336" y="1239"/>
                  <a:pt x="7503" y="1358"/>
                  <a:pt x="7479" y="1596"/>
                </a:cubicBezTo>
                <a:lnTo>
                  <a:pt x="7479" y="2215"/>
                </a:lnTo>
                <a:cubicBezTo>
                  <a:pt x="7503" y="2453"/>
                  <a:pt x="7336" y="2572"/>
                  <a:pt x="7169" y="2572"/>
                </a:cubicBezTo>
                <a:cubicBezTo>
                  <a:pt x="7002" y="2572"/>
                  <a:pt x="6836" y="2453"/>
                  <a:pt x="6860" y="2215"/>
                </a:cubicBezTo>
                <a:lnTo>
                  <a:pt x="6860" y="1596"/>
                </a:lnTo>
                <a:cubicBezTo>
                  <a:pt x="6836" y="1358"/>
                  <a:pt x="7002" y="1239"/>
                  <a:pt x="7169" y="1239"/>
                </a:cubicBezTo>
                <a:close/>
                <a:moveTo>
                  <a:pt x="9829" y="2390"/>
                </a:moveTo>
                <a:cubicBezTo>
                  <a:pt x="9989" y="2390"/>
                  <a:pt x="10146" y="2519"/>
                  <a:pt x="10146" y="2715"/>
                </a:cubicBezTo>
                <a:cubicBezTo>
                  <a:pt x="10146" y="2894"/>
                  <a:pt x="9991" y="3017"/>
                  <a:pt x="9832" y="3017"/>
                </a:cubicBezTo>
                <a:cubicBezTo>
                  <a:pt x="9758" y="3017"/>
                  <a:pt x="9683" y="2990"/>
                  <a:pt x="9622" y="2929"/>
                </a:cubicBezTo>
                <a:cubicBezTo>
                  <a:pt x="9503" y="2810"/>
                  <a:pt x="9503" y="2596"/>
                  <a:pt x="9622" y="2477"/>
                </a:cubicBezTo>
                <a:cubicBezTo>
                  <a:pt x="9682" y="2417"/>
                  <a:pt x="9756" y="2390"/>
                  <a:pt x="9829" y="2390"/>
                </a:cubicBezTo>
                <a:close/>
                <a:moveTo>
                  <a:pt x="4502" y="2388"/>
                </a:moveTo>
                <a:cubicBezTo>
                  <a:pt x="4579" y="2388"/>
                  <a:pt x="4657" y="2417"/>
                  <a:pt x="4716" y="2477"/>
                </a:cubicBezTo>
                <a:cubicBezTo>
                  <a:pt x="4859" y="2596"/>
                  <a:pt x="4859" y="2810"/>
                  <a:pt x="4716" y="2929"/>
                </a:cubicBezTo>
                <a:cubicBezTo>
                  <a:pt x="4657" y="2989"/>
                  <a:pt x="4579" y="3019"/>
                  <a:pt x="4502" y="3019"/>
                </a:cubicBezTo>
                <a:cubicBezTo>
                  <a:pt x="4424" y="3019"/>
                  <a:pt x="4347" y="2989"/>
                  <a:pt x="4288" y="2929"/>
                </a:cubicBezTo>
                <a:cubicBezTo>
                  <a:pt x="4168" y="2787"/>
                  <a:pt x="4168" y="2596"/>
                  <a:pt x="4288" y="2477"/>
                </a:cubicBezTo>
                <a:cubicBezTo>
                  <a:pt x="4347" y="2417"/>
                  <a:pt x="4424" y="2388"/>
                  <a:pt x="4502" y="2388"/>
                </a:cubicBezTo>
                <a:close/>
                <a:moveTo>
                  <a:pt x="4026" y="5049"/>
                </a:moveTo>
                <a:cubicBezTo>
                  <a:pt x="4407" y="5073"/>
                  <a:pt x="4407" y="5644"/>
                  <a:pt x="4026" y="5668"/>
                </a:cubicBezTo>
                <a:lnTo>
                  <a:pt x="3406" y="5668"/>
                </a:lnTo>
                <a:cubicBezTo>
                  <a:pt x="3025" y="5644"/>
                  <a:pt x="3025" y="5073"/>
                  <a:pt x="3406" y="5049"/>
                </a:cubicBezTo>
                <a:close/>
                <a:moveTo>
                  <a:pt x="10269" y="5047"/>
                </a:moveTo>
                <a:cubicBezTo>
                  <a:pt x="10283" y="5047"/>
                  <a:pt x="10298" y="5047"/>
                  <a:pt x="10313" y="5049"/>
                </a:cubicBezTo>
                <a:lnTo>
                  <a:pt x="10932" y="5049"/>
                </a:lnTo>
                <a:cubicBezTo>
                  <a:pt x="11122" y="5049"/>
                  <a:pt x="11265" y="5192"/>
                  <a:pt x="11265" y="5382"/>
                </a:cubicBezTo>
                <a:lnTo>
                  <a:pt x="11241" y="5382"/>
                </a:lnTo>
                <a:cubicBezTo>
                  <a:pt x="11241" y="5549"/>
                  <a:pt x="11098" y="5692"/>
                  <a:pt x="10932" y="5692"/>
                </a:cubicBezTo>
                <a:lnTo>
                  <a:pt x="10313" y="5692"/>
                </a:lnTo>
                <a:cubicBezTo>
                  <a:pt x="10298" y="5693"/>
                  <a:pt x="10283" y="5694"/>
                  <a:pt x="10269" y="5694"/>
                </a:cubicBezTo>
                <a:cubicBezTo>
                  <a:pt x="9851" y="5694"/>
                  <a:pt x="9851" y="5047"/>
                  <a:pt x="10269" y="5047"/>
                </a:cubicBezTo>
                <a:close/>
                <a:moveTo>
                  <a:pt x="7169" y="3191"/>
                </a:moveTo>
                <a:cubicBezTo>
                  <a:pt x="7318" y="3191"/>
                  <a:pt x="7467" y="3287"/>
                  <a:pt x="7479" y="3477"/>
                </a:cubicBezTo>
                <a:lnTo>
                  <a:pt x="7479" y="5239"/>
                </a:lnTo>
                <a:lnTo>
                  <a:pt x="9265" y="7026"/>
                </a:lnTo>
                <a:cubicBezTo>
                  <a:pt x="9408" y="7145"/>
                  <a:pt x="9408" y="7359"/>
                  <a:pt x="9289" y="7478"/>
                </a:cubicBezTo>
                <a:cubicBezTo>
                  <a:pt x="9217" y="7538"/>
                  <a:pt x="9134" y="7567"/>
                  <a:pt x="9053" y="7567"/>
                </a:cubicBezTo>
                <a:cubicBezTo>
                  <a:pt x="8973" y="7567"/>
                  <a:pt x="8896" y="7538"/>
                  <a:pt x="8836" y="7478"/>
                </a:cubicBezTo>
                <a:lnTo>
                  <a:pt x="6955" y="5597"/>
                </a:lnTo>
                <a:cubicBezTo>
                  <a:pt x="6883" y="5525"/>
                  <a:pt x="6860" y="5454"/>
                  <a:pt x="6860" y="5382"/>
                </a:cubicBezTo>
                <a:lnTo>
                  <a:pt x="6860" y="3477"/>
                </a:lnTo>
                <a:cubicBezTo>
                  <a:pt x="6871" y="3287"/>
                  <a:pt x="7020" y="3191"/>
                  <a:pt x="7169" y="3191"/>
                </a:cubicBezTo>
                <a:close/>
                <a:moveTo>
                  <a:pt x="4502" y="7716"/>
                </a:moveTo>
                <a:cubicBezTo>
                  <a:pt x="4788" y="7716"/>
                  <a:pt x="4931" y="8050"/>
                  <a:pt x="4716" y="8240"/>
                </a:cubicBezTo>
                <a:cubicBezTo>
                  <a:pt x="4657" y="8312"/>
                  <a:pt x="4579" y="8347"/>
                  <a:pt x="4502" y="8347"/>
                </a:cubicBezTo>
                <a:cubicBezTo>
                  <a:pt x="4424" y="8347"/>
                  <a:pt x="4347" y="8312"/>
                  <a:pt x="4288" y="8240"/>
                </a:cubicBezTo>
                <a:cubicBezTo>
                  <a:pt x="4097" y="8050"/>
                  <a:pt x="4216" y="7716"/>
                  <a:pt x="4502" y="7716"/>
                </a:cubicBezTo>
                <a:close/>
                <a:moveTo>
                  <a:pt x="9836" y="7722"/>
                </a:moveTo>
                <a:cubicBezTo>
                  <a:pt x="9914" y="7722"/>
                  <a:pt x="9991" y="7752"/>
                  <a:pt x="10051" y="7811"/>
                </a:cubicBezTo>
                <a:cubicBezTo>
                  <a:pt x="10170" y="7931"/>
                  <a:pt x="10170" y="8145"/>
                  <a:pt x="10051" y="8264"/>
                </a:cubicBezTo>
                <a:cubicBezTo>
                  <a:pt x="9986" y="8323"/>
                  <a:pt x="9916" y="8348"/>
                  <a:pt x="9848" y="8348"/>
                </a:cubicBezTo>
                <a:cubicBezTo>
                  <a:pt x="9616" y="8348"/>
                  <a:pt x="9419" y="8051"/>
                  <a:pt x="9622" y="7811"/>
                </a:cubicBezTo>
                <a:cubicBezTo>
                  <a:pt x="9682" y="7752"/>
                  <a:pt x="9759" y="7722"/>
                  <a:pt x="9836" y="7722"/>
                </a:cubicBezTo>
                <a:close/>
                <a:moveTo>
                  <a:pt x="7172" y="8169"/>
                </a:moveTo>
                <a:cubicBezTo>
                  <a:pt x="7342" y="8169"/>
                  <a:pt x="7514" y="8288"/>
                  <a:pt x="7503" y="8526"/>
                </a:cubicBezTo>
                <a:lnTo>
                  <a:pt x="7503" y="9145"/>
                </a:lnTo>
                <a:cubicBezTo>
                  <a:pt x="7479" y="9336"/>
                  <a:pt x="7330" y="9431"/>
                  <a:pt x="7181" y="9431"/>
                </a:cubicBezTo>
                <a:cubicBezTo>
                  <a:pt x="7032" y="9431"/>
                  <a:pt x="6883" y="9336"/>
                  <a:pt x="6860" y="9145"/>
                </a:cubicBezTo>
                <a:lnTo>
                  <a:pt x="6860" y="8526"/>
                </a:lnTo>
                <a:cubicBezTo>
                  <a:pt x="6836" y="8288"/>
                  <a:pt x="7002" y="8169"/>
                  <a:pt x="7172" y="8169"/>
                </a:cubicBezTo>
                <a:close/>
                <a:moveTo>
                  <a:pt x="7169" y="0"/>
                </a:moveTo>
                <a:cubicBezTo>
                  <a:pt x="2406" y="0"/>
                  <a:pt x="1" y="5787"/>
                  <a:pt x="3383" y="9145"/>
                </a:cubicBezTo>
                <a:cubicBezTo>
                  <a:pt x="4478" y="10241"/>
                  <a:pt x="5824" y="10731"/>
                  <a:pt x="7142" y="10731"/>
                </a:cubicBezTo>
                <a:cubicBezTo>
                  <a:pt x="9893" y="10731"/>
                  <a:pt x="12527" y="8595"/>
                  <a:pt x="12527" y="5359"/>
                </a:cubicBezTo>
                <a:cubicBezTo>
                  <a:pt x="12504" y="2406"/>
                  <a:pt x="10122" y="24"/>
                  <a:pt x="716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24" name="Google Shape;10524;p160"/>
          <p:cNvGrpSpPr/>
          <p:nvPr/>
        </p:nvGrpSpPr>
        <p:grpSpPr>
          <a:xfrm>
            <a:off x="7034906" y="2329188"/>
            <a:ext cx="348040" cy="350022"/>
            <a:chOff x="5687450" y="2792300"/>
            <a:chExt cx="267950" cy="268525"/>
          </a:xfrm>
        </p:grpSpPr>
        <p:sp>
          <p:nvSpPr>
            <p:cNvPr id="10525" name="Google Shape;10525;p160"/>
            <p:cNvSpPr/>
            <p:nvPr/>
          </p:nvSpPr>
          <p:spPr>
            <a:xfrm>
              <a:off x="5747600" y="2871475"/>
              <a:ext cx="128625" cy="110275"/>
            </a:xfrm>
            <a:custGeom>
              <a:avLst/>
              <a:gdLst/>
              <a:ahLst/>
              <a:cxnLst/>
              <a:rect l="l" t="t" r="r" b="b"/>
              <a:pathLst>
                <a:path w="5145" h="4411" extrusionOk="0">
                  <a:moveTo>
                    <a:pt x="2060" y="989"/>
                  </a:moveTo>
                  <a:cubicBezTo>
                    <a:pt x="2144" y="989"/>
                    <a:pt x="2227" y="1025"/>
                    <a:pt x="2286" y="1096"/>
                  </a:cubicBezTo>
                  <a:lnTo>
                    <a:pt x="2548" y="1358"/>
                  </a:lnTo>
                  <a:cubicBezTo>
                    <a:pt x="2679" y="1299"/>
                    <a:pt x="2816" y="1269"/>
                    <a:pt x="2953" y="1269"/>
                  </a:cubicBezTo>
                  <a:cubicBezTo>
                    <a:pt x="3090" y="1269"/>
                    <a:pt x="3227" y="1299"/>
                    <a:pt x="3358" y="1358"/>
                  </a:cubicBezTo>
                  <a:lnTo>
                    <a:pt x="3620" y="1096"/>
                  </a:lnTo>
                  <a:cubicBezTo>
                    <a:pt x="3686" y="1030"/>
                    <a:pt x="3761" y="1002"/>
                    <a:pt x="3834" y="1002"/>
                  </a:cubicBezTo>
                  <a:cubicBezTo>
                    <a:pt x="4076" y="1002"/>
                    <a:pt x="4292" y="1311"/>
                    <a:pt x="4073" y="1549"/>
                  </a:cubicBezTo>
                  <a:lnTo>
                    <a:pt x="3811" y="1811"/>
                  </a:lnTo>
                  <a:cubicBezTo>
                    <a:pt x="3858" y="1930"/>
                    <a:pt x="3906" y="2072"/>
                    <a:pt x="3906" y="2215"/>
                  </a:cubicBezTo>
                  <a:cubicBezTo>
                    <a:pt x="3906" y="2358"/>
                    <a:pt x="3858" y="2477"/>
                    <a:pt x="3811" y="2620"/>
                  </a:cubicBezTo>
                  <a:lnTo>
                    <a:pt x="4073" y="2882"/>
                  </a:lnTo>
                  <a:cubicBezTo>
                    <a:pt x="4192" y="3001"/>
                    <a:pt x="4192" y="3192"/>
                    <a:pt x="4073" y="3311"/>
                  </a:cubicBezTo>
                  <a:cubicBezTo>
                    <a:pt x="4001" y="3370"/>
                    <a:pt x="3918" y="3400"/>
                    <a:pt x="3837" y="3400"/>
                  </a:cubicBezTo>
                  <a:cubicBezTo>
                    <a:pt x="3757" y="3400"/>
                    <a:pt x="3680" y="3370"/>
                    <a:pt x="3620" y="3311"/>
                  </a:cubicBezTo>
                  <a:lnTo>
                    <a:pt x="3358" y="3049"/>
                  </a:lnTo>
                  <a:cubicBezTo>
                    <a:pt x="3227" y="3120"/>
                    <a:pt x="3090" y="3156"/>
                    <a:pt x="2953" y="3156"/>
                  </a:cubicBezTo>
                  <a:cubicBezTo>
                    <a:pt x="2816" y="3156"/>
                    <a:pt x="2679" y="3120"/>
                    <a:pt x="2548" y="3049"/>
                  </a:cubicBezTo>
                  <a:lnTo>
                    <a:pt x="2286" y="3311"/>
                  </a:lnTo>
                  <a:cubicBezTo>
                    <a:pt x="2219" y="3384"/>
                    <a:pt x="2141" y="3415"/>
                    <a:pt x="2067" y="3415"/>
                  </a:cubicBezTo>
                  <a:cubicBezTo>
                    <a:pt x="1827" y="3415"/>
                    <a:pt x="1616" y="3100"/>
                    <a:pt x="1834" y="2882"/>
                  </a:cubicBezTo>
                  <a:lnTo>
                    <a:pt x="2096" y="2620"/>
                  </a:lnTo>
                  <a:cubicBezTo>
                    <a:pt x="2048" y="2477"/>
                    <a:pt x="2001" y="2358"/>
                    <a:pt x="2001" y="2215"/>
                  </a:cubicBezTo>
                  <a:cubicBezTo>
                    <a:pt x="2001" y="2072"/>
                    <a:pt x="2048" y="1930"/>
                    <a:pt x="2096" y="1811"/>
                  </a:cubicBezTo>
                  <a:lnTo>
                    <a:pt x="1834" y="1549"/>
                  </a:lnTo>
                  <a:cubicBezTo>
                    <a:pt x="1715" y="1406"/>
                    <a:pt x="1715" y="1215"/>
                    <a:pt x="1834" y="1096"/>
                  </a:cubicBezTo>
                  <a:cubicBezTo>
                    <a:pt x="1893" y="1025"/>
                    <a:pt x="1977" y="989"/>
                    <a:pt x="2060" y="989"/>
                  </a:cubicBezTo>
                  <a:close/>
                  <a:moveTo>
                    <a:pt x="2953" y="1"/>
                  </a:moveTo>
                  <a:cubicBezTo>
                    <a:pt x="1000" y="1"/>
                    <a:pt x="0" y="2382"/>
                    <a:pt x="1405" y="3763"/>
                  </a:cubicBezTo>
                  <a:cubicBezTo>
                    <a:pt x="1852" y="4210"/>
                    <a:pt x="2402" y="4410"/>
                    <a:pt x="2940" y="4410"/>
                  </a:cubicBezTo>
                  <a:cubicBezTo>
                    <a:pt x="4066" y="4410"/>
                    <a:pt x="5144" y="3536"/>
                    <a:pt x="5144" y="2215"/>
                  </a:cubicBezTo>
                  <a:cubicBezTo>
                    <a:pt x="5144" y="1001"/>
                    <a:pt x="4168" y="1"/>
                    <a:pt x="2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6" name="Google Shape;10526;p160"/>
            <p:cNvSpPr/>
            <p:nvPr/>
          </p:nvSpPr>
          <p:spPr>
            <a:xfrm>
              <a:off x="5813675" y="2918500"/>
              <a:ext cx="15500" cy="16100"/>
            </a:xfrm>
            <a:custGeom>
              <a:avLst/>
              <a:gdLst/>
              <a:ahLst/>
              <a:cxnLst/>
              <a:rect l="l" t="t" r="r" b="b"/>
              <a:pathLst>
                <a:path w="620" h="644" extrusionOk="0">
                  <a:moveTo>
                    <a:pt x="310" y="1"/>
                  </a:moveTo>
                  <a:cubicBezTo>
                    <a:pt x="144" y="1"/>
                    <a:pt x="1" y="144"/>
                    <a:pt x="1" y="334"/>
                  </a:cubicBezTo>
                  <a:cubicBezTo>
                    <a:pt x="1" y="501"/>
                    <a:pt x="144" y="644"/>
                    <a:pt x="310" y="644"/>
                  </a:cubicBezTo>
                  <a:cubicBezTo>
                    <a:pt x="477" y="644"/>
                    <a:pt x="620" y="501"/>
                    <a:pt x="620" y="334"/>
                  </a:cubicBezTo>
                  <a:cubicBezTo>
                    <a:pt x="620" y="144"/>
                    <a:pt x="477" y="1"/>
                    <a:pt x="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7" name="Google Shape;10527;p160"/>
            <p:cNvSpPr/>
            <p:nvPr/>
          </p:nvSpPr>
          <p:spPr>
            <a:xfrm>
              <a:off x="5726750" y="2839925"/>
              <a:ext cx="181025" cy="173275"/>
            </a:xfrm>
            <a:custGeom>
              <a:avLst/>
              <a:gdLst/>
              <a:ahLst/>
              <a:cxnLst/>
              <a:rect l="l" t="t" r="r" b="b"/>
              <a:pathLst>
                <a:path w="7241" h="6931" extrusionOk="0">
                  <a:moveTo>
                    <a:pt x="3772" y="640"/>
                  </a:moveTo>
                  <a:cubicBezTo>
                    <a:pt x="5227" y="640"/>
                    <a:pt x="6621" y="1770"/>
                    <a:pt x="6621" y="3477"/>
                  </a:cubicBezTo>
                  <a:cubicBezTo>
                    <a:pt x="6621" y="5025"/>
                    <a:pt x="5359" y="6287"/>
                    <a:pt x="3787" y="6311"/>
                  </a:cubicBezTo>
                  <a:cubicBezTo>
                    <a:pt x="1263" y="6311"/>
                    <a:pt x="1" y="3263"/>
                    <a:pt x="1787" y="1477"/>
                  </a:cubicBezTo>
                  <a:cubicBezTo>
                    <a:pt x="2365" y="899"/>
                    <a:pt x="3075" y="640"/>
                    <a:pt x="3772" y="640"/>
                  </a:cubicBezTo>
                  <a:close/>
                  <a:moveTo>
                    <a:pt x="334" y="0"/>
                  </a:moveTo>
                  <a:lnTo>
                    <a:pt x="334" y="6930"/>
                  </a:lnTo>
                  <a:lnTo>
                    <a:pt x="7240" y="6930"/>
                  </a:lnTo>
                  <a:lnTo>
                    <a:pt x="724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160"/>
            <p:cNvSpPr/>
            <p:nvPr/>
          </p:nvSpPr>
          <p:spPr>
            <a:xfrm>
              <a:off x="5687450" y="2792300"/>
              <a:ext cx="267950" cy="268525"/>
            </a:xfrm>
            <a:custGeom>
              <a:avLst/>
              <a:gdLst/>
              <a:ahLst/>
              <a:cxnLst/>
              <a:rect l="l" t="t" r="r" b="b"/>
              <a:pathLst>
                <a:path w="10718" h="10741" extrusionOk="0">
                  <a:moveTo>
                    <a:pt x="311" y="0"/>
                  </a:moveTo>
                  <a:cubicBezTo>
                    <a:pt x="144" y="0"/>
                    <a:pt x="1" y="143"/>
                    <a:pt x="1" y="334"/>
                  </a:cubicBezTo>
                  <a:lnTo>
                    <a:pt x="1" y="2548"/>
                  </a:lnTo>
                  <a:lnTo>
                    <a:pt x="1287" y="2548"/>
                  </a:lnTo>
                  <a:lnTo>
                    <a:pt x="1287" y="1596"/>
                  </a:lnTo>
                  <a:cubicBezTo>
                    <a:pt x="1263" y="1429"/>
                    <a:pt x="1406" y="1286"/>
                    <a:pt x="1597" y="1286"/>
                  </a:cubicBezTo>
                  <a:lnTo>
                    <a:pt x="9122" y="1286"/>
                  </a:lnTo>
                  <a:cubicBezTo>
                    <a:pt x="9312" y="1286"/>
                    <a:pt x="9455" y="1429"/>
                    <a:pt x="9455" y="1596"/>
                  </a:cubicBezTo>
                  <a:lnTo>
                    <a:pt x="9455" y="9145"/>
                  </a:lnTo>
                  <a:cubicBezTo>
                    <a:pt x="9432" y="9312"/>
                    <a:pt x="9289" y="9455"/>
                    <a:pt x="9122" y="9455"/>
                  </a:cubicBezTo>
                  <a:lnTo>
                    <a:pt x="1597" y="9455"/>
                  </a:lnTo>
                  <a:cubicBezTo>
                    <a:pt x="1406" y="9455"/>
                    <a:pt x="1263" y="9312"/>
                    <a:pt x="1287" y="9145"/>
                  </a:cubicBezTo>
                  <a:lnTo>
                    <a:pt x="1287" y="8216"/>
                  </a:lnTo>
                  <a:lnTo>
                    <a:pt x="1" y="8216"/>
                  </a:lnTo>
                  <a:lnTo>
                    <a:pt x="1" y="10431"/>
                  </a:lnTo>
                  <a:cubicBezTo>
                    <a:pt x="1" y="10598"/>
                    <a:pt x="144" y="10741"/>
                    <a:pt x="311" y="10741"/>
                  </a:cubicBezTo>
                  <a:lnTo>
                    <a:pt x="10408" y="10741"/>
                  </a:lnTo>
                  <a:cubicBezTo>
                    <a:pt x="10575" y="10741"/>
                    <a:pt x="10718" y="10598"/>
                    <a:pt x="10718" y="10431"/>
                  </a:cubicBezTo>
                  <a:lnTo>
                    <a:pt x="10718" y="334"/>
                  </a:lnTo>
                  <a:cubicBezTo>
                    <a:pt x="10718" y="143"/>
                    <a:pt x="10575" y="0"/>
                    <a:pt x="104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9" name="Google Shape;10529;p160"/>
            <p:cNvSpPr/>
            <p:nvPr/>
          </p:nvSpPr>
          <p:spPr>
            <a:xfrm>
              <a:off x="5687450" y="2871475"/>
              <a:ext cx="32175" cy="110175"/>
            </a:xfrm>
            <a:custGeom>
              <a:avLst/>
              <a:gdLst/>
              <a:ahLst/>
              <a:cxnLst/>
              <a:rect l="l" t="t" r="r" b="b"/>
              <a:pathLst>
                <a:path w="1287" h="4407" extrusionOk="0">
                  <a:moveTo>
                    <a:pt x="1" y="1"/>
                  </a:moveTo>
                  <a:lnTo>
                    <a:pt x="1" y="4406"/>
                  </a:lnTo>
                  <a:lnTo>
                    <a:pt x="1287" y="4406"/>
                  </a:lnTo>
                  <a:lnTo>
                    <a:pt x="128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0" name="Google Shape;10530;p160"/>
          <p:cNvGrpSpPr/>
          <p:nvPr/>
        </p:nvGrpSpPr>
        <p:grpSpPr>
          <a:xfrm>
            <a:off x="6345904" y="2333848"/>
            <a:ext cx="225067" cy="345949"/>
            <a:chOff x="5157000" y="2795875"/>
            <a:chExt cx="173275" cy="265400"/>
          </a:xfrm>
        </p:grpSpPr>
        <p:sp>
          <p:nvSpPr>
            <p:cNvPr id="10531" name="Google Shape;10531;p160"/>
            <p:cNvSpPr/>
            <p:nvPr/>
          </p:nvSpPr>
          <p:spPr>
            <a:xfrm>
              <a:off x="5157000" y="2903025"/>
              <a:ext cx="173275" cy="158250"/>
            </a:xfrm>
            <a:custGeom>
              <a:avLst/>
              <a:gdLst/>
              <a:ahLst/>
              <a:cxnLst/>
              <a:rect l="l" t="t" r="r" b="b"/>
              <a:pathLst>
                <a:path w="6931" h="6330" extrusionOk="0">
                  <a:moveTo>
                    <a:pt x="4096" y="1882"/>
                  </a:moveTo>
                  <a:cubicBezTo>
                    <a:pt x="4477" y="1930"/>
                    <a:pt x="4477" y="2477"/>
                    <a:pt x="4096" y="2525"/>
                  </a:cubicBezTo>
                  <a:lnTo>
                    <a:pt x="3787" y="2525"/>
                  </a:lnTo>
                  <a:lnTo>
                    <a:pt x="3787" y="4097"/>
                  </a:lnTo>
                  <a:cubicBezTo>
                    <a:pt x="3763" y="4287"/>
                    <a:pt x="3614" y="4383"/>
                    <a:pt x="3468" y="4383"/>
                  </a:cubicBezTo>
                  <a:cubicBezTo>
                    <a:pt x="3322" y="4383"/>
                    <a:pt x="3180" y="4287"/>
                    <a:pt x="3168" y="4097"/>
                  </a:cubicBezTo>
                  <a:lnTo>
                    <a:pt x="3168" y="2525"/>
                  </a:lnTo>
                  <a:lnTo>
                    <a:pt x="2834" y="2525"/>
                  </a:lnTo>
                  <a:cubicBezTo>
                    <a:pt x="2453" y="2477"/>
                    <a:pt x="2453" y="1930"/>
                    <a:pt x="2834" y="1882"/>
                  </a:cubicBezTo>
                  <a:close/>
                  <a:moveTo>
                    <a:pt x="310" y="1"/>
                  </a:moveTo>
                  <a:cubicBezTo>
                    <a:pt x="143" y="1"/>
                    <a:pt x="0" y="144"/>
                    <a:pt x="24" y="310"/>
                  </a:cubicBezTo>
                  <a:lnTo>
                    <a:pt x="24" y="5383"/>
                  </a:lnTo>
                  <a:cubicBezTo>
                    <a:pt x="24" y="5502"/>
                    <a:pt x="72" y="5597"/>
                    <a:pt x="191" y="5669"/>
                  </a:cubicBezTo>
                  <a:cubicBezTo>
                    <a:pt x="1239" y="6109"/>
                    <a:pt x="2352" y="6329"/>
                    <a:pt x="3468" y="6329"/>
                  </a:cubicBezTo>
                  <a:cubicBezTo>
                    <a:pt x="4585" y="6329"/>
                    <a:pt x="5704" y="6109"/>
                    <a:pt x="6764" y="5669"/>
                  </a:cubicBezTo>
                  <a:cubicBezTo>
                    <a:pt x="6859" y="5597"/>
                    <a:pt x="6930" y="5502"/>
                    <a:pt x="6930" y="5383"/>
                  </a:cubicBezTo>
                  <a:lnTo>
                    <a:pt x="6930" y="310"/>
                  </a:lnTo>
                  <a:cubicBezTo>
                    <a:pt x="6930" y="144"/>
                    <a:pt x="6787" y="1"/>
                    <a:pt x="66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2" name="Google Shape;10532;p160"/>
            <p:cNvSpPr/>
            <p:nvPr/>
          </p:nvSpPr>
          <p:spPr>
            <a:xfrm>
              <a:off x="5173075" y="2795875"/>
              <a:ext cx="141125" cy="91700"/>
            </a:xfrm>
            <a:custGeom>
              <a:avLst/>
              <a:gdLst/>
              <a:ahLst/>
              <a:cxnLst/>
              <a:rect l="l" t="t" r="r" b="b"/>
              <a:pathLst>
                <a:path w="5645" h="3668" extrusionOk="0">
                  <a:moveTo>
                    <a:pt x="2810" y="0"/>
                  </a:moveTo>
                  <a:cubicBezTo>
                    <a:pt x="1310" y="0"/>
                    <a:pt x="48" y="1191"/>
                    <a:pt x="0" y="2715"/>
                  </a:cubicBezTo>
                  <a:lnTo>
                    <a:pt x="0" y="3668"/>
                  </a:lnTo>
                  <a:lnTo>
                    <a:pt x="1239" y="3668"/>
                  </a:lnTo>
                  <a:lnTo>
                    <a:pt x="1239" y="2715"/>
                  </a:lnTo>
                  <a:cubicBezTo>
                    <a:pt x="1215" y="1810"/>
                    <a:pt x="1929" y="1072"/>
                    <a:pt x="2810" y="1072"/>
                  </a:cubicBezTo>
                  <a:cubicBezTo>
                    <a:pt x="3715" y="1072"/>
                    <a:pt x="4430" y="1810"/>
                    <a:pt x="4382" y="2715"/>
                  </a:cubicBezTo>
                  <a:lnTo>
                    <a:pt x="4382" y="3668"/>
                  </a:lnTo>
                  <a:lnTo>
                    <a:pt x="5644" y="3668"/>
                  </a:lnTo>
                  <a:lnTo>
                    <a:pt x="5644" y="2715"/>
                  </a:lnTo>
                  <a:cubicBezTo>
                    <a:pt x="5573" y="1191"/>
                    <a:pt x="4335" y="0"/>
                    <a:pt x="2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3" name="Google Shape;10533;p160"/>
          <p:cNvGrpSpPr/>
          <p:nvPr/>
        </p:nvGrpSpPr>
        <p:grpSpPr>
          <a:xfrm>
            <a:off x="5526526" y="2402119"/>
            <a:ext cx="354632" cy="204910"/>
            <a:chOff x="4526175" y="2848250"/>
            <a:chExt cx="273025" cy="157200"/>
          </a:xfrm>
        </p:grpSpPr>
        <p:sp>
          <p:nvSpPr>
            <p:cNvPr id="10534" name="Google Shape;10534;p160"/>
            <p:cNvSpPr/>
            <p:nvPr/>
          </p:nvSpPr>
          <p:spPr>
            <a:xfrm>
              <a:off x="4655700" y="2910775"/>
              <a:ext cx="16100" cy="16100"/>
            </a:xfrm>
            <a:custGeom>
              <a:avLst/>
              <a:gdLst/>
              <a:ahLst/>
              <a:cxnLst/>
              <a:rect l="l" t="t" r="r" b="b"/>
              <a:pathLst>
                <a:path w="644" h="644" extrusionOk="0">
                  <a:moveTo>
                    <a:pt x="334" y="0"/>
                  </a:moveTo>
                  <a:cubicBezTo>
                    <a:pt x="143" y="0"/>
                    <a:pt x="0" y="143"/>
                    <a:pt x="0" y="310"/>
                  </a:cubicBezTo>
                  <a:cubicBezTo>
                    <a:pt x="0" y="500"/>
                    <a:pt x="143" y="643"/>
                    <a:pt x="334" y="643"/>
                  </a:cubicBezTo>
                  <a:cubicBezTo>
                    <a:pt x="501" y="643"/>
                    <a:pt x="643" y="500"/>
                    <a:pt x="643" y="310"/>
                  </a:cubicBezTo>
                  <a:cubicBezTo>
                    <a:pt x="643" y="143"/>
                    <a:pt x="501" y="0"/>
                    <a:pt x="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5" name="Google Shape;10535;p160"/>
            <p:cNvSpPr/>
            <p:nvPr/>
          </p:nvSpPr>
          <p:spPr>
            <a:xfrm>
              <a:off x="4555075" y="2892325"/>
              <a:ext cx="217350" cy="113125"/>
            </a:xfrm>
            <a:custGeom>
              <a:avLst/>
              <a:gdLst/>
              <a:ahLst/>
              <a:cxnLst/>
              <a:rect l="l" t="t" r="r" b="b"/>
              <a:pathLst>
                <a:path w="8694" h="4525" extrusionOk="0">
                  <a:moveTo>
                    <a:pt x="2430" y="0"/>
                  </a:moveTo>
                  <a:cubicBezTo>
                    <a:pt x="1501" y="548"/>
                    <a:pt x="715" y="1286"/>
                    <a:pt x="96" y="2167"/>
                  </a:cubicBezTo>
                  <a:cubicBezTo>
                    <a:pt x="72" y="2215"/>
                    <a:pt x="48" y="2263"/>
                    <a:pt x="1" y="2310"/>
                  </a:cubicBezTo>
                  <a:cubicBezTo>
                    <a:pt x="1192" y="3525"/>
                    <a:pt x="2549" y="4525"/>
                    <a:pt x="4359" y="4525"/>
                  </a:cubicBezTo>
                  <a:cubicBezTo>
                    <a:pt x="6145" y="4525"/>
                    <a:pt x="7526" y="3525"/>
                    <a:pt x="8693" y="2310"/>
                  </a:cubicBezTo>
                  <a:cubicBezTo>
                    <a:pt x="8645" y="2263"/>
                    <a:pt x="8622" y="2215"/>
                    <a:pt x="8598" y="2167"/>
                  </a:cubicBezTo>
                  <a:cubicBezTo>
                    <a:pt x="7979" y="1286"/>
                    <a:pt x="7193" y="548"/>
                    <a:pt x="6264" y="0"/>
                  </a:cubicBezTo>
                  <a:lnTo>
                    <a:pt x="6264" y="0"/>
                  </a:lnTo>
                  <a:cubicBezTo>
                    <a:pt x="7098" y="1477"/>
                    <a:pt x="6026" y="3287"/>
                    <a:pt x="4359" y="3287"/>
                  </a:cubicBezTo>
                  <a:cubicBezTo>
                    <a:pt x="2668" y="3287"/>
                    <a:pt x="1596" y="1477"/>
                    <a:pt x="24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6" name="Google Shape;10536;p160"/>
            <p:cNvSpPr/>
            <p:nvPr/>
          </p:nvSpPr>
          <p:spPr>
            <a:xfrm>
              <a:off x="4624750" y="2879425"/>
              <a:ext cx="91700" cy="78400"/>
            </a:xfrm>
            <a:custGeom>
              <a:avLst/>
              <a:gdLst/>
              <a:ahLst/>
              <a:cxnLst/>
              <a:rect l="l" t="t" r="r" b="b"/>
              <a:pathLst>
                <a:path w="3668" h="3136" extrusionOk="0">
                  <a:moveTo>
                    <a:pt x="1572" y="635"/>
                  </a:moveTo>
                  <a:cubicBezTo>
                    <a:pt x="2405" y="635"/>
                    <a:pt x="2834" y="1659"/>
                    <a:pt x="2239" y="2255"/>
                  </a:cubicBezTo>
                  <a:cubicBezTo>
                    <a:pt x="2048" y="2445"/>
                    <a:pt x="1813" y="2531"/>
                    <a:pt x="1582" y="2531"/>
                  </a:cubicBezTo>
                  <a:cubicBezTo>
                    <a:pt x="1092" y="2531"/>
                    <a:pt x="619" y="2146"/>
                    <a:pt x="619" y="1564"/>
                  </a:cubicBezTo>
                  <a:cubicBezTo>
                    <a:pt x="619" y="1064"/>
                    <a:pt x="1048" y="635"/>
                    <a:pt x="1572" y="635"/>
                  </a:cubicBezTo>
                  <a:close/>
                  <a:moveTo>
                    <a:pt x="1576" y="1"/>
                  </a:moveTo>
                  <a:cubicBezTo>
                    <a:pt x="774" y="1"/>
                    <a:pt x="0" y="630"/>
                    <a:pt x="0" y="1564"/>
                  </a:cubicBezTo>
                  <a:cubicBezTo>
                    <a:pt x="0" y="2445"/>
                    <a:pt x="691" y="3136"/>
                    <a:pt x="1572" y="3136"/>
                  </a:cubicBezTo>
                  <a:cubicBezTo>
                    <a:pt x="2953" y="3136"/>
                    <a:pt x="3668" y="1445"/>
                    <a:pt x="2667" y="469"/>
                  </a:cubicBezTo>
                  <a:cubicBezTo>
                    <a:pt x="2351" y="145"/>
                    <a:pt x="1960" y="1"/>
                    <a:pt x="15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7" name="Google Shape;10537;p160"/>
            <p:cNvSpPr/>
            <p:nvPr/>
          </p:nvSpPr>
          <p:spPr>
            <a:xfrm>
              <a:off x="4526175" y="2848250"/>
              <a:ext cx="273025" cy="95000"/>
            </a:xfrm>
            <a:custGeom>
              <a:avLst/>
              <a:gdLst/>
              <a:ahLst/>
              <a:cxnLst/>
              <a:rect l="l" t="t" r="r" b="b"/>
              <a:pathLst>
                <a:path w="10921" h="3800" extrusionOk="0">
                  <a:moveTo>
                    <a:pt x="5515" y="1"/>
                  </a:moveTo>
                  <a:cubicBezTo>
                    <a:pt x="2228" y="1"/>
                    <a:pt x="276" y="3144"/>
                    <a:pt x="180" y="3287"/>
                  </a:cubicBezTo>
                  <a:cubicBezTo>
                    <a:pt x="1" y="3549"/>
                    <a:pt x="225" y="3799"/>
                    <a:pt x="453" y="3799"/>
                  </a:cubicBezTo>
                  <a:cubicBezTo>
                    <a:pt x="557" y="3799"/>
                    <a:pt x="661" y="3747"/>
                    <a:pt x="728" y="3621"/>
                  </a:cubicBezTo>
                  <a:cubicBezTo>
                    <a:pt x="752" y="3573"/>
                    <a:pt x="2586" y="644"/>
                    <a:pt x="5515" y="644"/>
                  </a:cubicBezTo>
                  <a:cubicBezTo>
                    <a:pt x="8444" y="644"/>
                    <a:pt x="10278" y="3597"/>
                    <a:pt x="10278" y="3621"/>
                  </a:cubicBezTo>
                  <a:cubicBezTo>
                    <a:pt x="10324" y="3713"/>
                    <a:pt x="10420" y="3765"/>
                    <a:pt x="10527" y="3765"/>
                  </a:cubicBezTo>
                  <a:cubicBezTo>
                    <a:pt x="10585" y="3765"/>
                    <a:pt x="10647" y="3750"/>
                    <a:pt x="10706" y="3716"/>
                  </a:cubicBezTo>
                  <a:cubicBezTo>
                    <a:pt x="10873" y="3621"/>
                    <a:pt x="10921" y="3430"/>
                    <a:pt x="10826" y="3287"/>
                  </a:cubicBezTo>
                  <a:cubicBezTo>
                    <a:pt x="10754" y="3144"/>
                    <a:pt x="8777" y="1"/>
                    <a:pt x="55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8" name="Google Shape;10538;p160"/>
          <p:cNvGrpSpPr/>
          <p:nvPr/>
        </p:nvGrpSpPr>
        <p:grpSpPr>
          <a:xfrm>
            <a:off x="4825574" y="2329644"/>
            <a:ext cx="255981" cy="349566"/>
            <a:chOff x="3986525" y="2792650"/>
            <a:chExt cx="197075" cy="268175"/>
          </a:xfrm>
        </p:grpSpPr>
        <p:sp>
          <p:nvSpPr>
            <p:cNvPr id="10539" name="Google Shape;10539;p160"/>
            <p:cNvSpPr/>
            <p:nvPr/>
          </p:nvSpPr>
          <p:spPr>
            <a:xfrm>
              <a:off x="4028775" y="2982725"/>
              <a:ext cx="111325" cy="15600"/>
            </a:xfrm>
            <a:custGeom>
              <a:avLst/>
              <a:gdLst/>
              <a:ahLst/>
              <a:cxnLst/>
              <a:rect l="l" t="t" r="r" b="b"/>
              <a:pathLst>
                <a:path w="4453" h="624" extrusionOk="0">
                  <a:moveTo>
                    <a:pt x="316" y="1"/>
                  </a:moveTo>
                  <a:cubicBezTo>
                    <a:pt x="172" y="1"/>
                    <a:pt x="70" y="113"/>
                    <a:pt x="48" y="266"/>
                  </a:cubicBezTo>
                  <a:cubicBezTo>
                    <a:pt x="1" y="456"/>
                    <a:pt x="144" y="623"/>
                    <a:pt x="334" y="623"/>
                  </a:cubicBezTo>
                  <a:lnTo>
                    <a:pt x="4121" y="623"/>
                  </a:lnTo>
                  <a:cubicBezTo>
                    <a:pt x="4287" y="623"/>
                    <a:pt x="4430" y="504"/>
                    <a:pt x="4430" y="337"/>
                  </a:cubicBezTo>
                  <a:cubicBezTo>
                    <a:pt x="4453" y="159"/>
                    <a:pt x="4329" y="2"/>
                    <a:pt x="4157" y="2"/>
                  </a:cubicBezTo>
                  <a:cubicBezTo>
                    <a:pt x="4145" y="2"/>
                    <a:pt x="4133" y="2"/>
                    <a:pt x="4121" y="4"/>
                  </a:cubicBezTo>
                  <a:lnTo>
                    <a:pt x="358" y="4"/>
                  </a:lnTo>
                  <a:cubicBezTo>
                    <a:pt x="344" y="2"/>
                    <a:pt x="330" y="1"/>
                    <a:pt x="3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160"/>
            <p:cNvSpPr/>
            <p:nvPr/>
          </p:nvSpPr>
          <p:spPr>
            <a:xfrm>
              <a:off x="4029375" y="3013700"/>
              <a:ext cx="113375" cy="47125"/>
            </a:xfrm>
            <a:custGeom>
              <a:avLst/>
              <a:gdLst/>
              <a:ahLst/>
              <a:cxnLst/>
              <a:rect l="l" t="t" r="r" b="b"/>
              <a:pathLst>
                <a:path w="4535" h="1885" extrusionOk="0">
                  <a:moveTo>
                    <a:pt x="4118" y="1"/>
                  </a:moveTo>
                  <a:cubicBezTo>
                    <a:pt x="4103" y="1"/>
                    <a:pt x="4088" y="2"/>
                    <a:pt x="4073" y="3"/>
                  </a:cubicBezTo>
                  <a:lnTo>
                    <a:pt x="334" y="3"/>
                  </a:lnTo>
                  <a:cubicBezTo>
                    <a:pt x="167" y="3"/>
                    <a:pt x="48" y="122"/>
                    <a:pt x="24" y="265"/>
                  </a:cubicBezTo>
                  <a:cubicBezTo>
                    <a:pt x="1" y="456"/>
                    <a:pt x="144" y="622"/>
                    <a:pt x="310" y="622"/>
                  </a:cubicBezTo>
                  <a:lnTo>
                    <a:pt x="667" y="622"/>
                  </a:lnTo>
                  <a:cubicBezTo>
                    <a:pt x="810" y="1337"/>
                    <a:pt x="1430" y="1861"/>
                    <a:pt x="2168" y="1885"/>
                  </a:cubicBezTo>
                  <a:cubicBezTo>
                    <a:pt x="2620" y="1885"/>
                    <a:pt x="3049" y="1718"/>
                    <a:pt x="3358" y="1361"/>
                  </a:cubicBezTo>
                  <a:cubicBezTo>
                    <a:pt x="3525" y="1146"/>
                    <a:pt x="3668" y="908"/>
                    <a:pt x="3740" y="622"/>
                  </a:cubicBezTo>
                  <a:lnTo>
                    <a:pt x="4073" y="622"/>
                  </a:lnTo>
                  <a:cubicBezTo>
                    <a:pt x="4088" y="624"/>
                    <a:pt x="4103" y="625"/>
                    <a:pt x="4118" y="625"/>
                  </a:cubicBezTo>
                  <a:cubicBezTo>
                    <a:pt x="4534" y="625"/>
                    <a:pt x="4534" y="1"/>
                    <a:pt x="41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160"/>
            <p:cNvSpPr/>
            <p:nvPr/>
          </p:nvSpPr>
          <p:spPr>
            <a:xfrm>
              <a:off x="3986525" y="2792650"/>
              <a:ext cx="197075" cy="174100"/>
            </a:xfrm>
            <a:custGeom>
              <a:avLst/>
              <a:gdLst/>
              <a:ahLst/>
              <a:cxnLst/>
              <a:rect l="l" t="t" r="r" b="b"/>
              <a:pathLst>
                <a:path w="7883" h="6964" extrusionOk="0">
                  <a:moveTo>
                    <a:pt x="5197" y="3764"/>
                  </a:moveTo>
                  <a:cubicBezTo>
                    <a:pt x="5435" y="3764"/>
                    <a:pt x="5642" y="4079"/>
                    <a:pt x="5406" y="4297"/>
                  </a:cubicBezTo>
                  <a:lnTo>
                    <a:pt x="4787" y="4940"/>
                  </a:lnTo>
                  <a:cubicBezTo>
                    <a:pt x="4727" y="4999"/>
                    <a:pt x="4644" y="5029"/>
                    <a:pt x="4560" y="5029"/>
                  </a:cubicBezTo>
                  <a:cubicBezTo>
                    <a:pt x="4477" y="5029"/>
                    <a:pt x="4394" y="4999"/>
                    <a:pt x="4334" y="4940"/>
                  </a:cubicBezTo>
                  <a:lnTo>
                    <a:pt x="3929" y="4535"/>
                  </a:lnTo>
                  <a:lnTo>
                    <a:pt x="3525" y="4940"/>
                  </a:lnTo>
                  <a:cubicBezTo>
                    <a:pt x="3465" y="4999"/>
                    <a:pt x="3388" y="5029"/>
                    <a:pt x="3307" y="5029"/>
                  </a:cubicBezTo>
                  <a:cubicBezTo>
                    <a:pt x="3227" y="5029"/>
                    <a:pt x="3144" y="4999"/>
                    <a:pt x="3072" y="4940"/>
                  </a:cubicBezTo>
                  <a:lnTo>
                    <a:pt x="2453" y="4297"/>
                  </a:lnTo>
                  <a:cubicBezTo>
                    <a:pt x="2235" y="4079"/>
                    <a:pt x="2432" y="3764"/>
                    <a:pt x="2676" y="3764"/>
                  </a:cubicBezTo>
                  <a:cubicBezTo>
                    <a:pt x="2752" y="3764"/>
                    <a:pt x="2832" y="3795"/>
                    <a:pt x="2905" y="3868"/>
                  </a:cubicBezTo>
                  <a:lnTo>
                    <a:pt x="3310" y="4273"/>
                  </a:lnTo>
                  <a:lnTo>
                    <a:pt x="3715" y="3868"/>
                  </a:lnTo>
                  <a:cubicBezTo>
                    <a:pt x="3775" y="3809"/>
                    <a:pt x="3852" y="3779"/>
                    <a:pt x="3932" y="3779"/>
                  </a:cubicBezTo>
                  <a:cubicBezTo>
                    <a:pt x="4013" y="3779"/>
                    <a:pt x="4096" y="3809"/>
                    <a:pt x="4168" y="3868"/>
                  </a:cubicBezTo>
                  <a:lnTo>
                    <a:pt x="4572" y="4273"/>
                  </a:lnTo>
                  <a:lnTo>
                    <a:pt x="4977" y="3868"/>
                  </a:lnTo>
                  <a:cubicBezTo>
                    <a:pt x="5045" y="3795"/>
                    <a:pt x="5122" y="3764"/>
                    <a:pt x="5197" y="3764"/>
                  </a:cubicBezTo>
                  <a:close/>
                  <a:moveTo>
                    <a:pt x="3935" y="1"/>
                  </a:moveTo>
                  <a:cubicBezTo>
                    <a:pt x="2954" y="1"/>
                    <a:pt x="1977" y="419"/>
                    <a:pt x="1286" y="1248"/>
                  </a:cubicBezTo>
                  <a:cubicBezTo>
                    <a:pt x="0" y="2796"/>
                    <a:pt x="286" y="5106"/>
                    <a:pt x="1953" y="6273"/>
                  </a:cubicBezTo>
                  <a:cubicBezTo>
                    <a:pt x="2167" y="6440"/>
                    <a:pt x="2334" y="6678"/>
                    <a:pt x="2358" y="6964"/>
                  </a:cubicBezTo>
                  <a:lnTo>
                    <a:pt x="5501" y="6964"/>
                  </a:lnTo>
                  <a:cubicBezTo>
                    <a:pt x="5549" y="6678"/>
                    <a:pt x="5715" y="6416"/>
                    <a:pt x="5930" y="6273"/>
                  </a:cubicBezTo>
                  <a:cubicBezTo>
                    <a:pt x="7668" y="5035"/>
                    <a:pt x="7883" y="2511"/>
                    <a:pt x="6382" y="1010"/>
                  </a:cubicBezTo>
                  <a:cubicBezTo>
                    <a:pt x="5696" y="336"/>
                    <a:pt x="4814" y="1"/>
                    <a:pt x="39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2" name="Google Shape;10542;p160"/>
          <p:cNvGrpSpPr/>
          <p:nvPr/>
        </p:nvGrpSpPr>
        <p:grpSpPr>
          <a:xfrm>
            <a:off x="4025939" y="2329970"/>
            <a:ext cx="348820" cy="349240"/>
            <a:chOff x="3370900" y="2792900"/>
            <a:chExt cx="268550" cy="267925"/>
          </a:xfrm>
        </p:grpSpPr>
        <p:sp>
          <p:nvSpPr>
            <p:cNvPr id="10543" name="Google Shape;10543;p160"/>
            <p:cNvSpPr/>
            <p:nvPr/>
          </p:nvSpPr>
          <p:spPr>
            <a:xfrm>
              <a:off x="3418525" y="2792900"/>
              <a:ext cx="172700" cy="267925"/>
            </a:xfrm>
            <a:custGeom>
              <a:avLst/>
              <a:gdLst/>
              <a:ahLst/>
              <a:cxnLst/>
              <a:rect l="l" t="t" r="r" b="b"/>
              <a:pathLst>
                <a:path w="6908" h="10717" extrusionOk="0">
                  <a:moveTo>
                    <a:pt x="3454" y="0"/>
                  </a:moveTo>
                  <a:cubicBezTo>
                    <a:pt x="1549" y="0"/>
                    <a:pt x="1" y="1548"/>
                    <a:pt x="1" y="3453"/>
                  </a:cubicBezTo>
                  <a:lnTo>
                    <a:pt x="1" y="7883"/>
                  </a:lnTo>
                  <a:cubicBezTo>
                    <a:pt x="1" y="8049"/>
                    <a:pt x="144" y="8192"/>
                    <a:pt x="311" y="8192"/>
                  </a:cubicBezTo>
                  <a:lnTo>
                    <a:pt x="954" y="8192"/>
                  </a:lnTo>
                  <a:cubicBezTo>
                    <a:pt x="1120" y="8192"/>
                    <a:pt x="1263" y="8049"/>
                    <a:pt x="1263" y="7883"/>
                  </a:cubicBezTo>
                  <a:lnTo>
                    <a:pt x="1263" y="4096"/>
                  </a:lnTo>
                  <a:cubicBezTo>
                    <a:pt x="1263" y="3930"/>
                    <a:pt x="1120" y="3787"/>
                    <a:pt x="954" y="3787"/>
                  </a:cubicBezTo>
                  <a:lnTo>
                    <a:pt x="644" y="3787"/>
                  </a:lnTo>
                  <a:lnTo>
                    <a:pt x="644" y="3453"/>
                  </a:lnTo>
                  <a:cubicBezTo>
                    <a:pt x="644" y="1905"/>
                    <a:pt x="1906" y="643"/>
                    <a:pt x="3478" y="643"/>
                  </a:cubicBezTo>
                  <a:cubicBezTo>
                    <a:pt x="5026" y="643"/>
                    <a:pt x="6312" y="1905"/>
                    <a:pt x="6312" y="3453"/>
                  </a:cubicBezTo>
                  <a:lnTo>
                    <a:pt x="6312" y="3787"/>
                  </a:lnTo>
                  <a:lnTo>
                    <a:pt x="6002" y="3787"/>
                  </a:lnTo>
                  <a:cubicBezTo>
                    <a:pt x="5812" y="3787"/>
                    <a:pt x="5669" y="3930"/>
                    <a:pt x="5669" y="4096"/>
                  </a:cubicBezTo>
                  <a:lnTo>
                    <a:pt x="5669" y="7883"/>
                  </a:lnTo>
                  <a:cubicBezTo>
                    <a:pt x="5669" y="8049"/>
                    <a:pt x="5812" y="8192"/>
                    <a:pt x="6002" y="8192"/>
                  </a:cubicBezTo>
                  <a:lnTo>
                    <a:pt x="6312" y="8192"/>
                  </a:lnTo>
                  <a:lnTo>
                    <a:pt x="6312" y="8526"/>
                  </a:lnTo>
                  <a:cubicBezTo>
                    <a:pt x="6312" y="9026"/>
                    <a:pt x="5883" y="9454"/>
                    <a:pt x="5359" y="9454"/>
                  </a:cubicBezTo>
                  <a:lnTo>
                    <a:pt x="4978" y="9454"/>
                  </a:lnTo>
                  <a:cubicBezTo>
                    <a:pt x="4864" y="9089"/>
                    <a:pt x="4532" y="8834"/>
                    <a:pt x="4148" y="8834"/>
                  </a:cubicBezTo>
                  <a:cubicBezTo>
                    <a:pt x="4131" y="8834"/>
                    <a:pt x="4114" y="8834"/>
                    <a:pt x="4097" y="8835"/>
                  </a:cubicBezTo>
                  <a:lnTo>
                    <a:pt x="3478" y="8835"/>
                  </a:lnTo>
                  <a:cubicBezTo>
                    <a:pt x="2216" y="8835"/>
                    <a:pt x="2216" y="10717"/>
                    <a:pt x="3478" y="10717"/>
                  </a:cubicBezTo>
                  <a:lnTo>
                    <a:pt x="4097" y="10717"/>
                  </a:lnTo>
                  <a:cubicBezTo>
                    <a:pt x="4502" y="10717"/>
                    <a:pt x="4859" y="10455"/>
                    <a:pt x="4978" y="10074"/>
                  </a:cubicBezTo>
                  <a:lnTo>
                    <a:pt x="5359" y="10074"/>
                  </a:lnTo>
                  <a:cubicBezTo>
                    <a:pt x="6217" y="10074"/>
                    <a:pt x="6907" y="9383"/>
                    <a:pt x="6907" y="8526"/>
                  </a:cubicBezTo>
                  <a:lnTo>
                    <a:pt x="6907" y="3453"/>
                  </a:lnTo>
                  <a:cubicBezTo>
                    <a:pt x="6907" y="1548"/>
                    <a:pt x="5359" y="0"/>
                    <a:pt x="34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160"/>
            <p:cNvSpPr/>
            <p:nvPr/>
          </p:nvSpPr>
          <p:spPr>
            <a:xfrm>
              <a:off x="3607275" y="2900650"/>
              <a:ext cx="32175" cy="83975"/>
            </a:xfrm>
            <a:custGeom>
              <a:avLst/>
              <a:gdLst/>
              <a:ahLst/>
              <a:cxnLst/>
              <a:rect l="l" t="t" r="r" b="b"/>
              <a:pathLst>
                <a:path w="1287" h="3359" extrusionOk="0">
                  <a:moveTo>
                    <a:pt x="119" y="1"/>
                  </a:moveTo>
                  <a:cubicBezTo>
                    <a:pt x="72" y="1"/>
                    <a:pt x="48" y="1"/>
                    <a:pt x="0" y="24"/>
                  </a:cubicBezTo>
                  <a:lnTo>
                    <a:pt x="0" y="3358"/>
                  </a:lnTo>
                  <a:lnTo>
                    <a:pt x="119" y="3358"/>
                  </a:lnTo>
                  <a:cubicBezTo>
                    <a:pt x="977" y="3358"/>
                    <a:pt x="1286" y="2525"/>
                    <a:pt x="1286" y="1668"/>
                  </a:cubicBezTo>
                  <a:cubicBezTo>
                    <a:pt x="1286" y="786"/>
                    <a:pt x="977" y="1"/>
                    <a:pt x="1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5" name="Google Shape;10545;p160"/>
            <p:cNvSpPr/>
            <p:nvPr/>
          </p:nvSpPr>
          <p:spPr>
            <a:xfrm>
              <a:off x="3370900" y="2900050"/>
              <a:ext cx="32175" cy="84575"/>
            </a:xfrm>
            <a:custGeom>
              <a:avLst/>
              <a:gdLst/>
              <a:ahLst/>
              <a:cxnLst/>
              <a:rect l="l" t="t" r="r" b="b"/>
              <a:pathLst>
                <a:path w="1287" h="3383" extrusionOk="0">
                  <a:moveTo>
                    <a:pt x="1144" y="1"/>
                  </a:moveTo>
                  <a:cubicBezTo>
                    <a:pt x="310" y="1"/>
                    <a:pt x="1" y="834"/>
                    <a:pt x="1" y="1692"/>
                  </a:cubicBezTo>
                  <a:cubicBezTo>
                    <a:pt x="1" y="2549"/>
                    <a:pt x="310" y="3382"/>
                    <a:pt x="1144" y="3382"/>
                  </a:cubicBezTo>
                  <a:cubicBezTo>
                    <a:pt x="1215" y="3382"/>
                    <a:pt x="1239" y="3382"/>
                    <a:pt x="1287" y="3359"/>
                  </a:cubicBezTo>
                  <a:lnTo>
                    <a:pt x="1287" y="25"/>
                  </a:lnTo>
                  <a:cubicBezTo>
                    <a:pt x="1239" y="25"/>
                    <a:pt x="1192" y="1"/>
                    <a:pt x="1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6" name="Google Shape;10546;p160"/>
          <p:cNvGrpSpPr/>
          <p:nvPr/>
        </p:nvGrpSpPr>
        <p:grpSpPr>
          <a:xfrm>
            <a:off x="3239487" y="2329188"/>
            <a:ext cx="371226" cy="349794"/>
            <a:chOff x="2765425" y="2792300"/>
            <a:chExt cx="285800" cy="268350"/>
          </a:xfrm>
        </p:grpSpPr>
        <p:sp>
          <p:nvSpPr>
            <p:cNvPr id="10547" name="Google Shape;10547;p160"/>
            <p:cNvSpPr/>
            <p:nvPr/>
          </p:nvSpPr>
          <p:spPr>
            <a:xfrm>
              <a:off x="2945225" y="2792300"/>
              <a:ext cx="106000" cy="110800"/>
            </a:xfrm>
            <a:custGeom>
              <a:avLst/>
              <a:gdLst/>
              <a:ahLst/>
              <a:cxnLst/>
              <a:rect l="l" t="t" r="r" b="b"/>
              <a:pathLst>
                <a:path w="4240" h="4432" extrusionOk="0">
                  <a:moveTo>
                    <a:pt x="334" y="0"/>
                  </a:moveTo>
                  <a:cubicBezTo>
                    <a:pt x="143" y="0"/>
                    <a:pt x="0" y="143"/>
                    <a:pt x="0" y="334"/>
                  </a:cubicBezTo>
                  <a:lnTo>
                    <a:pt x="0" y="4120"/>
                  </a:lnTo>
                  <a:cubicBezTo>
                    <a:pt x="0" y="4215"/>
                    <a:pt x="48" y="4311"/>
                    <a:pt x="143" y="4382"/>
                  </a:cubicBezTo>
                  <a:cubicBezTo>
                    <a:pt x="188" y="4412"/>
                    <a:pt x="250" y="4432"/>
                    <a:pt x="314" y="4432"/>
                  </a:cubicBezTo>
                  <a:cubicBezTo>
                    <a:pt x="353" y="4432"/>
                    <a:pt x="393" y="4424"/>
                    <a:pt x="429" y="4406"/>
                  </a:cubicBezTo>
                  <a:lnTo>
                    <a:pt x="4001" y="3120"/>
                  </a:lnTo>
                  <a:cubicBezTo>
                    <a:pt x="4168" y="3072"/>
                    <a:pt x="4239" y="2882"/>
                    <a:pt x="4168" y="2715"/>
                  </a:cubicBezTo>
                  <a:cubicBezTo>
                    <a:pt x="3573" y="1096"/>
                    <a:pt x="2049" y="24"/>
                    <a:pt x="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8" name="Google Shape;10548;p160"/>
            <p:cNvSpPr/>
            <p:nvPr/>
          </p:nvSpPr>
          <p:spPr>
            <a:xfrm>
              <a:off x="2765425" y="2855400"/>
              <a:ext cx="263000" cy="205250"/>
            </a:xfrm>
            <a:custGeom>
              <a:avLst/>
              <a:gdLst/>
              <a:ahLst/>
              <a:cxnLst/>
              <a:rect l="l" t="t" r="r" b="b"/>
              <a:pathLst>
                <a:path w="10520" h="8210" extrusionOk="0">
                  <a:moveTo>
                    <a:pt x="5621" y="1"/>
                  </a:moveTo>
                  <a:lnTo>
                    <a:pt x="5621" y="24"/>
                  </a:lnTo>
                  <a:cubicBezTo>
                    <a:pt x="1620" y="24"/>
                    <a:pt x="0" y="5168"/>
                    <a:pt x="3287" y="7455"/>
                  </a:cubicBezTo>
                  <a:cubicBezTo>
                    <a:pt x="4035" y="7979"/>
                    <a:pt x="4837" y="8210"/>
                    <a:pt x="5612" y="8210"/>
                  </a:cubicBezTo>
                  <a:cubicBezTo>
                    <a:pt x="8217" y="8210"/>
                    <a:pt x="10519" y="5597"/>
                    <a:pt x="9455" y="2715"/>
                  </a:cubicBezTo>
                  <a:cubicBezTo>
                    <a:pt x="9400" y="2587"/>
                    <a:pt x="9288" y="2501"/>
                    <a:pt x="9164" y="2501"/>
                  </a:cubicBezTo>
                  <a:cubicBezTo>
                    <a:pt x="9126" y="2501"/>
                    <a:pt x="9088" y="2509"/>
                    <a:pt x="9050" y="2525"/>
                  </a:cubicBezTo>
                  <a:lnTo>
                    <a:pt x="5930" y="3644"/>
                  </a:lnTo>
                  <a:lnTo>
                    <a:pt x="5930" y="334"/>
                  </a:lnTo>
                  <a:cubicBezTo>
                    <a:pt x="5930" y="144"/>
                    <a:pt x="5787" y="1"/>
                    <a:pt x="56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9" name="Google Shape;10549;p160"/>
          <p:cNvGrpSpPr/>
          <p:nvPr/>
        </p:nvGrpSpPr>
        <p:grpSpPr>
          <a:xfrm>
            <a:off x="2552791" y="2329123"/>
            <a:ext cx="323816" cy="350088"/>
            <a:chOff x="2236750" y="2792250"/>
            <a:chExt cx="249300" cy="268575"/>
          </a:xfrm>
        </p:grpSpPr>
        <p:sp>
          <p:nvSpPr>
            <p:cNvPr id="10550" name="Google Shape;10550;p160"/>
            <p:cNvSpPr/>
            <p:nvPr/>
          </p:nvSpPr>
          <p:spPr>
            <a:xfrm>
              <a:off x="2246275" y="2792250"/>
              <a:ext cx="239775" cy="205475"/>
            </a:xfrm>
            <a:custGeom>
              <a:avLst/>
              <a:gdLst/>
              <a:ahLst/>
              <a:cxnLst/>
              <a:rect l="l" t="t" r="r" b="b"/>
              <a:pathLst>
                <a:path w="9591" h="8219" extrusionOk="0">
                  <a:moveTo>
                    <a:pt x="4087" y="1937"/>
                  </a:moveTo>
                  <a:cubicBezTo>
                    <a:pt x="4198" y="1937"/>
                    <a:pt x="4311" y="1991"/>
                    <a:pt x="4382" y="2098"/>
                  </a:cubicBezTo>
                  <a:lnTo>
                    <a:pt x="4858" y="3074"/>
                  </a:lnTo>
                  <a:lnTo>
                    <a:pt x="5930" y="3217"/>
                  </a:lnTo>
                  <a:cubicBezTo>
                    <a:pt x="6192" y="3265"/>
                    <a:pt x="6287" y="3574"/>
                    <a:pt x="6121" y="3765"/>
                  </a:cubicBezTo>
                  <a:lnTo>
                    <a:pt x="5335" y="4527"/>
                  </a:lnTo>
                  <a:lnTo>
                    <a:pt x="5525" y="5599"/>
                  </a:lnTo>
                  <a:cubicBezTo>
                    <a:pt x="5525" y="5694"/>
                    <a:pt x="5478" y="5813"/>
                    <a:pt x="5382" y="5884"/>
                  </a:cubicBezTo>
                  <a:cubicBezTo>
                    <a:pt x="5330" y="5924"/>
                    <a:pt x="5270" y="5941"/>
                    <a:pt x="5207" y="5941"/>
                  </a:cubicBezTo>
                  <a:cubicBezTo>
                    <a:pt x="5156" y="5941"/>
                    <a:pt x="5102" y="5930"/>
                    <a:pt x="5049" y="5908"/>
                  </a:cubicBezTo>
                  <a:lnTo>
                    <a:pt x="4096" y="5408"/>
                  </a:lnTo>
                  <a:lnTo>
                    <a:pt x="3120" y="5908"/>
                  </a:lnTo>
                  <a:cubicBezTo>
                    <a:pt x="3077" y="5930"/>
                    <a:pt x="3030" y="5941"/>
                    <a:pt x="2981" y="5941"/>
                  </a:cubicBezTo>
                  <a:cubicBezTo>
                    <a:pt x="2922" y="5941"/>
                    <a:pt x="2863" y="5924"/>
                    <a:pt x="2810" y="5884"/>
                  </a:cubicBezTo>
                  <a:cubicBezTo>
                    <a:pt x="2715" y="5813"/>
                    <a:pt x="2667" y="5694"/>
                    <a:pt x="2667" y="5599"/>
                  </a:cubicBezTo>
                  <a:lnTo>
                    <a:pt x="2858" y="4527"/>
                  </a:lnTo>
                  <a:lnTo>
                    <a:pt x="2072" y="3765"/>
                  </a:lnTo>
                  <a:cubicBezTo>
                    <a:pt x="2001" y="3670"/>
                    <a:pt x="1953" y="3551"/>
                    <a:pt x="2001" y="3432"/>
                  </a:cubicBezTo>
                  <a:cubicBezTo>
                    <a:pt x="2048" y="3313"/>
                    <a:pt x="2144" y="3241"/>
                    <a:pt x="2263" y="3217"/>
                  </a:cubicBezTo>
                  <a:lnTo>
                    <a:pt x="3334" y="3074"/>
                  </a:lnTo>
                  <a:lnTo>
                    <a:pt x="3811" y="2098"/>
                  </a:lnTo>
                  <a:cubicBezTo>
                    <a:pt x="3870" y="1991"/>
                    <a:pt x="3977" y="1937"/>
                    <a:pt x="4087" y="1937"/>
                  </a:cubicBezTo>
                  <a:close/>
                  <a:moveTo>
                    <a:pt x="4141" y="0"/>
                  </a:moveTo>
                  <a:cubicBezTo>
                    <a:pt x="2026" y="0"/>
                    <a:pt x="0" y="1642"/>
                    <a:pt x="0" y="4122"/>
                  </a:cubicBezTo>
                  <a:cubicBezTo>
                    <a:pt x="0" y="6385"/>
                    <a:pt x="1834" y="8218"/>
                    <a:pt x="4096" y="8218"/>
                  </a:cubicBezTo>
                  <a:cubicBezTo>
                    <a:pt x="4106" y="8218"/>
                    <a:pt x="4116" y="8218"/>
                    <a:pt x="4126" y="8218"/>
                  </a:cubicBezTo>
                  <a:cubicBezTo>
                    <a:pt x="7774" y="8218"/>
                    <a:pt x="9591" y="3806"/>
                    <a:pt x="7026" y="1217"/>
                  </a:cubicBezTo>
                  <a:cubicBezTo>
                    <a:pt x="6185" y="377"/>
                    <a:pt x="5153" y="0"/>
                    <a:pt x="41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1" name="Google Shape;10551;p160"/>
            <p:cNvSpPr/>
            <p:nvPr/>
          </p:nvSpPr>
          <p:spPr>
            <a:xfrm>
              <a:off x="2320700" y="2866125"/>
              <a:ext cx="55975" cy="52400"/>
            </a:xfrm>
            <a:custGeom>
              <a:avLst/>
              <a:gdLst/>
              <a:ahLst/>
              <a:cxnLst/>
              <a:rect l="l" t="t" r="r" b="b"/>
              <a:pathLst>
                <a:path w="2239" h="2096" extrusionOk="0">
                  <a:moveTo>
                    <a:pt x="1119" y="0"/>
                  </a:moveTo>
                  <a:lnTo>
                    <a:pt x="834" y="548"/>
                  </a:lnTo>
                  <a:cubicBezTo>
                    <a:pt x="786" y="643"/>
                    <a:pt x="715" y="691"/>
                    <a:pt x="595" y="715"/>
                  </a:cubicBezTo>
                  <a:lnTo>
                    <a:pt x="0" y="810"/>
                  </a:lnTo>
                  <a:lnTo>
                    <a:pt x="453" y="1239"/>
                  </a:lnTo>
                  <a:cubicBezTo>
                    <a:pt x="524" y="1310"/>
                    <a:pt x="548" y="1405"/>
                    <a:pt x="548" y="1501"/>
                  </a:cubicBezTo>
                  <a:lnTo>
                    <a:pt x="524" y="1501"/>
                  </a:lnTo>
                  <a:lnTo>
                    <a:pt x="429" y="2096"/>
                  </a:lnTo>
                  <a:lnTo>
                    <a:pt x="976" y="1810"/>
                  </a:lnTo>
                  <a:cubicBezTo>
                    <a:pt x="1000" y="1786"/>
                    <a:pt x="1048" y="1763"/>
                    <a:pt x="1119" y="1763"/>
                  </a:cubicBezTo>
                  <a:cubicBezTo>
                    <a:pt x="1167" y="1763"/>
                    <a:pt x="1215" y="1786"/>
                    <a:pt x="1262" y="1810"/>
                  </a:cubicBezTo>
                  <a:lnTo>
                    <a:pt x="1810" y="2096"/>
                  </a:lnTo>
                  <a:lnTo>
                    <a:pt x="1691" y="1501"/>
                  </a:lnTo>
                  <a:cubicBezTo>
                    <a:pt x="1691" y="1405"/>
                    <a:pt x="1715" y="1310"/>
                    <a:pt x="1786" y="1239"/>
                  </a:cubicBezTo>
                  <a:lnTo>
                    <a:pt x="2239" y="810"/>
                  </a:lnTo>
                  <a:lnTo>
                    <a:pt x="1619" y="715"/>
                  </a:lnTo>
                  <a:cubicBezTo>
                    <a:pt x="1524" y="691"/>
                    <a:pt x="1429" y="643"/>
                    <a:pt x="1381" y="548"/>
                  </a:cubicBezTo>
                  <a:lnTo>
                    <a:pt x="111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2" name="Google Shape;10552;p160"/>
            <p:cNvSpPr/>
            <p:nvPr/>
          </p:nvSpPr>
          <p:spPr>
            <a:xfrm>
              <a:off x="2236750" y="2973275"/>
              <a:ext cx="92900" cy="87550"/>
            </a:xfrm>
            <a:custGeom>
              <a:avLst/>
              <a:gdLst/>
              <a:ahLst/>
              <a:cxnLst/>
              <a:rect l="l" t="t" r="r" b="b"/>
              <a:pathLst>
                <a:path w="3716" h="3502" extrusionOk="0">
                  <a:moveTo>
                    <a:pt x="953" y="1"/>
                  </a:moveTo>
                  <a:lnTo>
                    <a:pt x="72" y="2025"/>
                  </a:lnTo>
                  <a:cubicBezTo>
                    <a:pt x="0" y="2144"/>
                    <a:pt x="24" y="2287"/>
                    <a:pt x="119" y="2359"/>
                  </a:cubicBezTo>
                  <a:lnTo>
                    <a:pt x="95" y="2382"/>
                  </a:lnTo>
                  <a:cubicBezTo>
                    <a:pt x="164" y="2434"/>
                    <a:pt x="245" y="2473"/>
                    <a:pt x="330" y="2473"/>
                  </a:cubicBezTo>
                  <a:cubicBezTo>
                    <a:pt x="362" y="2473"/>
                    <a:pt x="396" y="2467"/>
                    <a:pt x="429" y="2454"/>
                  </a:cubicBezTo>
                  <a:lnTo>
                    <a:pt x="1786" y="2001"/>
                  </a:lnTo>
                  <a:lnTo>
                    <a:pt x="2334" y="3311"/>
                  </a:lnTo>
                  <a:cubicBezTo>
                    <a:pt x="2405" y="3406"/>
                    <a:pt x="2501" y="3478"/>
                    <a:pt x="2644" y="3502"/>
                  </a:cubicBezTo>
                  <a:cubicBezTo>
                    <a:pt x="2763" y="3502"/>
                    <a:pt x="2882" y="3430"/>
                    <a:pt x="2929" y="3311"/>
                  </a:cubicBezTo>
                  <a:lnTo>
                    <a:pt x="3715" y="1549"/>
                  </a:lnTo>
                  <a:cubicBezTo>
                    <a:pt x="2644" y="1358"/>
                    <a:pt x="1667" y="811"/>
                    <a:pt x="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3" name="Google Shape;10553;p160"/>
            <p:cNvSpPr/>
            <p:nvPr/>
          </p:nvSpPr>
          <p:spPr>
            <a:xfrm>
              <a:off x="2368325" y="2973875"/>
              <a:ext cx="92900" cy="86950"/>
            </a:xfrm>
            <a:custGeom>
              <a:avLst/>
              <a:gdLst/>
              <a:ahLst/>
              <a:cxnLst/>
              <a:rect l="l" t="t" r="r" b="b"/>
              <a:pathLst>
                <a:path w="3716" h="3478" extrusionOk="0">
                  <a:moveTo>
                    <a:pt x="2763" y="1"/>
                  </a:moveTo>
                  <a:cubicBezTo>
                    <a:pt x="2048" y="810"/>
                    <a:pt x="1072" y="1334"/>
                    <a:pt x="0" y="1525"/>
                  </a:cubicBezTo>
                  <a:lnTo>
                    <a:pt x="762" y="3287"/>
                  </a:lnTo>
                  <a:cubicBezTo>
                    <a:pt x="810" y="3406"/>
                    <a:pt x="929" y="3478"/>
                    <a:pt x="1048" y="3478"/>
                  </a:cubicBezTo>
                  <a:cubicBezTo>
                    <a:pt x="1167" y="3454"/>
                    <a:pt x="1286" y="3382"/>
                    <a:pt x="1358" y="3287"/>
                  </a:cubicBezTo>
                  <a:lnTo>
                    <a:pt x="1905" y="1977"/>
                  </a:lnTo>
                  <a:lnTo>
                    <a:pt x="3263" y="2430"/>
                  </a:lnTo>
                  <a:cubicBezTo>
                    <a:pt x="3296" y="2443"/>
                    <a:pt x="3329" y="2449"/>
                    <a:pt x="3362" y="2449"/>
                  </a:cubicBezTo>
                  <a:cubicBezTo>
                    <a:pt x="3447" y="2449"/>
                    <a:pt x="3528" y="2410"/>
                    <a:pt x="3596" y="2358"/>
                  </a:cubicBezTo>
                  <a:cubicBezTo>
                    <a:pt x="3691" y="2263"/>
                    <a:pt x="3715" y="2120"/>
                    <a:pt x="3644" y="2001"/>
                  </a:cubicBezTo>
                  <a:lnTo>
                    <a:pt x="276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4" name="Google Shape;10554;p160"/>
          <p:cNvGrpSpPr/>
          <p:nvPr/>
        </p:nvGrpSpPr>
        <p:grpSpPr>
          <a:xfrm>
            <a:off x="1771730" y="2329188"/>
            <a:ext cx="348040" cy="350022"/>
            <a:chOff x="1635425" y="2792300"/>
            <a:chExt cx="267950" cy="268525"/>
          </a:xfrm>
        </p:grpSpPr>
        <p:sp>
          <p:nvSpPr>
            <p:cNvPr id="10555" name="Google Shape;10555;p160"/>
            <p:cNvSpPr/>
            <p:nvPr/>
          </p:nvSpPr>
          <p:spPr>
            <a:xfrm>
              <a:off x="1761650" y="2831600"/>
              <a:ext cx="16100" cy="16100"/>
            </a:xfrm>
            <a:custGeom>
              <a:avLst/>
              <a:gdLst/>
              <a:ahLst/>
              <a:cxnLst/>
              <a:rect l="l" t="t" r="r" b="b"/>
              <a:pathLst>
                <a:path w="644" h="644" extrusionOk="0">
                  <a:moveTo>
                    <a:pt x="334" y="0"/>
                  </a:moveTo>
                  <a:cubicBezTo>
                    <a:pt x="143" y="0"/>
                    <a:pt x="0" y="143"/>
                    <a:pt x="0" y="310"/>
                  </a:cubicBezTo>
                  <a:cubicBezTo>
                    <a:pt x="0" y="500"/>
                    <a:pt x="143" y="643"/>
                    <a:pt x="334" y="643"/>
                  </a:cubicBezTo>
                  <a:cubicBezTo>
                    <a:pt x="500" y="643"/>
                    <a:pt x="643" y="500"/>
                    <a:pt x="643" y="310"/>
                  </a:cubicBezTo>
                  <a:cubicBezTo>
                    <a:pt x="643" y="143"/>
                    <a:pt x="500" y="0"/>
                    <a:pt x="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6" name="Google Shape;10556;p160"/>
            <p:cNvSpPr/>
            <p:nvPr/>
          </p:nvSpPr>
          <p:spPr>
            <a:xfrm>
              <a:off x="1635425" y="2792300"/>
              <a:ext cx="267950" cy="268525"/>
            </a:xfrm>
            <a:custGeom>
              <a:avLst/>
              <a:gdLst/>
              <a:ahLst/>
              <a:cxnLst/>
              <a:rect l="l" t="t" r="r" b="b"/>
              <a:pathLst>
                <a:path w="10718" h="10741" extrusionOk="0">
                  <a:moveTo>
                    <a:pt x="5376" y="955"/>
                  </a:moveTo>
                  <a:cubicBezTo>
                    <a:pt x="5612" y="955"/>
                    <a:pt x="5854" y="1043"/>
                    <a:pt x="6049" y="1239"/>
                  </a:cubicBezTo>
                  <a:cubicBezTo>
                    <a:pt x="6621" y="1834"/>
                    <a:pt x="6216" y="2834"/>
                    <a:pt x="5383" y="2858"/>
                  </a:cubicBezTo>
                  <a:cubicBezTo>
                    <a:pt x="4835" y="2858"/>
                    <a:pt x="4430" y="2429"/>
                    <a:pt x="4430" y="1882"/>
                  </a:cubicBezTo>
                  <a:cubicBezTo>
                    <a:pt x="4430" y="1322"/>
                    <a:pt x="4892" y="955"/>
                    <a:pt x="5376" y="955"/>
                  </a:cubicBezTo>
                  <a:close/>
                  <a:moveTo>
                    <a:pt x="5335" y="0"/>
                  </a:moveTo>
                  <a:cubicBezTo>
                    <a:pt x="3216" y="0"/>
                    <a:pt x="2692" y="2953"/>
                    <a:pt x="4716" y="3668"/>
                  </a:cubicBezTo>
                  <a:lnTo>
                    <a:pt x="4716" y="8216"/>
                  </a:lnTo>
                  <a:cubicBezTo>
                    <a:pt x="3620" y="8002"/>
                    <a:pt x="2287" y="7478"/>
                    <a:pt x="1930" y="6287"/>
                  </a:cubicBezTo>
                  <a:lnTo>
                    <a:pt x="2168" y="6287"/>
                  </a:lnTo>
                  <a:cubicBezTo>
                    <a:pt x="2188" y="6291"/>
                    <a:pt x="2208" y="6293"/>
                    <a:pt x="2227" y="6293"/>
                  </a:cubicBezTo>
                  <a:cubicBezTo>
                    <a:pt x="2318" y="6293"/>
                    <a:pt x="2390" y="6247"/>
                    <a:pt x="2430" y="6168"/>
                  </a:cubicBezTo>
                  <a:cubicBezTo>
                    <a:pt x="2501" y="6073"/>
                    <a:pt x="2501" y="5954"/>
                    <a:pt x="2430" y="5859"/>
                  </a:cubicBezTo>
                  <a:lnTo>
                    <a:pt x="1572" y="3977"/>
                  </a:lnTo>
                  <a:cubicBezTo>
                    <a:pt x="1501" y="3870"/>
                    <a:pt x="1388" y="3817"/>
                    <a:pt x="1278" y="3817"/>
                  </a:cubicBezTo>
                  <a:cubicBezTo>
                    <a:pt x="1168" y="3817"/>
                    <a:pt x="1060" y="3870"/>
                    <a:pt x="1001" y="3977"/>
                  </a:cubicBezTo>
                  <a:lnTo>
                    <a:pt x="48" y="5859"/>
                  </a:lnTo>
                  <a:cubicBezTo>
                    <a:pt x="1" y="5954"/>
                    <a:pt x="1" y="6073"/>
                    <a:pt x="72" y="6168"/>
                  </a:cubicBezTo>
                  <a:lnTo>
                    <a:pt x="48" y="6168"/>
                  </a:lnTo>
                  <a:cubicBezTo>
                    <a:pt x="88" y="6247"/>
                    <a:pt x="176" y="6293"/>
                    <a:pt x="260" y="6293"/>
                  </a:cubicBezTo>
                  <a:cubicBezTo>
                    <a:pt x="277" y="6293"/>
                    <a:pt x="294" y="6291"/>
                    <a:pt x="310" y="6287"/>
                  </a:cubicBezTo>
                  <a:lnTo>
                    <a:pt x="667" y="6287"/>
                  </a:lnTo>
                  <a:cubicBezTo>
                    <a:pt x="1001" y="8478"/>
                    <a:pt x="2763" y="9240"/>
                    <a:pt x="4287" y="9883"/>
                  </a:cubicBezTo>
                  <a:cubicBezTo>
                    <a:pt x="4549" y="10050"/>
                    <a:pt x="4811" y="10217"/>
                    <a:pt x="5049" y="10407"/>
                  </a:cubicBezTo>
                  <a:cubicBezTo>
                    <a:pt x="5049" y="10574"/>
                    <a:pt x="5168" y="10717"/>
                    <a:pt x="5335" y="10741"/>
                  </a:cubicBezTo>
                  <a:cubicBezTo>
                    <a:pt x="5502" y="10741"/>
                    <a:pt x="5621" y="10669"/>
                    <a:pt x="5668" y="10431"/>
                  </a:cubicBezTo>
                  <a:cubicBezTo>
                    <a:pt x="5692" y="10217"/>
                    <a:pt x="6335" y="9931"/>
                    <a:pt x="6526" y="9836"/>
                  </a:cubicBezTo>
                  <a:cubicBezTo>
                    <a:pt x="8217" y="8978"/>
                    <a:pt x="9717" y="8478"/>
                    <a:pt x="10050" y="6311"/>
                  </a:cubicBezTo>
                  <a:lnTo>
                    <a:pt x="10408" y="6311"/>
                  </a:lnTo>
                  <a:cubicBezTo>
                    <a:pt x="10420" y="6314"/>
                    <a:pt x="10433" y="6316"/>
                    <a:pt x="10446" y="6316"/>
                  </a:cubicBezTo>
                  <a:cubicBezTo>
                    <a:pt x="10533" y="6316"/>
                    <a:pt x="10628" y="6251"/>
                    <a:pt x="10669" y="6168"/>
                  </a:cubicBezTo>
                  <a:cubicBezTo>
                    <a:pt x="10717" y="6097"/>
                    <a:pt x="10717" y="5978"/>
                    <a:pt x="10669" y="5882"/>
                  </a:cubicBezTo>
                  <a:lnTo>
                    <a:pt x="9717" y="4001"/>
                  </a:lnTo>
                  <a:cubicBezTo>
                    <a:pt x="9657" y="3894"/>
                    <a:pt x="9550" y="3840"/>
                    <a:pt x="9443" y="3840"/>
                  </a:cubicBezTo>
                  <a:cubicBezTo>
                    <a:pt x="9336" y="3840"/>
                    <a:pt x="9229" y="3894"/>
                    <a:pt x="9169" y="4001"/>
                  </a:cubicBezTo>
                  <a:lnTo>
                    <a:pt x="8217" y="5882"/>
                  </a:lnTo>
                  <a:cubicBezTo>
                    <a:pt x="8169" y="5978"/>
                    <a:pt x="8169" y="6097"/>
                    <a:pt x="8240" y="6168"/>
                  </a:cubicBezTo>
                  <a:cubicBezTo>
                    <a:pt x="8288" y="6264"/>
                    <a:pt x="8383" y="6335"/>
                    <a:pt x="8502" y="6335"/>
                  </a:cubicBezTo>
                  <a:lnTo>
                    <a:pt x="8741" y="6335"/>
                  </a:lnTo>
                  <a:cubicBezTo>
                    <a:pt x="8479" y="7526"/>
                    <a:pt x="7264" y="7954"/>
                    <a:pt x="5954" y="8216"/>
                  </a:cubicBezTo>
                  <a:lnTo>
                    <a:pt x="5954" y="3668"/>
                  </a:lnTo>
                  <a:cubicBezTo>
                    <a:pt x="7955" y="2953"/>
                    <a:pt x="7455" y="0"/>
                    <a:pt x="53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57" name="Google Shape;10557;p160"/>
          <p:cNvSpPr/>
          <p:nvPr/>
        </p:nvSpPr>
        <p:spPr>
          <a:xfrm>
            <a:off x="1006125" y="2329145"/>
            <a:ext cx="362718" cy="350642"/>
          </a:xfrm>
          <a:custGeom>
            <a:avLst/>
            <a:gdLst/>
            <a:ahLst/>
            <a:cxnLst/>
            <a:rect l="l" t="t" r="r" b="b"/>
            <a:pathLst>
              <a:path w="11170" h="10760" extrusionOk="0">
                <a:moveTo>
                  <a:pt x="9070" y="1"/>
                </a:moveTo>
                <a:cubicBezTo>
                  <a:pt x="8985" y="1"/>
                  <a:pt x="8904" y="40"/>
                  <a:pt x="8835" y="92"/>
                </a:cubicBezTo>
                <a:lnTo>
                  <a:pt x="7359" y="1592"/>
                </a:lnTo>
                <a:cubicBezTo>
                  <a:pt x="7287" y="1663"/>
                  <a:pt x="7264" y="1735"/>
                  <a:pt x="7264" y="1830"/>
                </a:cubicBezTo>
                <a:lnTo>
                  <a:pt x="7383" y="3330"/>
                </a:lnTo>
                <a:lnTo>
                  <a:pt x="7168" y="3545"/>
                </a:lnTo>
                <a:cubicBezTo>
                  <a:pt x="6399" y="2877"/>
                  <a:pt x="5446" y="2548"/>
                  <a:pt x="4494" y="2548"/>
                </a:cubicBezTo>
                <a:cubicBezTo>
                  <a:pt x="3444" y="2548"/>
                  <a:pt x="2395" y="2948"/>
                  <a:pt x="1596" y="3735"/>
                </a:cubicBezTo>
                <a:cubicBezTo>
                  <a:pt x="96" y="5259"/>
                  <a:pt x="0" y="7688"/>
                  <a:pt x="1381" y="9308"/>
                </a:cubicBezTo>
                <a:cubicBezTo>
                  <a:pt x="2199" y="10263"/>
                  <a:pt x="3354" y="10760"/>
                  <a:pt x="4515" y="10760"/>
                </a:cubicBezTo>
                <a:cubicBezTo>
                  <a:pt x="5350" y="10760"/>
                  <a:pt x="6189" y="10503"/>
                  <a:pt x="6906" y="9975"/>
                </a:cubicBezTo>
                <a:cubicBezTo>
                  <a:pt x="8645" y="8712"/>
                  <a:pt x="9121" y="6331"/>
                  <a:pt x="8002" y="4497"/>
                </a:cubicBezTo>
                <a:lnTo>
                  <a:pt x="8002" y="4497"/>
                </a:lnTo>
                <a:lnTo>
                  <a:pt x="7073" y="5426"/>
                </a:lnTo>
                <a:cubicBezTo>
                  <a:pt x="7692" y="6736"/>
                  <a:pt x="7240" y="8284"/>
                  <a:pt x="6025" y="9046"/>
                </a:cubicBezTo>
                <a:cubicBezTo>
                  <a:pt x="5550" y="9338"/>
                  <a:pt x="5021" y="9480"/>
                  <a:pt x="4500" y="9480"/>
                </a:cubicBezTo>
                <a:cubicBezTo>
                  <a:pt x="3663" y="9480"/>
                  <a:pt x="2844" y="9116"/>
                  <a:pt x="2286" y="8427"/>
                </a:cubicBezTo>
                <a:cubicBezTo>
                  <a:pt x="642" y="6353"/>
                  <a:pt x="2414" y="3780"/>
                  <a:pt x="4530" y="3780"/>
                </a:cubicBezTo>
                <a:cubicBezTo>
                  <a:pt x="5111" y="3780"/>
                  <a:pt x="5718" y="3974"/>
                  <a:pt x="6287" y="4426"/>
                </a:cubicBezTo>
                <a:lnTo>
                  <a:pt x="5835" y="4878"/>
                </a:lnTo>
                <a:cubicBezTo>
                  <a:pt x="5416" y="4567"/>
                  <a:pt x="4967" y="4431"/>
                  <a:pt x="4535" y="4431"/>
                </a:cubicBezTo>
                <a:cubicBezTo>
                  <a:pt x="3049" y="4431"/>
                  <a:pt x="1761" y="6036"/>
                  <a:pt x="2572" y="7641"/>
                </a:cubicBezTo>
                <a:cubicBezTo>
                  <a:pt x="2994" y="8474"/>
                  <a:pt x="3750" y="8849"/>
                  <a:pt x="4505" y="8849"/>
                </a:cubicBezTo>
                <a:cubicBezTo>
                  <a:pt x="5625" y="8849"/>
                  <a:pt x="6740" y="8021"/>
                  <a:pt x="6740" y="6641"/>
                </a:cubicBezTo>
                <a:cubicBezTo>
                  <a:pt x="6716" y="6379"/>
                  <a:pt x="6692" y="6140"/>
                  <a:pt x="6597" y="5902"/>
                </a:cubicBezTo>
                <a:lnTo>
                  <a:pt x="6049" y="6426"/>
                </a:lnTo>
                <a:cubicBezTo>
                  <a:pt x="6073" y="6498"/>
                  <a:pt x="6073" y="6569"/>
                  <a:pt x="6073" y="6641"/>
                </a:cubicBezTo>
                <a:cubicBezTo>
                  <a:pt x="6073" y="7628"/>
                  <a:pt x="5282" y="8220"/>
                  <a:pt x="4485" y="8220"/>
                </a:cubicBezTo>
                <a:cubicBezTo>
                  <a:pt x="3956" y="8220"/>
                  <a:pt x="3424" y="7959"/>
                  <a:pt x="3120" y="7379"/>
                </a:cubicBezTo>
                <a:cubicBezTo>
                  <a:pt x="2498" y="6249"/>
                  <a:pt x="3412" y="5059"/>
                  <a:pt x="4492" y="5059"/>
                </a:cubicBezTo>
                <a:cubicBezTo>
                  <a:pt x="4778" y="5059"/>
                  <a:pt x="5075" y="5142"/>
                  <a:pt x="5359" y="5331"/>
                </a:cubicBezTo>
                <a:lnTo>
                  <a:pt x="4906" y="5783"/>
                </a:lnTo>
                <a:cubicBezTo>
                  <a:pt x="4787" y="5736"/>
                  <a:pt x="4644" y="5688"/>
                  <a:pt x="4501" y="5688"/>
                </a:cubicBezTo>
                <a:cubicBezTo>
                  <a:pt x="3668" y="5688"/>
                  <a:pt x="3239" y="6712"/>
                  <a:pt x="3834" y="7307"/>
                </a:cubicBezTo>
                <a:cubicBezTo>
                  <a:pt x="4026" y="7499"/>
                  <a:pt x="4262" y="7585"/>
                  <a:pt x="4494" y="7585"/>
                </a:cubicBezTo>
                <a:cubicBezTo>
                  <a:pt x="4983" y="7585"/>
                  <a:pt x="5454" y="7206"/>
                  <a:pt x="5454" y="6641"/>
                </a:cubicBezTo>
                <a:cubicBezTo>
                  <a:pt x="5454" y="6498"/>
                  <a:pt x="5406" y="6355"/>
                  <a:pt x="5359" y="6236"/>
                </a:cubicBezTo>
                <a:lnTo>
                  <a:pt x="5811" y="5759"/>
                </a:lnTo>
                <a:lnTo>
                  <a:pt x="7811" y="3759"/>
                </a:lnTo>
                <a:lnTo>
                  <a:pt x="9336" y="3902"/>
                </a:lnTo>
                <a:cubicBezTo>
                  <a:pt x="9431" y="3902"/>
                  <a:pt x="9502" y="3854"/>
                  <a:pt x="9550" y="3807"/>
                </a:cubicBezTo>
                <a:lnTo>
                  <a:pt x="11050" y="2306"/>
                </a:lnTo>
                <a:cubicBezTo>
                  <a:pt x="11145" y="2235"/>
                  <a:pt x="11169" y="2092"/>
                  <a:pt x="11122" y="1997"/>
                </a:cubicBezTo>
                <a:cubicBezTo>
                  <a:pt x="11098" y="1878"/>
                  <a:pt x="10979" y="1782"/>
                  <a:pt x="10860" y="1782"/>
                </a:cubicBezTo>
                <a:lnTo>
                  <a:pt x="9907" y="1687"/>
                </a:lnTo>
                <a:lnTo>
                  <a:pt x="10550" y="1068"/>
                </a:lnTo>
                <a:cubicBezTo>
                  <a:pt x="10669" y="925"/>
                  <a:pt x="10669" y="735"/>
                  <a:pt x="10550" y="616"/>
                </a:cubicBezTo>
                <a:cubicBezTo>
                  <a:pt x="10491" y="556"/>
                  <a:pt x="10407" y="526"/>
                  <a:pt x="10324" y="526"/>
                </a:cubicBezTo>
                <a:cubicBezTo>
                  <a:pt x="10240" y="526"/>
                  <a:pt x="10157" y="556"/>
                  <a:pt x="10098" y="616"/>
                </a:cubicBezTo>
                <a:lnTo>
                  <a:pt x="9455" y="1258"/>
                </a:lnTo>
                <a:lnTo>
                  <a:pt x="9383" y="282"/>
                </a:lnTo>
                <a:cubicBezTo>
                  <a:pt x="9359" y="163"/>
                  <a:pt x="9288" y="68"/>
                  <a:pt x="9169" y="20"/>
                </a:cubicBezTo>
                <a:cubicBezTo>
                  <a:pt x="9136" y="7"/>
                  <a:pt x="9102" y="1"/>
                  <a:pt x="90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58" name="Google Shape;10558;p160"/>
          <p:cNvGrpSpPr/>
          <p:nvPr/>
        </p:nvGrpSpPr>
        <p:grpSpPr>
          <a:xfrm>
            <a:off x="1102050" y="2887086"/>
            <a:ext cx="195712" cy="350120"/>
            <a:chOff x="1119850" y="3220300"/>
            <a:chExt cx="150675" cy="268600"/>
          </a:xfrm>
        </p:grpSpPr>
        <p:sp>
          <p:nvSpPr>
            <p:cNvPr id="10559" name="Google Shape;10559;p160"/>
            <p:cNvSpPr/>
            <p:nvPr/>
          </p:nvSpPr>
          <p:spPr>
            <a:xfrm>
              <a:off x="1119850" y="3220300"/>
              <a:ext cx="150675" cy="125700"/>
            </a:xfrm>
            <a:custGeom>
              <a:avLst/>
              <a:gdLst/>
              <a:ahLst/>
              <a:cxnLst/>
              <a:rect l="l" t="t" r="r" b="b"/>
              <a:pathLst>
                <a:path w="6027" h="5028" extrusionOk="0">
                  <a:moveTo>
                    <a:pt x="1531" y="1"/>
                  </a:moveTo>
                  <a:cubicBezTo>
                    <a:pt x="1133" y="1"/>
                    <a:pt x="1133" y="648"/>
                    <a:pt x="1531" y="648"/>
                  </a:cubicBezTo>
                  <a:cubicBezTo>
                    <a:pt x="1544" y="648"/>
                    <a:pt x="1558" y="647"/>
                    <a:pt x="1572" y="646"/>
                  </a:cubicBezTo>
                  <a:lnTo>
                    <a:pt x="4716" y="646"/>
                  </a:lnTo>
                  <a:cubicBezTo>
                    <a:pt x="4730" y="644"/>
                    <a:pt x="4744" y="644"/>
                    <a:pt x="4758" y="644"/>
                  </a:cubicBezTo>
                  <a:cubicBezTo>
                    <a:pt x="5154" y="644"/>
                    <a:pt x="5154" y="1267"/>
                    <a:pt x="4758" y="1267"/>
                  </a:cubicBezTo>
                  <a:cubicBezTo>
                    <a:pt x="4744" y="1267"/>
                    <a:pt x="4730" y="1267"/>
                    <a:pt x="4716" y="1265"/>
                  </a:cubicBezTo>
                  <a:lnTo>
                    <a:pt x="3453" y="1265"/>
                  </a:lnTo>
                  <a:cubicBezTo>
                    <a:pt x="2929" y="1265"/>
                    <a:pt x="2501" y="1694"/>
                    <a:pt x="2525" y="2218"/>
                  </a:cubicBezTo>
                  <a:lnTo>
                    <a:pt x="2525" y="2527"/>
                  </a:lnTo>
                  <a:lnTo>
                    <a:pt x="1572" y="2527"/>
                  </a:lnTo>
                  <a:cubicBezTo>
                    <a:pt x="715" y="2527"/>
                    <a:pt x="0" y="3218"/>
                    <a:pt x="0" y="4099"/>
                  </a:cubicBezTo>
                  <a:lnTo>
                    <a:pt x="0" y="5028"/>
                  </a:lnTo>
                  <a:lnTo>
                    <a:pt x="2525" y="5028"/>
                  </a:lnTo>
                  <a:lnTo>
                    <a:pt x="2525" y="4099"/>
                  </a:lnTo>
                  <a:cubicBezTo>
                    <a:pt x="2536" y="3908"/>
                    <a:pt x="2679" y="3813"/>
                    <a:pt x="2825" y="3813"/>
                  </a:cubicBezTo>
                  <a:cubicBezTo>
                    <a:pt x="2971" y="3813"/>
                    <a:pt x="3120" y="3908"/>
                    <a:pt x="3144" y="4099"/>
                  </a:cubicBezTo>
                  <a:lnTo>
                    <a:pt x="3144" y="5028"/>
                  </a:lnTo>
                  <a:lnTo>
                    <a:pt x="5644" y="5028"/>
                  </a:lnTo>
                  <a:lnTo>
                    <a:pt x="5644" y="4099"/>
                  </a:lnTo>
                  <a:cubicBezTo>
                    <a:pt x="5644" y="3218"/>
                    <a:pt x="4954" y="2527"/>
                    <a:pt x="4073" y="2527"/>
                  </a:cubicBezTo>
                  <a:lnTo>
                    <a:pt x="3144" y="2527"/>
                  </a:lnTo>
                  <a:lnTo>
                    <a:pt x="3144" y="2218"/>
                  </a:lnTo>
                  <a:cubicBezTo>
                    <a:pt x="3120" y="2027"/>
                    <a:pt x="3287" y="1884"/>
                    <a:pt x="3453" y="1884"/>
                  </a:cubicBezTo>
                  <a:lnTo>
                    <a:pt x="4716" y="1884"/>
                  </a:lnTo>
                  <a:cubicBezTo>
                    <a:pt x="4746" y="1886"/>
                    <a:pt x="4775" y="1887"/>
                    <a:pt x="4804" y="1887"/>
                  </a:cubicBezTo>
                  <a:cubicBezTo>
                    <a:pt x="6027" y="1887"/>
                    <a:pt x="6019" y="1"/>
                    <a:pt x="4783" y="1"/>
                  </a:cubicBezTo>
                  <a:cubicBezTo>
                    <a:pt x="4761" y="1"/>
                    <a:pt x="4738" y="2"/>
                    <a:pt x="4716" y="3"/>
                  </a:cubicBezTo>
                  <a:lnTo>
                    <a:pt x="1572" y="3"/>
                  </a:lnTo>
                  <a:cubicBezTo>
                    <a:pt x="1558" y="1"/>
                    <a:pt x="1544" y="1"/>
                    <a:pt x="153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0" name="Google Shape;10560;p160"/>
            <p:cNvSpPr/>
            <p:nvPr/>
          </p:nvSpPr>
          <p:spPr>
            <a:xfrm>
              <a:off x="1119850" y="3362050"/>
              <a:ext cx="141725" cy="126850"/>
            </a:xfrm>
            <a:custGeom>
              <a:avLst/>
              <a:gdLst/>
              <a:ahLst/>
              <a:cxnLst/>
              <a:rect l="l" t="t" r="r" b="b"/>
              <a:pathLst>
                <a:path w="5669" h="5074" extrusionOk="0">
                  <a:moveTo>
                    <a:pt x="0" y="1"/>
                  </a:moveTo>
                  <a:lnTo>
                    <a:pt x="0" y="2239"/>
                  </a:lnTo>
                  <a:cubicBezTo>
                    <a:pt x="0" y="3787"/>
                    <a:pt x="1262" y="5073"/>
                    <a:pt x="2834" y="5073"/>
                  </a:cubicBezTo>
                  <a:cubicBezTo>
                    <a:pt x="4382" y="5073"/>
                    <a:pt x="5668" y="3787"/>
                    <a:pt x="5668" y="2239"/>
                  </a:cubicBezTo>
                  <a:lnTo>
                    <a:pt x="566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1" name="Google Shape;10561;p160"/>
          <p:cNvGrpSpPr/>
          <p:nvPr/>
        </p:nvGrpSpPr>
        <p:grpSpPr>
          <a:xfrm>
            <a:off x="1772510" y="2887119"/>
            <a:ext cx="348008" cy="350088"/>
            <a:chOff x="1636025" y="3220325"/>
            <a:chExt cx="267925" cy="268575"/>
          </a:xfrm>
        </p:grpSpPr>
        <p:sp>
          <p:nvSpPr>
            <p:cNvPr id="10562" name="Google Shape;10562;p160"/>
            <p:cNvSpPr/>
            <p:nvPr/>
          </p:nvSpPr>
          <p:spPr>
            <a:xfrm>
              <a:off x="1636025" y="3220325"/>
              <a:ext cx="267925" cy="268575"/>
            </a:xfrm>
            <a:custGeom>
              <a:avLst/>
              <a:gdLst/>
              <a:ahLst/>
              <a:cxnLst/>
              <a:rect l="l" t="t" r="r" b="b"/>
              <a:pathLst>
                <a:path w="10717" h="10743" extrusionOk="0">
                  <a:moveTo>
                    <a:pt x="1234" y="5058"/>
                  </a:moveTo>
                  <a:cubicBezTo>
                    <a:pt x="1393" y="5058"/>
                    <a:pt x="1548" y="5182"/>
                    <a:pt x="1548" y="5360"/>
                  </a:cubicBezTo>
                  <a:cubicBezTo>
                    <a:pt x="1548" y="5551"/>
                    <a:pt x="1405" y="5693"/>
                    <a:pt x="1239" y="5693"/>
                  </a:cubicBezTo>
                  <a:cubicBezTo>
                    <a:pt x="953" y="5693"/>
                    <a:pt x="810" y="5336"/>
                    <a:pt x="1024" y="5146"/>
                  </a:cubicBezTo>
                  <a:cubicBezTo>
                    <a:pt x="1085" y="5085"/>
                    <a:pt x="1160" y="5058"/>
                    <a:pt x="1234" y="5058"/>
                  </a:cubicBezTo>
                  <a:close/>
                  <a:moveTo>
                    <a:pt x="1281" y="6310"/>
                  </a:moveTo>
                  <a:cubicBezTo>
                    <a:pt x="1677" y="6310"/>
                    <a:pt x="1677" y="6934"/>
                    <a:pt x="1281" y="6934"/>
                  </a:cubicBezTo>
                  <a:cubicBezTo>
                    <a:pt x="1268" y="6934"/>
                    <a:pt x="1253" y="6933"/>
                    <a:pt x="1239" y="6932"/>
                  </a:cubicBezTo>
                  <a:cubicBezTo>
                    <a:pt x="858" y="6908"/>
                    <a:pt x="858" y="6360"/>
                    <a:pt x="1239" y="6313"/>
                  </a:cubicBezTo>
                  <a:cubicBezTo>
                    <a:pt x="1253" y="6311"/>
                    <a:pt x="1268" y="6310"/>
                    <a:pt x="1281" y="6310"/>
                  </a:cubicBezTo>
                  <a:close/>
                  <a:moveTo>
                    <a:pt x="1245" y="7567"/>
                  </a:moveTo>
                  <a:cubicBezTo>
                    <a:pt x="1400" y="7567"/>
                    <a:pt x="1548" y="7694"/>
                    <a:pt x="1548" y="7884"/>
                  </a:cubicBezTo>
                  <a:cubicBezTo>
                    <a:pt x="1548" y="8051"/>
                    <a:pt x="1405" y="8194"/>
                    <a:pt x="1239" y="8194"/>
                  </a:cubicBezTo>
                  <a:cubicBezTo>
                    <a:pt x="953" y="8194"/>
                    <a:pt x="810" y="7861"/>
                    <a:pt x="1024" y="7670"/>
                  </a:cubicBezTo>
                  <a:cubicBezTo>
                    <a:pt x="1088" y="7599"/>
                    <a:pt x="1167" y="7567"/>
                    <a:pt x="1245" y="7567"/>
                  </a:cubicBezTo>
                  <a:close/>
                  <a:moveTo>
                    <a:pt x="9182" y="3810"/>
                  </a:moveTo>
                  <a:cubicBezTo>
                    <a:pt x="9332" y="3810"/>
                    <a:pt x="9455" y="3944"/>
                    <a:pt x="9455" y="4098"/>
                  </a:cubicBezTo>
                  <a:lnTo>
                    <a:pt x="9455" y="9170"/>
                  </a:lnTo>
                  <a:cubicBezTo>
                    <a:pt x="9455" y="9337"/>
                    <a:pt x="9312" y="9480"/>
                    <a:pt x="9145" y="9480"/>
                  </a:cubicBezTo>
                  <a:lnTo>
                    <a:pt x="2811" y="9480"/>
                  </a:lnTo>
                  <a:cubicBezTo>
                    <a:pt x="2644" y="9480"/>
                    <a:pt x="2501" y="9337"/>
                    <a:pt x="2501" y="9170"/>
                  </a:cubicBezTo>
                  <a:lnTo>
                    <a:pt x="2501" y="4098"/>
                  </a:lnTo>
                  <a:cubicBezTo>
                    <a:pt x="2501" y="3931"/>
                    <a:pt x="2644" y="3812"/>
                    <a:pt x="2811" y="3812"/>
                  </a:cubicBezTo>
                  <a:lnTo>
                    <a:pt x="9145" y="3812"/>
                  </a:lnTo>
                  <a:cubicBezTo>
                    <a:pt x="9157" y="3810"/>
                    <a:pt x="9170" y="3810"/>
                    <a:pt x="9182" y="3810"/>
                  </a:cubicBezTo>
                  <a:close/>
                  <a:moveTo>
                    <a:pt x="7306" y="0"/>
                  </a:moveTo>
                  <a:cubicBezTo>
                    <a:pt x="7285" y="0"/>
                    <a:pt x="7262" y="1"/>
                    <a:pt x="7240" y="2"/>
                  </a:cubicBezTo>
                  <a:lnTo>
                    <a:pt x="4097" y="2"/>
                  </a:lnTo>
                  <a:cubicBezTo>
                    <a:pt x="3715" y="49"/>
                    <a:pt x="3715" y="597"/>
                    <a:pt x="4097" y="645"/>
                  </a:cubicBezTo>
                  <a:lnTo>
                    <a:pt x="7240" y="645"/>
                  </a:lnTo>
                  <a:cubicBezTo>
                    <a:pt x="7255" y="643"/>
                    <a:pt x="7269" y="643"/>
                    <a:pt x="7282" y="643"/>
                  </a:cubicBezTo>
                  <a:cubicBezTo>
                    <a:pt x="7678" y="643"/>
                    <a:pt x="7678" y="1266"/>
                    <a:pt x="7282" y="1266"/>
                  </a:cubicBezTo>
                  <a:cubicBezTo>
                    <a:pt x="7269" y="1266"/>
                    <a:pt x="7255" y="1266"/>
                    <a:pt x="7240" y="1264"/>
                  </a:cubicBezTo>
                  <a:lnTo>
                    <a:pt x="5978" y="1264"/>
                  </a:lnTo>
                  <a:cubicBezTo>
                    <a:pt x="5454" y="1264"/>
                    <a:pt x="5025" y="1693"/>
                    <a:pt x="5025" y="2217"/>
                  </a:cubicBezTo>
                  <a:lnTo>
                    <a:pt x="5025" y="2526"/>
                  </a:lnTo>
                  <a:lnTo>
                    <a:pt x="953" y="2526"/>
                  </a:lnTo>
                  <a:cubicBezTo>
                    <a:pt x="429" y="2526"/>
                    <a:pt x="0" y="2931"/>
                    <a:pt x="0" y="3455"/>
                  </a:cubicBezTo>
                  <a:lnTo>
                    <a:pt x="0" y="9790"/>
                  </a:lnTo>
                  <a:cubicBezTo>
                    <a:pt x="0" y="10313"/>
                    <a:pt x="429" y="10742"/>
                    <a:pt x="953" y="10742"/>
                  </a:cubicBezTo>
                  <a:lnTo>
                    <a:pt x="9788" y="10742"/>
                  </a:lnTo>
                  <a:cubicBezTo>
                    <a:pt x="10312" y="10718"/>
                    <a:pt x="10717" y="10313"/>
                    <a:pt x="10717" y="9790"/>
                  </a:cubicBezTo>
                  <a:lnTo>
                    <a:pt x="10717" y="3455"/>
                  </a:lnTo>
                  <a:cubicBezTo>
                    <a:pt x="10717" y="2945"/>
                    <a:pt x="10311" y="2525"/>
                    <a:pt x="9806" y="2525"/>
                  </a:cubicBezTo>
                  <a:cubicBezTo>
                    <a:pt x="9792" y="2525"/>
                    <a:pt x="9778" y="2526"/>
                    <a:pt x="9764" y="2526"/>
                  </a:cubicBezTo>
                  <a:lnTo>
                    <a:pt x="5668" y="2526"/>
                  </a:lnTo>
                  <a:lnTo>
                    <a:pt x="5668" y="2217"/>
                  </a:lnTo>
                  <a:cubicBezTo>
                    <a:pt x="5668" y="2026"/>
                    <a:pt x="5811" y="1883"/>
                    <a:pt x="5978" y="1883"/>
                  </a:cubicBezTo>
                  <a:lnTo>
                    <a:pt x="7240" y="1883"/>
                  </a:lnTo>
                  <a:cubicBezTo>
                    <a:pt x="7270" y="1885"/>
                    <a:pt x="7299" y="1886"/>
                    <a:pt x="7327" y="1886"/>
                  </a:cubicBezTo>
                  <a:cubicBezTo>
                    <a:pt x="8528" y="1886"/>
                    <a:pt x="8521" y="0"/>
                    <a:pt x="73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3" name="Google Shape;10563;p160"/>
            <p:cNvSpPr/>
            <p:nvPr/>
          </p:nvSpPr>
          <p:spPr>
            <a:xfrm>
              <a:off x="1714025" y="3331100"/>
              <a:ext cx="142900" cy="110750"/>
            </a:xfrm>
            <a:custGeom>
              <a:avLst/>
              <a:gdLst/>
              <a:ahLst/>
              <a:cxnLst/>
              <a:rect l="l" t="t" r="r" b="b"/>
              <a:pathLst>
                <a:path w="5716" h="4430" extrusionOk="0">
                  <a:moveTo>
                    <a:pt x="0" y="0"/>
                  </a:moveTo>
                  <a:lnTo>
                    <a:pt x="0" y="4430"/>
                  </a:lnTo>
                  <a:lnTo>
                    <a:pt x="5716" y="4430"/>
                  </a:lnTo>
                  <a:lnTo>
                    <a:pt x="571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4" name="Google Shape;10564;p160"/>
          <p:cNvGrpSpPr/>
          <p:nvPr/>
        </p:nvGrpSpPr>
        <p:grpSpPr>
          <a:xfrm>
            <a:off x="2523404" y="2929059"/>
            <a:ext cx="350346" cy="266989"/>
            <a:chOff x="2214125" y="3252500"/>
            <a:chExt cx="269725" cy="204825"/>
          </a:xfrm>
        </p:grpSpPr>
        <p:sp>
          <p:nvSpPr>
            <p:cNvPr id="10565" name="Google Shape;10565;p160"/>
            <p:cNvSpPr/>
            <p:nvPr/>
          </p:nvSpPr>
          <p:spPr>
            <a:xfrm>
              <a:off x="2293300" y="3291800"/>
              <a:ext cx="110775" cy="15500"/>
            </a:xfrm>
            <a:custGeom>
              <a:avLst/>
              <a:gdLst/>
              <a:ahLst/>
              <a:cxnLst/>
              <a:rect l="l" t="t" r="r" b="b"/>
              <a:pathLst>
                <a:path w="4431" h="620" extrusionOk="0">
                  <a:moveTo>
                    <a:pt x="1" y="1"/>
                  </a:moveTo>
                  <a:lnTo>
                    <a:pt x="1" y="620"/>
                  </a:lnTo>
                  <a:lnTo>
                    <a:pt x="4430" y="620"/>
                  </a:lnTo>
                  <a:lnTo>
                    <a:pt x="443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6" name="Google Shape;10566;p160"/>
            <p:cNvSpPr/>
            <p:nvPr/>
          </p:nvSpPr>
          <p:spPr>
            <a:xfrm>
              <a:off x="2293300" y="3354900"/>
              <a:ext cx="31575" cy="15525"/>
            </a:xfrm>
            <a:custGeom>
              <a:avLst/>
              <a:gdLst/>
              <a:ahLst/>
              <a:cxnLst/>
              <a:rect l="l" t="t" r="r" b="b"/>
              <a:pathLst>
                <a:path w="1263" h="621" extrusionOk="0">
                  <a:moveTo>
                    <a:pt x="1" y="1"/>
                  </a:moveTo>
                  <a:lnTo>
                    <a:pt x="1" y="620"/>
                  </a:lnTo>
                  <a:lnTo>
                    <a:pt x="1263" y="620"/>
                  </a:lnTo>
                  <a:lnTo>
                    <a:pt x="126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7" name="Google Shape;10567;p160"/>
            <p:cNvSpPr/>
            <p:nvPr/>
          </p:nvSpPr>
          <p:spPr>
            <a:xfrm>
              <a:off x="2230200" y="3252500"/>
              <a:ext cx="236975" cy="157200"/>
            </a:xfrm>
            <a:custGeom>
              <a:avLst/>
              <a:gdLst/>
              <a:ahLst/>
              <a:cxnLst/>
              <a:rect l="l" t="t" r="r" b="b"/>
              <a:pathLst>
                <a:path w="9479" h="6288" extrusionOk="0">
                  <a:moveTo>
                    <a:pt x="7276" y="951"/>
                  </a:moveTo>
                  <a:cubicBezTo>
                    <a:pt x="7427" y="951"/>
                    <a:pt x="7549" y="1086"/>
                    <a:pt x="7549" y="1263"/>
                  </a:cubicBezTo>
                  <a:lnTo>
                    <a:pt x="7549" y="2525"/>
                  </a:lnTo>
                  <a:cubicBezTo>
                    <a:pt x="7549" y="2692"/>
                    <a:pt x="7407" y="2811"/>
                    <a:pt x="7240" y="2811"/>
                  </a:cubicBezTo>
                  <a:lnTo>
                    <a:pt x="2215" y="2811"/>
                  </a:lnTo>
                  <a:cubicBezTo>
                    <a:pt x="2048" y="2811"/>
                    <a:pt x="1905" y="2692"/>
                    <a:pt x="1905" y="2525"/>
                  </a:cubicBezTo>
                  <a:lnTo>
                    <a:pt x="1905" y="1263"/>
                  </a:lnTo>
                  <a:cubicBezTo>
                    <a:pt x="1905" y="1086"/>
                    <a:pt x="2028" y="951"/>
                    <a:pt x="2179" y="951"/>
                  </a:cubicBezTo>
                  <a:cubicBezTo>
                    <a:pt x="2191" y="951"/>
                    <a:pt x="2203" y="952"/>
                    <a:pt x="2215" y="953"/>
                  </a:cubicBezTo>
                  <a:lnTo>
                    <a:pt x="7240" y="953"/>
                  </a:lnTo>
                  <a:cubicBezTo>
                    <a:pt x="7252" y="952"/>
                    <a:pt x="7264" y="951"/>
                    <a:pt x="7276" y="951"/>
                  </a:cubicBezTo>
                  <a:close/>
                  <a:moveTo>
                    <a:pt x="7282" y="3452"/>
                  </a:moveTo>
                  <a:cubicBezTo>
                    <a:pt x="7678" y="3452"/>
                    <a:pt x="7678" y="4075"/>
                    <a:pt x="7282" y="4075"/>
                  </a:cubicBezTo>
                  <a:cubicBezTo>
                    <a:pt x="7269" y="4075"/>
                    <a:pt x="7254" y="4075"/>
                    <a:pt x="7240" y="4073"/>
                  </a:cubicBezTo>
                  <a:lnTo>
                    <a:pt x="5359" y="4073"/>
                  </a:lnTo>
                  <a:cubicBezTo>
                    <a:pt x="5343" y="4075"/>
                    <a:pt x="5328" y="4075"/>
                    <a:pt x="5314" y="4075"/>
                  </a:cubicBezTo>
                  <a:cubicBezTo>
                    <a:pt x="4897" y="4075"/>
                    <a:pt x="4897" y="3452"/>
                    <a:pt x="5314" y="3452"/>
                  </a:cubicBezTo>
                  <a:cubicBezTo>
                    <a:pt x="5328" y="3452"/>
                    <a:pt x="5343" y="3452"/>
                    <a:pt x="5359" y="3454"/>
                  </a:cubicBezTo>
                  <a:lnTo>
                    <a:pt x="7240" y="3454"/>
                  </a:lnTo>
                  <a:cubicBezTo>
                    <a:pt x="7254" y="3452"/>
                    <a:pt x="7269" y="3452"/>
                    <a:pt x="7282" y="3452"/>
                  </a:cubicBezTo>
                  <a:close/>
                  <a:moveTo>
                    <a:pt x="4096" y="3454"/>
                  </a:moveTo>
                  <a:cubicBezTo>
                    <a:pt x="4263" y="3454"/>
                    <a:pt x="4406" y="3597"/>
                    <a:pt x="4406" y="3764"/>
                  </a:cubicBezTo>
                  <a:lnTo>
                    <a:pt x="4406" y="5026"/>
                  </a:lnTo>
                  <a:cubicBezTo>
                    <a:pt x="4406" y="5192"/>
                    <a:pt x="4263" y="5335"/>
                    <a:pt x="4096" y="5335"/>
                  </a:cubicBezTo>
                  <a:lnTo>
                    <a:pt x="2215" y="5335"/>
                  </a:lnTo>
                  <a:cubicBezTo>
                    <a:pt x="2048" y="5335"/>
                    <a:pt x="1905" y="5192"/>
                    <a:pt x="1905" y="5026"/>
                  </a:cubicBezTo>
                  <a:lnTo>
                    <a:pt x="1905" y="3764"/>
                  </a:lnTo>
                  <a:cubicBezTo>
                    <a:pt x="1905" y="3597"/>
                    <a:pt x="2048" y="3454"/>
                    <a:pt x="2215" y="3454"/>
                  </a:cubicBezTo>
                  <a:close/>
                  <a:moveTo>
                    <a:pt x="7282" y="4714"/>
                  </a:moveTo>
                  <a:cubicBezTo>
                    <a:pt x="7678" y="4714"/>
                    <a:pt x="7678" y="5338"/>
                    <a:pt x="7282" y="5338"/>
                  </a:cubicBezTo>
                  <a:cubicBezTo>
                    <a:pt x="7269" y="5338"/>
                    <a:pt x="7254" y="5337"/>
                    <a:pt x="7240" y="5335"/>
                  </a:cubicBezTo>
                  <a:lnTo>
                    <a:pt x="5359" y="5335"/>
                  </a:lnTo>
                  <a:cubicBezTo>
                    <a:pt x="5343" y="5337"/>
                    <a:pt x="5328" y="5338"/>
                    <a:pt x="5314" y="5338"/>
                  </a:cubicBezTo>
                  <a:cubicBezTo>
                    <a:pt x="4897" y="5338"/>
                    <a:pt x="4897" y="4714"/>
                    <a:pt x="5314" y="4714"/>
                  </a:cubicBezTo>
                  <a:cubicBezTo>
                    <a:pt x="5328" y="4714"/>
                    <a:pt x="5343" y="4715"/>
                    <a:pt x="5359" y="4716"/>
                  </a:cubicBezTo>
                  <a:lnTo>
                    <a:pt x="7240" y="4716"/>
                  </a:lnTo>
                  <a:cubicBezTo>
                    <a:pt x="7254" y="4715"/>
                    <a:pt x="7269" y="4714"/>
                    <a:pt x="7282" y="4714"/>
                  </a:cubicBezTo>
                  <a:close/>
                  <a:moveTo>
                    <a:pt x="929" y="1"/>
                  </a:moveTo>
                  <a:cubicBezTo>
                    <a:pt x="429" y="1"/>
                    <a:pt x="0" y="429"/>
                    <a:pt x="0" y="953"/>
                  </a:cubicBezTo>
                  <a:lnTo>
                    <a:pt x="0" y="6288"/>
                  </a:lnTo>
                  <a:lnTo>
                    <a:pt x="9478" y="6288"/>
                  </a:lnTo>
                  <a:lnTo>
                    <a:pt x="9478" y="953"/>
                  </a:lnTo>
                  <a:cubicBezTo>
                    <a:pt x="9455" y="429"/>
                    <a:pt x="9050" y="1"/>
                    <a:pt x="852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8" name="Google Shape;10568;p160"/>
            <p:cNvSpPr/>
            <p:nvPr/>
          </p:nvSpPr>
          <p:spPr>
            <a:xfrm>
              <a:off x="2214125" y="3425750"/>
              <a:ext cx="269725" cy="31575"/>
            </a:xfrm>
            <a:custGeom>
              <a:avLst/>
              <a:gdLst/>
              <a:ahLst/>
              <a:cxnLst/>
              <a:rect l="l" t="t" r="r" b="b"/>
              <a:pathLst>
                <a:path w="10789" h="1263" extrusionOk="0">
                  <a:moveTo>
                    <a:pt x="334" y="1"/>
                  </a:moveTo>
                  <a:cubicBezTo>
                    <a:pt x="215" y="1"/>
                    <a:pt x="119" y="48"/>
                    <a:pt x="72" y="144"/>
                  </a:cubicBezTo>
                  <a:cubicBezTo>
                    <a:pt x="0" y="215"/>
                    <a:pt x="0" y="334"/>
                    <a:pt x="24" y="429"/>
                  </a:cubicBezTo>
                  <a:cubicBezTo>
                    <a:pt x="143" y="691"/>
                    <a:pt x="286" y="930"/>
                    <a:pt x="477" y="1144"/>
                  </a:cubicBezTo>
                  <a:cubicBezTo>
                    <a:pt x="548" y="1215"/>
                    <a:pt x="619" y="1263"/>
                    <a:pt x="715" y="1263"/>
                  </a:cubicBezTo>
                  <a:lnTo>
                    <a:pt x="10026" y="1263"/>
                  </a:lnTo>
                  <a:cubicBezTo>
                    <a:pt x="10121" y="1263"/>
                    <a:pt x="10217" y="1215"/>
                    <a:pt x="10264" y="1144"/>
                  </a:cubicBezTo>
                  <a:cubicBezTo>
                    <a:pt x="10455" y="930"/>
                    <a:pt x="10622" y="691"/>
                    <a:pt x="10717" y="429"/>
                  </a:cubicBezTo>
                  <a:cubicBezTo>
                    <a:pt x="10788" y="215"/>
                    <a:pt x="10645" y="1"/>
                    <a:pt x="1043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9" name="Google Shape;10569;p160"/>
          <p:cNvGrpSpPr/>
          <p:nvPr/>
        </p:nvGrpSpPr>
        <p:grpSpPr>
          <a:xfrm>
            <a:off x="3275045" y="2898036"/>
            <a:ext cx="348040" cy="328352"/>
            <a:chOff x="2792800" y="3228700"/>
            <a:chExt cx="267950" cy="251900"/>
          </a:xfrm>
        </p:grpSpPr>
        <p:sp>
          <p:nvSpPr>
            <p:cNvPr id="10570" name="Google Shape;10570;p160"/>
            <p:cNvSpPr/>
            <p:nvPr/>
          </p:nvSpPr>
          <p:spPr>
            <a:xfrm>
              <a:off x="2852950" y="3276325"/>
              <a:ext cx="128625" cy="109675"/>
            </a:xfrm>
            <a:custGeom>
              <a:avLst/>
              <a:gdLst/>
              <a:ahLst/>
              <a:cxnLst/>
              <a:rect l="l" t="t" r="r" b="b"/>
              <a:pathLst>
                <a:path w="5145" h="4387" extrusionOk="0">
                  <a:moveTo>
                    <a:pt x="2953" y="2501"/>
                  </a:moveTo>
                  <a:cubicBezTo>
                    <a:pt x="2928" y="2501"/>
                    <a:pt x="2904" y="2501"/>
                    <a:pt x="2879" y="2502"/>
                  </a:cubicBezTo>
                  <a:lnTo>
                    <a:pt x="2879" y="2502"/>
                  </a:lnTo>
                  <a:cubicBezTo>
                    <a:pt x="2906" y="2504"/>
                    <a:pt x="2933" y="2506"/>
                    <a:pt x="2961" y="2506"/>
                  </a:cubicBezTo>
                  <a:cubicBezTo>
                    <a:pt x="2986" y="2506"/>
                    <a:pt x="3012" y="2505"/>
                    <a:pt x="3038" y="2503"/>
                  </a:cubicBezTo>
                  <a:lnTo>
                    <a:pt x="3038" y="2503"/>
                  </a:lnTo>
                  <a:cubicBezTo>
                    <a:pt x="3010" y="2501"/>
                    <a:pt x="2981" y="2501"/>
                    <a:pt x="2953" y="2501"/>
                  </a:cubicBezTo>
                  <a:close/>
                  <a:moveTo>
                    <a:pt x="2953" y="620"/>
                  </a:moveTo>
                  <a:cubicBezTo>
                    <a:pt x="3787" y="620"/>
                    <a:pt x="4215" y="1644"/>
                    <a:pt x="3620" y="2239"/>
                  </a:cubicBezTo>
                  <a:cubicBezTo>
                    <a:pt x="3450" y="2402"/>
                    <a:pt x="3244" y="2486"/>
                    <a:pt x="3038" y="2503"/>
                  </a:cubicBezTo>
                  <a:lnTo>
                    <a:pt x="3038" y="2503"/>
                  </a:lnTo>
                  <a:cubicBezTo>
                    <a:pt x="3379" y="2516"/>
                    <a:pt x="3717" y="2611"/>
                    <a:pt x="4025" y="2787"/>
                  </a:cubicBezTo>
                  <a:cubicBezTo>
                    <a:pt x="4168" y="2858"/>
                    <a:pt x="4215" y="3049"/>
                    <a:pt x="4144" y="3215"/>
                  </a:cubicBezTo>
                  <a:cubicBezTo>
                    <a:pt x="4078" y="3314"/>
                    <a:pt x="3967" y="3367"/>
                    <a:pt x="3857" y="3367"/>
                  </a:cubicBezTo>
                  <a:cubicBezTo>
                    <a:pt x="3808" y="3367"/>
                    <a:pt x="3760" y="3357"/>
                    <a:pt x="3715" y="3334"/>
                  </a:cubicBezTo>
                  <a:cubicBezTo>
                    <a:pt x="3477" y="3203"/>
                    <a:pt x="3215" y="3138"/>
                    <a:pt x="2953" y="3138"/>
                  </a:cubicBezTo>
                  <a:cubicBezTo>
                    <a:pt x="2691" y="3138"/>
                    <a:pt x="2429" y="3203"/>
                    <a:pt x="2191" y="3334"/>
                  </a:cubicBezTo>
                  <a:cubicBezTo>
                    <a:pt x="2146" y="3364"/>
                    <a:pt x="2097" y="3378"/>
                    <a:pt x="2047" y="3378"/>
                  </a:cubicBezTo>
                  <a:cubicBezTo>
                    <a:pt x="1938" y="3378"/>
                    <a:pt x="1828" y="3313"/>
                    <a:pt x="1762" y="3215"/>
                  </a:cubicBezTo>
                  <a:cubicBezTo>
                    <a:pt x="1691" y="3049"/>
                    <a:pt x="1739" y="2858"/>
                    <a:pt x="1882" y="2787"/>
                  </a:cubicBezTo>
                  <a:cubicBezTo>
                    <a:pt x="2193" y="2609"/>
                    <a:pt x="2535" y="2514"/>
                    <a:pt x="2879" y="2502"/>
                  </a:cubicBezTo>
                  <a:lnTo>
                    <a:pt x="2879" y="2502"/>
                  </a:lnTo>
                  <a:cubicBezTo>
                    <a:pt x="2420" y="2464"/>
                    <a:pt x="2001" y="2106"/>
                    <a:pt x="2001" y="1572"/>
                  </a:cubicBezTo>
                  <a:cubicBezTo>
                    <a:pt x="2001" y="1048"/>
                    <a:pt x="2429" y="620"/>
                    <a:pt x="2953" y="620"/>
                  </a:cubicBezTo>
                  <a:close/>
                  <a:moveTo>
                    <a:pt x="2953" y="0"/>
                  </a:moveTo>
                  <a:cubicBezTo>
                    <a:pt x="1000" y="0"/>
                    <a:pt x="0" y="2358"/>
                    <a:pt x="1405" y="3739"/>
                  </a:cubicBezTo>
                  <a:cubicBezTo>
                    <a:pt x="1852" y="4186"/>
                    <a:pt x="2401" y="4386"/>
                    <a:pt x="2940" y="4386"/>
                  </a:cubicBezTo>
                  <a:cubicBezTo>
                    <a:pt x="4066" y="4386"/>
                    <a:pt x="5144" y="3512"/>
                    <a:pt x="5144" y="2191"/>
                  </a:cubicBezTo>
                  <a:cubicBezTo>
                    <a:pt x="5144" y="977"/>
                    <a:pt x="4168" y="0"/>
                    <a:pt x="2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1" name="Google Shape;10571;p160"/>
            <p:cNvSpPr/>
            <p:nvPr/>
          </p:nvSpPr>
          <p:spPr>
            <a:xfrm>
              <a:off x="2792800" y="3228700"/>
              <a:ext cx="267950" cy="204225"/>
            </a:xfrm>
            <a:custGeom>
              <a:avLst/>
              <a:gdLst/>
              <a:ahLst/>
              <a:cxnLst/>
              <a:rect l="l" t="t" r="r" b="b"/>
              <a:pathLst>
                <a:path w="10718" h="8169" extrusionOk="0">
                  <a:moveTo>
                    <a:pt x="5344" y="1259"/>
                  </a:moveTo>
                  <a:cubicBezTo>
                    <a:pt x="6799" y="1259"/>
                    <a:pt x="8193" y="2389"/>
                    <a:pt x="8193" y="4096"/>
                  </a:cubicBezTo>
                  <a:cubicBezTo>
                    <a:pt x="8193" y="5644"/>
                    <a:pt x="6931" y="6906"/>
                    <a:pt x="5359" y="6930"/>
                  </a:cubicBezTo>
                  <a:cubicBezTo>
                    <a:pt x="2835" y="6930"/>
                    <a:pt x="1573" y="3882"/>
                    <a:pt x="3359" y="2096"/>
                  </a:cubicBezTo>
                  <a:cubicBezTo>
                    <a:pt x="3937" y="1518"/>
                    <a:pt x="4647" y="1259"/>
                    <a:pt x="5344" y="1259"/>
                  </a:cubicBezTo>
                  <a:close/>
                  <a:moveTo>
                    <a:pt x="930" y="0"/>
                  </a:moveTo>
                  <a:cubicBezTo>
                    <a:pt x="406" y="0"/>
                    <a:pt x="1" y="429"/>
                    <a:pt x="1" y="953"/>
                  </a:cubicBezTo>
                  <a:lnTo>
                    <a:pt x="1" y="7240"/>
                  </a:lnTo>
                  <a:cubicBezTo>
                    <a:pt x="1" y="7764"/>
                    <a:pt x="430" y="8169"/>
                    <a:pt x="930" y="8169"/>
                  </a:cubicBezTo>
                  <a:lnTo>
                    <a:pt x="9789" y="8169"/>
                  </a:lnTo>
                  <a:cubicBezTo>
                    <a:pt x="10289" y="8169"/>
                    <a:pt x="10717" y="7764"/>
                    <a:pt x="10717" y="7240"/>
                  </a:cubicBezTo>
                  <a:lnTo>
                    <a:pt x="10717" y="953"/>
                  </a:lnTo>
                  <a:cubicBezTo>
                    <a:pt x="10717" y="429"/>
                    <a:pt x="10289" y="0"/>
                    <a:pt x="97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2" name="Google Shape;10572;p160"/>
            <p:cNvSpPr/>
            <p:nvPr/>
          </p:nvSpPr>
          <p:spPr>
            <a:xfrm>
              <a:off x="2919025" y="3307275"/>
              <a:ext cx="15500" cy="16100"/>
            </a:xfrm>
            <a:custGeom>
              <a:avLst/>
              <a:gdLst/>
              <a:ahLst/>
              <a:cxnLst/>
              <a:rect l="l" t="t" r="r" b="b"/>
              <a:pathLst>
                <a:path w="620" h="644" extrusionOk="0">
                  <a:moveTo>
                    <a:pt x="310" y="1"/>
                  </a:moveTo>
                  <a:cubicBezTo>
                    <a:pt x="144" y="1"/>
                    <a:pt x="1" y="144"/>
                    <a:pt x="1" y="334"/>
                  </a:cubicBezTo>
                  <a:cubicBezTo>
                    <a:pt x="1" y="501"/>
                    <a:pt x="144" y="644"/>
                    <a:pt x="310" y="644"/>
                  </a:cubicBezTo>
                  <a:cubicBezTo>
                    <a:pt x="477" y="644"/>
                    <a:pt x="620" y="501"/>
                    <a:pt x="620" y="334"/>
                  </a:cubicBezTo>
                  <a:cubicBezTo>
                    <a:pt x="620" y="144"/>
                    <a:pt x="477" y="1"/>
                    <a:pt x="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3" name="Google Shape;10573;p160"/>
            <p:cNvSpPr/>
            <p:nvPr/>
          </p:nvSpPr>
          <p:spPr>
            <a:xfrm>
              <a:off x="2852700" y="3448975"/>
              <a:ext cx="148175" cy="31625"/>
            </a:xfrm>
            <a:custGeom>
              <a:avLst/>
              <a:gdLst/>
              <a:ahLst/>
              <a:cxnLst/>
              <a:rect l="l" t="t" r="r" b="b"/>
              <a:pathLst>
                <a:path w="5927" h="1265" extrusionOk="0">
                  <a:moveTo>
                    <a:pt x="1820" y="1"/>
                  </a:moveTo>
                  <a:cubicBezTo>
                    <a:pt x="1749" y="215"/>
                    <a:pt x="1630" y="429"/>
                    <a:pt x="1534" y="620"/>
                  </a:cubicBezTo>
                  <a:lnTo>
                    <a:pt x="439" y="620"/>
                  </a:lnTo>
                  <a:cubicBezTo>
                    <a:pt x="425" y="618"/>
                    <a:pt x="411" y="618"/>
                    <a:pt x="398" y="618"/>
                  </a:cubicBezTo>
                  <a:cubicBezTo>
                    <a:pt x="0" y="618"/>
                    <a:pt x="0" y="1265"/>
                    <a:pt x="398" y="1265"/>
                  </a:cubicBezTo>
                  <a:cubicBezTo>
                    <a:pt x="411" y="1265"/>
                    <a:pt x="425" y="1264"/>
                    <a:pt x="439" y="1263"/>
                  </a:cubicBezTo>
                  <a:lnTo>
                    <a:pt x="5488" y="1263"/>
                  </a:lnTo>
                  <a:cubicBezTo>
                    <a:pt x="5502" y="1264"/>
                    <a:pt x="5515" y="1265"/>
                    <a:pt x="5529" y="1265"/>
                  </a:cubicBezTo>
                  <a:cubicBezTo>
                    <a:pt x="5926" y="1265"/>
                    <a:pt x="5926" y="618"/>
                    <a:pt x="5529" y="618"/>
                  </a:cubicBezTo>
                  <a:cubicBezTo>
                    <a:pt x="5515" y="618"/>
                    <a:pt x="5502" y="618"/>
                    <a:pt x="5488" y="620"/>
                  </a:cubicBezTo>
                  <a:lnTo>
                    <a:pt x="4392" y="620"/>
                  </a:lnTo>
                  <a:cubicBezTo>
                    <a:pt x="4273" y="429"/>
                    <a:pt x="4178" y="215"/>
                    <a:pt x="41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4" name="Google Shape;10574;p160"/>
          <p:cNvGrpSpPr/>
          <p:nvPr/>
        </p:nvGrpSpPr>
        <p:grpSpPr>
          <a:xfrm>
            <a:off x="4025939" y="2898036"/>
            <a:ext cx="348820" cy="328286"/>
            <a:chOff x="3370900" y="3228700"/>
            <a:chExt cx="268550" cy="251850"/>
          </a:xfrm>
        </p:grpSpPr>
        <p:sp>
          <p:nvSpPr>
            <p:cNvPr id="10575" name="Google Shape;10575;p160"/>
            <p:cNvSpPr/>
            <p:nvPr/>
          </p:nvSpPr>
          <p:spPr>
            <a:xfrm>
              <a:off x="3481650" y="3370400"/>
              <a:ext cx="47050" cy="15500"/>
            </a:xfrm>
            <a:custGeom>
              <a:avLst/>
              <a:gdLst/>
              <a:ahLst/>
              <a:cxnLst/>
              <a:rect l="l" t="t" r="r" b="b"/>
              <a:pathLst>
                <a:path w="1882" h="620" extrusionOk="0">
                  <a:moveTo>
                    <a:pt x="0" y="0"/>
                  </a:moveTo>
                  <a:lnTo>
                    <a:pt x="0" y="619"/>
                  </a:lnTo>
                  <a:lnTo>
                    <a:pt x="1882" y="619"/>
                  </a:lnTo>
                  <a:lnTo>
                    <a:pt x="188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6" name="Google Shape;10576;p160"/>
            <p:cNvSpPr/>
            <p:nvPr/>
          </p:nvSpPr>
          <p:spPr>
            <a:xfrm>
              <a:off x="3497125" y="3401950"/>
              <a:ext cx="15500" cy="28000"/>
            </a:xfrm>
            <a:custGeom>
              <a:avLst/>
              <a:gdLst/>
              <a:ahLst/>
              <a:cxnLst/>
              <a:rect l="l" t="t" r="r" b="b"/>
              <a:pathLst>
                <a:path w="620" h="1120" extrusionOk="0">
                  <a:moveTo>
                    <a:pt x="0" y="0"/>
                  </a:moveTo>
                  <a:lnTo>
                    <a:pt x="0" y="810"/>
                  </a:lnTo>
                  <a:lnTo>
                    <a:pt x="334" y="1120"/>
                  </a:lnTo>
                  <a:lnTo>
                    <a:pt x="620" y="810"/>
                  </a:lnTo>
                  <a:lnTo>
                    <a:pt x="62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7" name="Google Shape;10577;p160"/>
            <p:cNvSpPr/>
            <p:nvPr/>
          </p:nvSpPr>
          <p:spPr>
            <a:xfrm>
              <a:off x="3370900" y="3228700"/>
              <a:ext cx="268550" cy="139925"/>
            </a:xfrm>
            <a:custGeom>
              <a:avLst/>
              <a:gdLst/>
              <a:ahLst/>
              <a:cxnLst/>
              <a:rect l="l" t="t" r="r" b="b"/>
              <a:pathLst>
                <a:path w="10742" h="5597" extrusionOk="0">
                  <a:moveTo>
                    <a:pt x="3478" y="0"/>
                  </a:moveTo>
                  <a:cubicBezTo>
                    <a:pt x="3311" y="0"/>
                    <a:pt x="3168" y="143"/>
                    <a:pt x="3168" y="334"/>
                  </a:cubicBezTo>
                  <a:lnTo>
                    <a:pt x="3168" y="1905"/>
                  </a:lnTo>
                  <a:lnTo>
                    <a:pt x="310" y="1905"/>
                  </a:lnTo>
                  <a:cubicBezTo>
                    <a:pt x="298" y="1904"/>
                    <a:pt x="286" y="1903"/>
                    <a:pt x="274" y="1903"/>
                  </a:cubicBezTo>
                  <a:cubicBezTo>
                    <a:pt x="124" y="1903"/>
                    <a:pt x="1" y="2038"/>
                    <a:pt x="1" y="2215"/>
                  </a:cubicBezTo>
                  <a:lnTo>
                    <a:pt x="1" y="4692"/>
                  </a:lnTo>
                  <a:cubicBezTo>
                    <a:pt x="1" y="4835"/>
                    <a:pt x="96" y="4954"/>
                    <a:pt x="239" y="5001"/>
                  </a:cubicBezTo>
                  <a:cubicBezTo>
                    <a:pt x="1406" y="5287"/>
                    <a:pt x="2597" y="5478"/>
                    <a:pt x="3787" y="5597"/>
                  </a:cubicBezTo>
                  <a:lnTo>
                    <a:pt x="3787" y="5358"/>
                  </a:lnTo>
                  <a:cubicBezTo>
                    <a:pt x="3787" y="5168"/>
                    <a:pt x="3930" y="5025"/>
                    <a:pt x="4097" y="5025"/>
                  </a:cubicBezTo>
                  <a:lnTo>
                    <a:pt x="4407" y="5025"/>
                  </a:lnTo>
                  <a:lnTo>
                    <a:pt x="4407" y="1905"/>
                  </a:lnTo>
                  <a:lnTo>
                    <a:pt x="3787" y="1905"/>
                  </a:lnTo>
                  <a:lnTo>
                    <a:pt x="3787" y="643"/>
                  </a:lnTo>
                  <a:lnTo>
                    <a:pt x="6931" y="643"/>
                  </a:lnTo>
                  <a:lnTo>
                    <a:pt x="6931" y="1905"/>
                  </a:lnTo>
                  <a:lnTo>
                    <a:pt x="6312" y="1905"/>
                  </a:lnTo>
                  <a:lnTo>
                    <a:pt x="6312" y="5049"/>
                  </a:lnTo>
                  <a:lnTo>
                    <a:pt x="6621" y="5049"/>
                  </a:lnTo>
                  <a:cubicBezTo>
                    <a:pt x="6633" y="5047"/>
                    <a:pt x="6646" y="5046"/>
                    <a:pt x="6658" y="5046"/>
                  </a:cubicBezTo>
                  <a:cubicBezTo>
                    <a:pt x="6808" y="5046"/>
                    <a:pt x="6931" y="5182"/>
                    <a:pt x="6931" y="5358"/>
                  </a:cubicBezTo>
                  <a:lnTo>
                    <a:pt x="6931" y="5597"/>
                  </a:lnTo>
                  <a:cubicBezTo>
                    <a:pt x="8122" y="5478"/>
                    <a:pt x="9312" y="5287"/>
                    <a:pt x="10479" y="5001"/>
                  </a:cubicBezTo>
                  <a:cubicBezTo>
                    <a:pt x="10622" y="4954"/>
                    <a:pt x="10717" y="4835"/>
                    <a:pt x="10741" y="4692"/>
                  </a:cubicBezTo>
                  <a:lnTo>
                    <a:pt x="10741" y="2215"/>
                  </a:lnTo>
                  <a:cubicBezTo>
                    <a:pt x="10717" y="2024"/>
                    <a:pt x="10598" y="1905"/>
                    <a:pt x="10408" y="1905"/>
                  </a:cubicBezTo>
                  <a:lnTo>
                    <a:pt x="7574" y="1905"/>
                  </a:lnTo>
                  <a:lnTo>
                    <a:pt x="7574" y="334"/>
                  </a:lnTo>
                  <a:cubicBezTo>
                    <a:pt x="7574" y="143"/>
                    <a:pt x="7431" y="0"/>
                    <a:pt x="72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8" name="Google Shape;10578;p160"/>
            <p:cNvSpPr/>
            <p:nvPr/>
          </p:nvSpPr>
          <p:spPr>
            <a:xfrm>
              <a:off x="3497125" y="3276325"/>
              <a:ext cx="15500" cy="78600"/>
            </a:xfrm>
            <a:custGeom>
              <a:avLst/>
              <a:gdLst/>
              <a:ahLst/>
              <a:cxnLst/>
              <a:rect l="l" t="t" r="r" b="b"/>
              <a:pathLst>
                <a:path w="620" h="3144" extrusionOk="0">
                  <a:moveTo>
                    <a:pt x="0" y="0"/>
                  </a:moveTo>
                  <a:lnTo>
                    <a:pt x="0" y="3144"/>
                  </a:lnTo>
                  <a:lnTo>
                    <a:pt x="620" y="3144"/>
                  </a:lnTo>
                  <a:lnTo>
                    <a:pt x="62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9" name="Google Shape;10579;p160"/>
            <p:cNvSpPr/>
            <p:nvPr/>
          </p:nvSpPr>
          <p:spPr>
            <a:xfrm>
              <a:off x="3386400" y="3372175"/>
              <a:ext cx="236975" cy="108375"/>
            </a:xfrm>
            <a:custGeom>
              <a:avLst/>
              <a:gdLst/>
              <a:ahLst/>
              <a:cxnLst/>
              <a:rect l="l" t="t" r="r" b="b"/>
              <a:pathLst>
                <a:path w="9479" h="4335" extrusionOk="0">
                  <a:moveTo>
                    <a:pt x="0" y="1"/>
                  </a:moveTo>
                  <a:lnTo>
                    <a:pt x="0" y="4001"/>
                  </a:lnTo>
                  <a:cubicBezTo>
                    <a:pt x="0" y="4192"/>
                    <a:pt x="143" y="4311"/>
                    <a:pt x="333" y="4335"/>
                  </a:cubicBezTo>
                  <a:lnTo>
                    <a:pt x="9169" y="4335"/>
                  </a:lnTo>
                  <a:cubicBezTo>
                    <a:pt x="9335" y="4311"/>
                    <a:pt x="9478" y="4192"/>
                    <a:pt x="9478" y="4001"/>
                  </a:cubicBezTo>
                  <a:lnTo>
                    <a:pt x="9478" y="1"/>
                  </a:lnTo>
                  <a:cubicBezTo>
                    <a:pt x="8430" y="239"/>
                    <a:pt x="7382" y="382"/>
                    <a:pt x="6311" y="501"/>
                  </a:cubicBezTo>
                  <a:lnTo>
                    <a:pt x="6311" y="882"/>
                  </a:lnTo>
                  <a:cubicBezTo>
                    <a:pt x="6311" y="1048"/>
                    <a:pt x="6168" y="1191"/>
                    <a:pt x="6001" y="1191"/>
                  </a:cubicBezTo>
                  <a:lnTo>
                    <a:pt x="5692" y="1191"/>
                  </a:lnTo>
                  <a:lnTo>
                    <a:pt x="5692" y="2144"/>
                  </a:lnTo>
                  <a:cubicBezTo>
                    <a:pt x="5692" y="2215"/>
                    <a:pt x="5668" y="2287"/>
                    <a:pt x="5596" y="2358"/>
                  </a:cubicBezTo>
                  <a:lnTo>
                    <a:pt x="4977" y="2977"/>
                  </a:lnTo>
                  <a:cubicBezTo>
                    <a:pt x="4906" y="3037"/>
                    <a:pt x="4822" y="3067"/>
                    <a:pt x="4742" y="3067"/>
                  </a:cubicBezTo>
                  <a:cubicBezTo>
                    <a:pt x="4662" y="3067"/>
                    <a:pt x="4584" y="3037"/>
                    <a:pt x="4525" y="2977"/>
                  </a:cubicBezTo>
                  <a:lnTo>
                    <a:pt x="3882" y="2358"/>
                  </a:lnTo>
                  <a:cubicBezTo>
                    <a:pt x="3834" y="2287"/>
                    <a:pt x="3810" y="2215"/>
                    <a:pt x="3810" y="2144"/>
                  </a:cubicBezTo>
                  <a:lnTo>
                    <a:pt x="3810" y="1191"/>
                  </a:lnTo>
                  <a:lnTo>
                    <a:pt x="3477" y="1191"/>
                  </a:lnTo>
                  <a:cubicBezTo>
                    <a:pt x="3310" y="1191"/>
                    <a:pt x="3167" y="1048"/>
                    <a:pt x="3167" y="882"/>
                  </a:cubicBezTo>
                  <a:lnTo>
                    <a:pt x="3167" y="501"/>
                  </a:lnTo>
                  <a:cubicBezTo>
                    <a:pt x="2119" y="382"/>
                    <a:pt x="1048" y="239"/>
                    <a:pt x="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0" name="Google Shape;10580;p160"/>
          <p:cNvGrpSpPr/>
          <p:nvPr/>
        </p:nvGrpSpPr>
        <p:grpSpPr>
          <a:xfrm>
            <a:off x="4776833" y="2887901"/>
            <a:ext cx="350346" cy="350055"/>
            <a:chOff x="3949000" y="3220925"/>
            <a:chExt cx="269725" cy="268550"/>
          </a:xfrm>
        </p:grpSpPr>
        <p:sp>
          <p:nvSpPr>
            <p:cNvPr id="10581" name="Google Shape;10581;p160"/>
            <p:cNvSpPr/>
            <p:nvPr/>
          </p:nvSpPr>
          <p:spPr>
            <a:xfrm>
              <a:off x="4027175" y="3362650"/>
              <a:ext cx="191550" cy="126825"/>
            </a:xfrm>
            <a:custGeom>
              <a:avLst/>
              <a:gdLst/>
              <a:ahLst/>
              <a:cxnLst/>
              <a:rect l="l" t="t" r="r" b="b"/>
              <a:pathLst>
                <a:path w="7662" h="5073" extrusionOk="0">
                  <a:moveTo>
                    <a:pt x="2935" y="1874"/>
                  </a:moveTo>
                  <a:cubicBezTo>
                    <a:pt x="3097" y="1874"/>
                    <a:pt x="3256" y="2001"/>
                    <a:pt x="3256" y="2191"/>
                  </a:cubicBezTo>
                  <a:cubicBezTo>
                    <a:pt x="3256" y="2358"/>
                    <a:pt x="3113" y="2501"/>
                    <a:pt x="2946" y="2501"/>
                  </a:cubicBezTo>
                  <a:cubicBezTo>
                    <a:pt x="2661" y="2501"/>
                    <a:pt x="2518" y="2168"/>
                    <a:pt x="2708" y="1977"/>
                  </a:cubicBezTo>
                  <a:cubicBezTo>
                    <a:pt x="2772" y="1906"/>
                    <a:pt x="2854" y="1874"/>
                    <a:pt x="2935" y="1874"/>
                  </a:cubicBezTo>
                  <a:close/>
                  <a:moveTo>
                    <a:pt x="4197" y="1874"/>
                  </a:moveTo>
                  <a:cubicBezTo>
                    <a:pt x="4359" y="1874"/>
                    <a:pt x="4518" y="2001"/>
                    <a:pt x="4518" y="2191"/>
                  </a:cubicBezTo>
                  <a:cubicBezTo>
                    <a:pt x="4518" y="2358"/>
                    <a:pt x="4375" y="2501"/>
                    <a:pt x="4185" y="2501"/>
                  </a:cubicBezTo>
                  <a:cubicBezTo>
                    <a:pt x="3899" y="2501"/>
                    <a:pt x="3780" y="2168"/>
                    <a:pt x="3970" y="1977"/>
                  </a:cubicBezTo>
                  <a:cubicBezTo>
                    <a:pt x="4034" y="1906"/>
                    <a:pt x="4116" y="1874"/>
                    <a:pt x="4197" y="1874"/>
                  </a:cubicBezTo>
                  <a:close/>
                  <a:moveTo>
                    <a:pt x="5435" y="1874"/>
                  </a:moveTo>
                  <a:cubicBezTo>
                    <a:pt x="5598" y="1874"/>
                    <a:pt x="5756" y="2001"/>
                    <a:pt x="5756" y="2191"/>
                  </a:cubicBezTo>
                  <a:cubicBezTo>
                    <a:pt x="5756" y="2358"/>
                    <a:pt x="5614" y="2501"/>
                    <a:pt x="5447" y="2501"/>
                  </a:cubicBezTo>
                  <a:cubicBezTo>
                    <a:pt x="5437" y="2502"/>
                    <a:pt x="5428" y="2502"/>
                    <a:pt x="5418" y="2502"/>
                  </a:cubicBezTo>
                  <a:cubicBezTo>
                    <a:pt x="5152" y="2502"/>
                    <a:pt x="5025" y="2184"/>
                    <a:pt x="5209" y="1977"/>
                  </a:cubicBezTo>
                  <a:cubicBezTo>
                    <a:pt x="5272" y="1906"/>
                    <a:pt x="5354" y="1874"/>
                    <a:pt x="5435" y="1874"/>
                  </a:cubicBezTo>
                  <a:close/>
                  <a:moveTo>
                    <a:pt x="2917" y="0"/>
                  </a:moveTo>
                  <a:cubicBezTo>
                    <a:pt x="984" y="0"/>
                    <a:pt x="0" y="2341"/>
                    <a:pt x="1375" y="3716"/>
                  </a:cubicBezTo>
                  <a:lnTo>
                    <a:pt x="1375" y="4740"/>
                  </a:lnTo>
                  <a:cubicBezTo>
                    <a:pt x="1351" y="4859"/>
                    <a:pt x="1446" y="4978"/>
                    <a:pt x="1565" y="5049"/>
                  </a:cubicBezTo>
                  <a:cubicBezTo>
                    <a:pt x="1605" y="5065"/>
                    <a:pt x="1645" y="5073"/>
                    <a:pt x="1683" y="5073"/>
                  </a:cubicBezTo>
                  <a:cubicBezTo>
                    <a:pt x="1761" y="5073"/>
                    <a:pt x="1835" y="5041"/>
                    <a:pt x="1899" y="4978"/>
                  </a:cubicBezTo>
                  <a:lnTo>
                    <a:pt x="2494" y="4382"/>
                  </a:lnTo>
                  <a:cubicBezTo>
                    <a:pt x="2637" y="4406"/>
                    <a:pt x="2780" y="4406"/>
                    <a:pt x="2946" y="4406"/>
                  </a:cubicBezTo>
                  <a:lnTo>
                    <a:pt x="5447" y="4406"/>
                  </a:lnTo>
                  <a:cubicBezTo>
                    <a:pt x="6661" y="4406"/>
                    <a:pt x="7662" y="3430"/>
                    <a:pt x="7662" y="2215"/>
                  </a:cubicBezTo>
                  <a:cubicBezTo>
                    <a:pt x="7662" y="1001"/>
                    <a:pt x="6661" y="0"/>
                    <a:pt x="5447" y="0"/>
                  </a:cubicBezTo>
                  <a:lnTo>
                    <a:pt x="2946" y="0"/>
                  </a:lnTo>
                  <a:cubicBezTo>
                    <a:pt x="2937" y="0"/>
                    <a:pt x="2927" y="0"/>
                    <a:pt x="29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2" name="Google Shape;10582;p160"/>
            <p:cNvSpPr/>
            <p:nvPr/>
          </p:nvSpPr>
          <p:spPr>
            <a:xfrm>
              <a:off x="3949000" y="3220925"/>
              <a:ext cx="193525" cy="125900"/>
            </a:xfrm>
            <a:custGeom>
              <a:avLst/>
              <a:gdLst/>
              <a:ahLst/>
              <a:cxnLst/>
              <a:rect l="l" t="t" r="r" b="b"/>
              <a:pathLst>
                <a:path w="7741" h="5036" extrusionOk="0">
                  <a:moveTo>
                    <a:pt x="2287" y="1883"/>
                  </a:moveTo>
                  <a:cubicBezTo>
                    <a:pt x="2573" y="1883"/>
                    <a:pt x="2716" y="2240"/>
                    <a:pt x="2501" y="2431"/>
                  </a:cubicBezTo>
                  <a:cubicBezTo>
                    <a:pt x="2441" y="2491"/>
                    <a:pt x="2365" y="2518"/>
                    <a:pt x="2291" y="2518"/>
                  </a:cubicBezTo>
                  <a:cubicBezTo>
                    <a:pt x="2132" y="2518"/>
                    <a:pt x="1977" y="2395"/>
                    <a:pt x="1977" y="2216"/>
                  </a:cubicBezTo>
                  <a:cubicBezTo>
                    <a:pt x="1977" y="2026"/>
                    <a:pt x="2120" y="1883"/>
                    <a:pt x="2287" y="1883"/>
                  </a:cubicBezTo>
                  <a:close/>
                  <a:moveTo>
                    <a:pt x="3549" y="1883"/>
                  </a:moveTo>
                  <a:cubicBezTo>
                    <a:pt x="3835" y="1883"/>
                    <a:pt x="3978" y="2216"/>
                    <a:pt x="3763" y="2431"/>
                  </a:cubicBezTo>
                  <a:cubicBezTo>
                    <a:pt x="3703" y="2491"/>
                    <a:pt x="3628" y="2518"/>
                    <a:pt x="3553" y="2518"/>
                  </a:cubicBezTo>
                  <a:cubicBezTo>
                    <a:pt x="3394" y="2518"/>
                    <a:pt x="3239" y="2395"/>
                    <a:pt x="3239" y="2216"/>
                  </a:cubicBezTo>
                  <a:cubicBezTo>
                    <a:pt x="3239" y="2026"/>
                    <a:pt x="3382" y="1883"/>
                    <a:pt x="3549" y="1883"/>
                  </a:cubicBezTo>
                  <a:close/>
                  <a:moveTo>
                    <a:pt x="4811" y="1883"/>
                  </a:moveTo>
                  <a:cubicBezTo>
                    <a:pt x="5097" y="1883"/>
                    <a:pt x="5216" y="2240"/>
                    <a:pt x="5026" y="2431"/>
                  </a:cubicBezTo>
                  <a:cubicBezTo>
                    <a:pt x="4965" y="2491"/>
                    <a:pt x="4890" y="2518"/>
                    <a:pt x="4816" y="2518"/>
                  </a:cubicBezTo>
                  <a:cubicBezTo>
                    <a:pt x="4657" y="2518"/>
                    <a:pt x="4502" y="2395"/>
                    <a:pt x="4502" y="2216"/>
                  </a:cubicBezTo>
                  <a:cubicBezTo>
                    <a:pt x="4478" y="2026"/>
                    <a:pt x="4621" y="1883"/>
                    <a:pt x="4811" y="1883"/>
                  </a:cubicBezTo>
                  <a:close/>
                  <a:moveTo>
                    <a:pt x="2202" y="0"/>
                  </a:moveTo>
                  <a:cubicBezTo>
                    <a:pt x="1001" y="0"/>
                    <a:pt x="1" y="983"/>
                    <a:pt x="1" y="2193"/>
                  </a:cubicBezTo>
                  <a:cubicBezTo>
                    <a:pt x="1" y="3426"/>
                    <a:pt x="1001" y="4409"/>
                    <a:pt x="2202" y="4409"/>
                  </a:cubicBezTo>
                  <a:cubicBezTo>
                    <a:pt x="2230" y="4409"/>
                    <a:pt x="2258" y="4408"/>
                    <a:pt x="2287" y="4407"/>
                  </a:cubicBezTo>
                  <a:lnTo>
                    <a:pt x="4811" y="4407"/>
                  </a:lnTo>
                  <a:cubicBezTo>
                    <a:pt x="4954" y="4407"/>
                    <a:pt x="5097" y="4384"/>
                    <a:pt x="5240" y="4360"/>
                  </a:cubicBezTo>
                  <a:lnTo>
                    <a:pt x="5835" y="4955"/>
                  </a:lnTo>
                  <a:cubicBezTo>
                    <a:pt x="5907" y="5009"/>
                    <a:pt x="6005" y="5035"/>
                    <a:pt x="6100" y="5035"/>
                  </a:cubicBezTo>
                  <a:cubicBezTo>
                    <a:pt x="6131" y="5035"/>
                    <a:pt x="6163" y="5032"/>
                    <a:pt x="6192" y="5027"/>
                  </a:cubicBezTo>
                  <a:cubicBezTo>
                    <a:pt x="6312" y="4955"/>
                    <a:pt x="6383" y="4836"/>
                    <a:pt x="6383" y="4717"/>
                  </a:cubicBezTo>
                  <a:lnTo>
                    <a:pt x="6383" y="3741"/>
                  </a:lnTo>
                  <a:cubicBezTo>
                    <a:pt x="7740" y="2335"/>
                    <a:pt x="6740" y="2"/>
                    <a:pt x="4811" y="2"/>
                  </a:cubicBezTo>
                  <a:lnTo>
                    <a:pt x="2287" y="2"/>
                  </a:lnTo>
                  <a:cubicBezTo>
                    <a:pt x="2258" y="1"/>
                    <a:pt x="2230" y="0"/>
                    <a:pt x="22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3" name="Google Shape;10583;p160"/>
          <p:cNvGrpSpPr/>
          <p:nvPr/>
        </p:nvGrpSpPr>
        <p:grpSpPr>
          <a:xfrm>
            <a:off x="5530812" y="2887934"/>
            <a:ext cx="348040" cy="349273"/>
            <a:chOff x="4529475" y="3220950"/>
            <a:chExt cx="267950" cy="267950"/>
          </a:xfrm>
        </p:grpSpPr>
        <p:sp>
          <p:nvSpPr>
            <p:cNvPr id="10584" name="Google Shape;10584;p160"/>
            <p:cNvSpPr/>
            <p:nvPr/>
          </p:nvSpPr>
          <p:spPr>
            <a:xfrm>
              <a:off x="4606450" y="3284050"/>
              <a:ext cx="190975" cy="125650"/>
            </a:xfrm>
            <a:custGeom>
              <a:avLst/>
              <a:gdLst/>
              <a:ahLst/>
              <a:cxnLst/>
              <a:rect l="l" t="t" r="r" b="b"/>
              <a:pathLst>
                <a:path w="7639" h="5026" extrusionOk="0">
                  <a:moveTo>
                    <a:pt x="2922" y="1874"/>
                  </a:moveTo>
                  <a:cubicBezTo>
                    <a:pt x="3084" y="1874"/>
                    <a:pt x="3233" y="2001"/>
                    <a:pt x="3233" y="2192"/>
                  </a:cubicBezTo>
                  <a:cubicBezTo>
                    <a:pt x="3233" y="2359"/>
                    <a:pt x="3090" y="2502"/>
                    <a:pt x="2923" y="2502"/>
                  </a:cubicBezTo>
                  <a:cubicBezTo>
                    <a:pt x="2637" y="2502"/>
                    <a:pt x="2494" y="2168"/>
                    <a:pt x="2685" y="1978"/>
                  </a:cubicBezTo>
                  <a:cubicBezTo>
                    <a:pt x="2756" y="1906"/>
                    <a:pt x="2841" y="1874"/>
                    <a:pt x="2922" y="1874"/>
                  </a:cubicBezTo>
                  <a:close/>
                  <a:moveTo>
                    <a:pt x="4184" y="1874"/>
                  </a:moveTo>
                  <a:cubicBezTo>
                    <a:pt x="4347" y="1874"/>
                    <a:pt x="4495" y="2001"/>
                    <a:pt x="4495" y="2192"/>
                  </a:cubicBezTo>
                  <a:cubicBezTo>
                    <a:pt x="4495" y="2359"/>
                    <a:pt x="4352" y="2502"/>
                    <a:pt x="4185" y="2502"/>
                  </a:cubicBezTo>
                  <a:cubicBezTo>
                    <a:pt x="3899" y="2502"/>
                    <a:pt x="3757" y="2168"/>
                    <a:pt x="3947" y="1978"/>
                  </a:cubicBezTo>
                  <a:cubicBezTo>
                    <a:pt x="4019" y="1906"/>
                    <a:pt x="4103" y="1874"/>
                    <a:pt x="4184" y="1874"/>
                  </a:cubicBezTo>
                  <a:close/>
                  <a:moveTo>
                    <a:pt x="5436" y="1874"/>
                  </a:moveTo>
                  <a:cubicBezTo>
                    <a:pt x="5598" y="1874"/>
                    <a:pt x="5757" y="2001"/>
                    <a:pt x="5757" y="2192"/>
                  </a:cubicBezTo>
                  <a:cubicBezTo>
                    <a:pt x="5757" y="2359"/>
                    <a:pt x="5614" y="2502"/>
                    <a:pt x="5447" y="2502"/>
                  </a:cubicBezTo>
                  <a:cubicBezTo>
                    <a:pt x="5162" y="2502"/>
                    <a:pt x="5019" y="2168"/>
                    <a:pt x="5209" y="1978"/>
                  </a:cubicBezTo>
                  <a:cubicBezTo>
                    <a:pt x="5273" y="1906"/>
                    <a:pt x="5355" y="1874"/>
                    <a:pt x="5436" y="1874"/>
                  </a:cubicBezTo>
                  <a:close/>
                  <a:moveTo>
                    <a:pt x="2894" y="1"/>
                  </a:moveTo>
                  <a:cubicBezTo>
                    <a:pt x="961" y="1"/>
                    <a:pt x="1" y="2342"/>
                    <a:pt x="1351" y="3716"/>
                  </a:cubicBezTo>
                  <a:lnTo>
                    <a:pt x="1351" y="4716"/>
                  </a:lnTo>
                  <a:cubicBezTo>
                    <a:pt x="1351" y="4835"/>
                    <a:pt x="1423" y="4954"/>
                    <a:pt x="1542" y="5002"/>
                  </a:cubicBezTo>
                  <a:cubicBezTo>
                    <a:pt x="1582" y="5018"/>
                    <a:pt x="1624" y="5026"/>
                    <a:pt x="1665" y="5026"/>
                  </a:cubicBezTo>
                  <a:cubicBezTo>
                    <a:pt x="1748" y="5026"/>
                    <a:pt x="1828" y="4994"/>
                    <a:pt x="1875" y="4931"/>
                  </a:cubicBezTo>
                  <a:lnTo>
                    <a:pt x="2471" y="4335"/>
                  </a:lnTo>
                  <a:cubicBezTo>
                    <a:pt x="2637" y="4383"/>
                    <a:pt x="2780" y="4383"/>
                    <a:pt x="2923" y="4383"/>
                  </a:cubicBezTo>
                  <a:lnTo>
                    <a:pt x="5447" y="4383"/>
                  </a:lnTo>
                  <a:cubicBezTo>
                    <a:pt x="6662" y="4383"/>
                    <a:pt x="7638" y="3406"/>
                    <a:pt x="7638" y="2192"/>
                  </a:cubicBezTo>
                  <a:cubicBezTo>
                    <a:pt x="7638" y="977"/>
                    <a:pt x="6662" y="1"/>
                    <a:pt x="5447" y="1"/>
                  </a:cubicBezTo>
                  <a:lnTo>
                    <a:pt x="2923" y="1"/>
                  </a:lnTo>
                  <a:cubicBezTo>
                    <a:pt x="2913" y="1"/>
                    <a:pt x="2903" y="1"/>
                    <a:pt x="28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160"/>
            <p:cNvSpPr/>
            <p:nvPr/>
          </p:nvSpPr>
          <p:spPr>
            <a:xfrm>
              <a:off x="4529475" y="3220950"/>
              <a:ext cx="157800" cy="267950"/>
            </a:xfrm>
            <a:custGeom>
              <a:avLst/>
              <a:gdLst/>
              <a:ahLst/>
              <a:cxnLst/>
              <a:rect l="l" t="t" r="r" b="b"/>
              <a:pathLst>
                <a:path w="6312" h="10718" extrusionOk="0">
                  <a:moveTo>
                    <a:pt x="3197" y="1262"/>
                  </a:moveTo>
                  <a:cubicBezTo>
                    <a:pt x="3465" y="1262"/>
                    <a:pt x="3614" y="1580"/>
                    <a:pt x="3430" y="1787"/>
                  </a:cubicBezTo>
                  <a:cubicBezTo>
                    <a:pt x="3359" y="1858"/>
                    <a:pt x="3274" y="1890"/>
                    <a:pt x="3193" y="1890"/>
                  </a:cubicBezTo>
                  <a:cubicBezTo>
                    <a:pt x="3031" y="1890"/>
                    <a:pt x="2882" y="1763"/>
                    <a:pt x="2882" y="1572"/>
                  </a:cubicBezTo>
                  <a:cubicBezTo>
                    <a:pt x="2882" y="1406"/>
                    <a:pt x="3001" y="1263"/>
                    <a:pt x="3168" y="1263"/>
                  </a:cubicBezTo>
                  <a:cubicBezTo>
                    <a:pt x="3178" y="1262"/>
                    <a:pt x="3187" y="1262"/>
                    <a:pt x="3197" y="1262"/>
                  </a:cubicBezTo>
                  <a:close/>
                  <a:moveTo>
                    <a:pt x="3544" y="8810"/>
                  </a:moveTo>
                  <a:cubicBezTo>
                    <a:pt x="3940" y="8810"/>
                    <a:pt x="3940" y="9433"/>
                    <a:pt x="3544" y="9433"/>
                  </a:cubicBezTo>
                  <a:cubicBezTo>
                    <a:pt x="3530" y="9433"/>
                    <a:pt x="3516" y="9433"/>
                    <a:pt x="3502" y="9431"/>
                  </a:cubicBezTo>
                  <a:lnTo>
                    <a:pt x="2882" y="9431"/>
                  </a:lnTo>
                  <a:cubicBezTo>
                    <a:pt x="2867" y="9433"/>
                    <a:pt x="2852" y="9433"/>
                    <a:pt x="2838" y="9433"/>
                  </a:cubicBezTo>
                  <a:cubicBezTo>
                    <a:pt x="2421" y="9433"/>
                    <a:pt x="2421" y="8810"/>
                    <a:pt x="2838" y="8810"/>
                  </a:cubicBezTo>
                  <a:cubicBezTo>
                    <a:pt x="2852" y="8810"/>
                    <a:pt x="2867" y="8810"/>
                    <a:pt x="2882" y="8812"/>
                  </a:cubicBezTo>
                  <a:lnTo>
                    <a:pt x="3502" y="8812"/>
                  </a:lnTo>
                  <a:cubicBezTo>
                    <a:pt x="3516" y="8810"/>
                    <a:pt x="3530" y="8810"/>
                    <a:pt x="3544" y="8810"/>
                  </a:cubicBezTo>
                  <a:close/>
                  <a:moveTo>
                    <a:pt x="953" y="1"/>
                  </a:moveTo>
                  <a:cubicBezTo>
                    <a:pt x="429" y="1"/>
                    <a:pt x="1" y="406"/>
                    <a:pt x="1" y="929"/>
                  </a:cubicBezTo>
                  <a:lnTo>
                    <a:pt x="1" y="9788"/>
                  </a:lnTo>
                  <a:cubicBezTo>
                    <a:pt x="25" y="10288"/>
                    <a:pt x="429" y="10693"/>
                    <a:pt x="953" y="10717"/>
                  </a:cubicBezTo>
                  <a:lnTo>
                    <a:pt x="5383" y="10717"/>
                  </a:lnTo>
                  <a:cubicBezTo>
                    <a:pt x="5883" y="10717"/>
                    <a:pt x="6312" y="10288"/>
                    <a:pt x="6312" y="9765"/>
                  </a:cubicBezTo>
                  <a:lnTo>
                    <a:pt x="6312" y="7550"/>
                  </a:lnTo>
                  <a:lnTo>
                    <a:pt x="5764" y="7550"/>
                  </a:lnTo>
                  <a:lnTo>
                    <a:pt x="5407" y="7907"/>
                  </a:lnTo>
                  <a:cubicBezTo>
                    <a:pt x="5227" y="8087"/>
                    <a:pt x="4981" y="8188"/>
                    <a:pt x="4728" y="8188"/>
                  </a:cubicBezTo>
                  <a:cubicBezTo>
                    <a:pt x="4612" y="8188"/>
                    <a:pt x="4495" y="8166"/>
                    <a:pt x="4383" y="8121"/>
                  </a:cubicBezTo>
                  <a:cubicBezTo>
                    <a:pt x="4025" y="7955"/>
                    <a:pt x="3787" y="7621"/>
                    <a:pt x="3811" y="7240"/>
                  </a:cubicBezTo>
                  <a:lnTo>
                    <a:pt x="3811" y="6502"/>
                  </a:lnTo>
                  <a:cubicBezTo>
                    <a:pt x="3406" y="6002"/>
                    <a:pt x="3168" y="5359"/>
                    <a:pt x="3168" y="4716"/>
                  </a:cubicBezTo>
                  <a:cubicBezTo>
                    <a:pt x="3168" y="3168"/>
                    <a:pt x="4430" y="1906"/>
                    <a:pt x="6002" y="1906"/>
                  </a:cubicBezTo>
                  <a:lnTo>
                    <a:pt x="6312" y="1906"/>
                  </a:lnTo>
                  <a:lnTo>
                    <a:pt x="6312" y="929"/>
                  </a:lnTo>
                  <a:cubicBezTo>
                    <a:pt x="6312" y="406"/>
                    <a:pt x="5883" y="1"/>
                    <a:pt x="53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6" name="Google Shape;10586;p160"/>
          <p:cNvGrpSpPr/>
          <p:nvPr/>
        </p:nvGrpSpPr>
        <p:grpSpPr>
          <a:xfrm>
            <a:off x="6284044" y="2887151"/>
            <a:ext cx="348008" cy="350055"/>
            <a:chOff x="5109375" y="3220350"/>
            <a:chExt cx="267925" cy="268550"/>
          </a:xfrm>
        </p:grpSpPr>
        <p:sp>
          <p:nvSpPr>
            <p:cNvPr id="10587" name="Google Shape;10587;p160"/>
            <p:cNvSpPr/>
            <p:nvPr/>
          </p:nvSpPr>
          <p:spPr>
            <a:xfrm>
              <a:off x="5109375" y="3220350"/>
              <a:ext cx="157775" cy="268550"/>
            </a:xfrm>
            <a:custGeom>
              <a:avLst/>
              <a:gdLst/>
              <a:ahLst/>
              <a:cxnLst/>
              <a:rect l="l" t="t" r="r" b="b"/>
              <a:pathLst>
                <a:path w="6311" h="10742" extrusionOk="0">
                  <a:moveTo>
                    <a:pt x="3167" y="953"/>
                  </a:moveTo>
                  <a:cubicBezTo>
                    <a:pt x="3334" y="953"/>
                    <a:pt x="3477" y="1096"/>
                    <a:pt x="3477" y="1287"/>
                  </a:cubicBezTo>
                  <a:cubicBezTo>
                    <a:pt x="3501" y="1513"/>
                    <a:pt x="3334" y="1626"/>
                    <a:pt x="3167" y="1626"/>
                  </a:cubicBezTo>
                  <a:cubicBezTo>
                    <a:pt x="3001" y="1626"/>
                    <a:pt x="2834" y="1513"/>
                    <a:pt x="2858" y="1287"/>
                  </a:cubicBezTo>
                  <a:cubicBezTo>
                    <a:pt x="2858" y="1096"/>
                    <a:pt x="2977" y="953"/>
                    <a:pt x="3167" y="953"/>
                  </a:cubicBezTo>
                  <a:close/>
                  <a:moveTo>
                    <a:pt x="3543" y="8834"/>
                  </a:moveTo>
                  <a:cubicBezTo>
                    <a:pt x="3939" y="8834"/>
                    <a:pt x="3939" y="9457"/>
                    <a:pt x="3543" y="9457"/>
                  </a:cubicBezTo>
                  <a:cubicBezTo>
                    <a:pt x="3530" y="9457"/>
                    <a:pt x="3515" y="9457"/>
                    <a:pt x="3501" y="9455"/>
                  </a:cubicBezTo>
                  <a:lnTo>
                    <a:pt x="2858" y="9455"/>
                  </a:lnTo>
                  <a:cubicBezTo>
                    <a:pt x="2843" y="9457"/>
                    <a:pt x="2829" y="9457"/>
                    <a:pt x="2815" y="9457"/>
                  </a:cubicBezTo>
                  <a:cubicBezTo>
                    <a:pt x="2420" y="9457"/>
                    <a:pt x="2420" y="8834"/>
                    <a:pt x="2815" y="8834"/>
                  </a:cubicBezTo>
                  <a:cubicBezTo>
                    <a:pt x="2829" y="8834"/>
                    <a:pt x="2843" y="8834"/>
                    <a:pt x="2858" y="8836"/>
                  </a:cubicBezTo>
                  <a:lnTo>
                    <a:pt x="3501" y="8836"/>
                  </a:lnTo>
                  <a:cubicBezTo>
                    <a:pt x="3515" y="8834"/>
                    <a:pt x="3530" y="8834"/>
                    <a:pt x="3543" y="8834"/>
                  </a:cubicBezTo>
                  <a:close/>
                  <a:moveTo>
                    <a:pt x="953" y="1"/>
                  </a:moveTo>
                  <a:cubicBezTo>
                    <a:pt x="429" y="1"/>
                    <a:pt x="0" y="430"/>
                    <a:pt x="0" y="953"/>
                  </a:cubicBezTo>
                  <a:lnTo>
                    <a:pt x="0" y="9789"/>
                  </a:lnTo>
                  <a:cubicBezTo>
                    <a:pt x="0" y="10312"/>
                    <a:pt x="429" y="10717"/>
                    <a:pt x="953" y="10741"/>
                  </a:cubicBezTo>
                  <a:lnTo>
                    <a:pt x="5358" y="10741"/>
                  </a:lnTo>
                  <a:cubicBezTo>
                    <a:pt x="5882" y="10741"/>
                    <a:pt x="6311" y="10312"/>
                    <a:pt x="6311" y="9789"/>
                  </a:cubicBezTo>
                  <a:lnTo>
                    <a:pt x="6311" y="8193"/>
                  </a:lnTo>
                  <a:lnTo>
                    <a:pt x="4096" y="8193"/>
                  </a:lnTo>
                  <a:cubicBezTo>
                    <a:pt x="3572" y="8193"/>
                    <a:pt x="3167" y="7788"/>
                    <a:pt x="3167" y="7264"/>
                  </a:cubicBezTo>
                  <a:lnTo>
                    <a:pt x="3167" y="2859"/>
                  </a:lnTo>
                  <a:cubicBezTo>
                    <a:pt x="3167" y="2335"/>
                    <a:pt x="3572" y="1906"/>
                    <a:pt x="4096" y="1906"/>
                  </a:cubicBezTo>
                  <a:lnTo>
                    <a:pt x="6311" y="1906"/>
                  </a:lnTo>
                  <a:lnTo>
                    <a:pt x="6311" y="953"/>
                  </a:lnTo>
                  <a:cubicBezTo>
                    <a:pt x="6311" y="430"/>
                    <a:pt x="5882" y="1"/>
                    <a:pt x="5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8" name="Google Shape;10588;p160"/>
            <p:cNvSpPr/>
            <p:nvPr/>
          </p:nvSpPr>
          <p:spPr>
            <a:xfrm>
              <a:off x="5204025" y="3284050"/>
              <a:ext cx="173275" cy="31600"/>
            </a:xfrm>
            <a:custGeom>
              <a:avLst/>
              <a:gdLst/>
              <a:ahLst/>
              <a:cxnLst/>
              <a:rect l="l" t="t" r="r" b="b"/>
              <a:pathLst>
                <a:path w="6931" h="1264" extrusionOk="0">
                  <a:moveTo>
                    <a:pt x="310" y="1"/>
                  </a:moveTo>
                  <a:cubicBezTo>
                    <a:pt x="144" y="1"/>
                    <a:pt x="1" y="144"/>
                    <a:pt x="1" y="311"/>
                  </a:cubicBezTo>
                  <a:lnTo>
                    <a:pt x="1" y="1263"/>
                  </a:lnTo>
                  <a:lnTo>
                    <a:pt x="6931" y="1263"/>
                  </a:lnTo>
                  <a:lnTo>
                    <a:pt x="6931" y="311"/>
                  </a:lnTo>
                  <a:cubicBezTo>
                    <a:pt x="6931" y="144"/>
                    <a:pt x="6812" y="1"/>
                    <a:pt x="66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9" name="Google Shape;10589;p160"/>
            <p:cNvSpPr/>
            <p:nvPr/>
          </p:nvSpPr>
          <p:spPr>
            <a:xfrm>
              <a:off x="5204025" y="3331100"/>
              <a:ext cx="173275" cy="78600"/>
            </a:xfrm>
            <a:custGeom>
              <a:avLst/>
              <a:gdLst/>
              <a:ahLst/>
              <a:cxnLst/>
              <a:rect l="l" t="t" r="r" b="b"/>
              <a:pathLst>
                <a:path w="6931" h="3144" extrusionOk="0">
                  <a:moveTo>
                    <a:pt x="5400" y="617"/>
                  </a:moveTo>
                  <a:cubicBezTo>
                    <a:pt x="5798" y="617"/>
                    <a:pt x="5798" y="1265"/>
                    <a:pt x="5400" y="1265"/>
                  </a:cubicBezTo>
                  <a:cubicBezTo>
                    <a:pt x="5387" y="1265"/>
                    <a:pt x="5373" y="1264"/>
                    <a:pt x="5359" y="1262"/>
                  </a:cubicBezTo>
                  <a:lnTo>
                    <a:pt x="4716" y="1262"/>
                  </a:lnTo>
                  <a:cubicBezTo>
                    <a:pt x="4335" y="1215"/>
                    <a:pt x="4335" y="667"/>
                    <a:pt x="4716" y="620"/>
                  </a:cubicBezTo>
                  <a:lnTo>
                    <a:pt x="5359" y="620"/>
                  </a:lnTo>
                  <a:cubicBezTo>
                    <a:pt x="5373" y="618"/>
                    <a:pt x="5387" y="617"/>
                    <a:pt x="5400" y="617"/>
                  </a:cubicBezTo>
                  <a:close/>
                  <a:moveTo>
                    <a:pt x="1" y="0"/>
                  </a:moveTo>
                  <a:lnTo>
                    <a:pt x="1" y="2834"/>
                  </a:lnTo>
                  <a:cubicBezTo>
                    <a:pt x="1" y="3001"/>
                    <a:pt x="144" y="3144"/>
                    <a:pt x="310" y="3144"/>
                  </a:cubicBezTo>
                  <a:lnTo>
                    <a:pt x="6621" y="3144"/>
                  </a:lnTo>
                  <a:cubicBezTo>
                    <a:pt x="6812" y="3144"/>
                    <a:pt x="6931" y="3001"/>
                    <a:pt x="6931" y="2834"/>
                  </a:cubicBezTo>
                  <a:lnTo>
                    <a:pt x="693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0" name="Google Shape;10590;p160"/>
          <p:cNvGrpSpPr/>
          <p:nvPr/>
        </p:nvGrpSpPr>
        <p:grpSpPr>
          <a:xfrm>
            <a:off x="7045751" y="2887901"/>
            <a:ext cx="327907" cy="349305"/>
            <a:chOff x="5695800" y="3220925"/>
            <a:chExt cx="252450" cy="267975"/>
          </a:xfrm>
        </p:grpSpPr>
        <p:sp>
          <p:nvSpPr>
            <p:cNvPr id="10591" name="Google Shape;10591;p160"/>
            <p:cNvSpPr/>
            <p:nvPr/>
          </p:nvSpPr>
          <p:spPr>
            <a:xfrm>
              <a:off x="5695800" y="3220925"/>
              <a:ext cx="157200" cy="267975"/>
            </a:xfrm>
            <a:custGeom>
              <a:avLst/>
              <a:gdLst/>
              <a:ahLst/>
              <a:cxnLst/>
              <a:rect l="l" t="t" r="r" b="b"/>
              <a:pathLst>
                <a:path w="6288" h="10719" extrusionOk="0">
                  <a:moveTo>
                    <a:pt x="3144" y="1264"/>
                  </a:moveTo>
                  <a:cubicBezTo>
                    <a:pt x="3430" y="1264"/>
                    <a:pt x="3573" y="1597"/>
                    <a:pt x="3358" y="1788"/>
                  </a:cubicBezTo>
                  <a:cubicBezTo>
                    <a:pt x="3295" y="1859"/>
                    <a:pt x="3215" y="1891"/>
                    <a:pt x="3138" y="1891"/>
                  </a:cubicBezTo>
                  <a:cubicBezTo>
                    <a:pt x="2982" y="1891"/>
                    <a:pt x="2834" y="1764"/>
                    <a:pt x="2834" y="1573"/>
                  </a:cubicBezTo>
                  <a:cubicBezTo>
                    <a:pt x="2834" y="1407"/>
                    <a:pt x="2977" y="1264"/>
                    <a:pt x="3144" y="1264"/>
                  </a:cubicBezTo>
                  <a:close/>
                  <a:moveTo>
                    <a:pt x="3520" y="8811"/>
                  </a:moveTo>
                  <a:cubicBezTo>
                    <a:pt x="3916" y="8811"/>
                    <a:pt x="3916" y="9434"/>
                    <a:pt x="3520" y="9434"/>
                  </a:cubicBezTo>
                  <a:cubicBezTo>
                    <a:pt x="3506" y="9434"/>
                    <a:pt x="3492" y="9434"/>
                    <a:pt x="3477" y="9432"/>
                  </a:cubicBezTo>
                  <a:lnTo>
                    <a:pt x="2834" y="9432"/>
                  </a:lnTo>
                  <a:cubicBezTo>
                    <a:pt x="2820" y="9434"/>
                    <a:pt x="2806" y="9434"/>
                    <a:pt x="2792" y="9434"/>
                  </a:cubicBezTo>
                  <a:cubicBezTo>
                    <a:pt x="2396" y="9434"/>
                    <a:pt x="2396" y="8811"/>
                    <a:pt x="2792" y="8811"/>
                  </a:cubicBezTo>
                  <a:cubicBezTo>
                    <a:pt x="2806" y="8811"/>
                    <a:pt x="2820" y="8811"/>
                    <a:pt x="2834" y="8813"/>
                  </a:cubicBezTo>
                  <a:lnTo>
                    <a:pt x="3477" y="8813"/>
                  </a:lnTo>
                  <a:cubicBezTo>
                    <a:pt x="3492" y="8811"/>
                    <a:pt x="3506" y="8811"/>
                    <a:pt x="3520" y="8811"/>
                  </a:cubicBezTo>
                  <a:close/>
                  <a:moveTo>
                    <a:pt x="911" y="1"/>
                  </a:moveTo>
                  <a:cubicBezTo>
                    <a:pt x="407" y="1"/>
                    <a:pt x="0" y="420"/>
                    <a:pt x="0" y="930"/>
                  </a:cubicBezTo>
                  <a:lnTo>
                    <a:pt x="0" y="9766"/>
                  </a:lnTo>
                  <a:cubicBezTo>
                    <a:pt x="0" y="10289"/>
                    <a:pt x="429" y="10718"/>
                    <a:pt x="953" y="10718"/>
                  </a:cubicBezTo>
                  <a:lnTo>
                    <a:pt x="5335" y="10718"/>
                  </a:lnTo>
                  <a:cubicBezTo>
                    <a:pt x="5859" y="10718"/>
                    <a:pt x="6287" y="10289"/>
                    <a:pt x="6287" y="9766"/>
                  </a:cubicBezTo>
                  <a:lnTo>
                    <a:pt x="6287" y="8789"/>
                  </a:lnTo>
                  <a:cubicBezTo>
                    <a:pt x="6168" y="8789"/>
                    <a:pt x="6073" y="8813"/>
                    <a:pt x="5978" y="8813"/>
                  </a:cubicBezTo>
                  <a:cubicBezTo>
                    <a:pt x="5949" y="8814"/>
                    <a:pt x="5920" y="8814"/>
                    <a:pt x="5891" y="8814"/>
                  </a:cubicBezTo>
                  <a:cubicBezTo>
                    <a:pt x="3977" y="8814"/>
                    <a:pt x="2406" y="7260"/>
                    <a:pt x="2406" y="5336"/>
                  </a:cubicBezTo>
                  <a:cubicBezTo>
                    <a:pt x="2406" y="3436"/>
                    <a:pt x="3977" y="1882"/>
                    <a:pt x="5891" y="1882"/>
                  </a:cubicBezTo>
                  <a:cubicBezTo>
                    <a:pt x="5920" y="1882"/>
                    <a:pt x="5949" y="1882"/>
                    <a:pt x="5978" y="1883"/>
                  </a:cubicBezTo>
                  <a:cubicBezTo>
                    <a:pt x="6073" y="1883"/>
                    <a:pt x="6192" y="1883"/>
                    <a:pt x="6287" y="1907"/>
                  </a:cubicBezTo>
                  <a:lnTo>
                    <a:pt x="6287" y="930"/>
                  </a:lnTo>
                  <a:cubicBezTo>
                    <a:pt x="6287" y="407"/>
                    <a:pt x="5859" y="2"/>
                    <a:pt x="5335" y="2"/>
                  </a:cubicBezTo>
                  <a:lnTo>
                    <a:pt x="953" y="2"/>
                  </a:lnTo>
                  <a:cubicBezTo>
                    <a:pt x="939" y="1"/>
                    <a:pt x="925" y="1"/>
                    <a:pt x="9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2" name="Google Shape;10592;p160"/>
            <p:cNvSpPr/>
            <p:nvPr/>
          </p:nvSpPr>
          <p:spPr>
            <a:xfrm>
              <a:off x="5754300" y="3282075"/>
              <a:ext cx="193950" cy="174525"/>
            </a:xfrm>
            <a:custGeom>
              <a:avLst/>
              <a:gdLst/>
              <a:ahLst/>
              <a:cxnLst/>
              <a:rect l="l" t="t" r="r" b="b"/>
              <a:pathLst>
                <a:path w="7758" h="6981" extrusionOk="0">
                  <a:moveTo>
                    <a:pt x="3565" y="1"/>
                  </a:moveTo>
                  <a:cubicBezTo>
                    <a:pt x="2565" y="1"/>
                    <a:pt x="1560" y="506"/>
                    <a:pt x="1018" y="1628"/>
                  </a:cubicBezTo>
                  <a:cubicBezTo>
                    <a:pt x="1" y="3718"/>
                    <a:pt x="1687" y="5752"/>
                    <a:pt x="3602" y="5752"/>
                  </a:cubicBezTo>
                  <a:cubicBezTo>
                    <a:pt x="4196" y="5752"/>
                    <a:pt x="4812" y="5556"/>
                    <a:pt x="5376" y="5105"/>
                  </a:cubicBezTo>
                  <a:lnTo>
                    <a:pt x="7162" y="6891"/>
                  </a:lnTo>
                  <a:cubicBezTo>
                    <a:pt x="7234" y="6950"/>
                    <a:pt x="7317" y="6980"/>
                    <a:pt x="7398" y="6980"/>
                  </a:cubicBezTo>
                  <a:cubicBezTo>
                    <a:pt x="7478" y="6980"/>
                    <a:pt x="7555" y="6950"/>
                    <a:pt x="7615" y="6891"/>
                  </a:cubicBezTo>
                  <a:cubicBezTo>
                    <a:pt x="7758" y="6772"/>
                    <a:pt x="7758" y="6558"/>
                    <a:pt x="7615" y="6438"/>
                  </a:cubicBezTo>
                  <a:lnTo>
                    <a:pt x="5829" y="4652"/>
                  </a:lnTo>
                  <a:cubicBezTo>
                    <a:pt x="6234" y="4152"/>
                    <a:pt x="6448" y="3533"/>
                    <a:pt x="6448" y="2890"/>
                  </a:cubicBezTo>
                  <a:cubicBezTo>
                    <a:pt x="6476" y="1080"/>
                    <a:pt x="5027" y="1"/>
                    <a:pt x="35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3" name="Google Shape;10593;p160"/>
          <p:cNvGrpSpPr/>
          <p:nvPr/>
        </p:nvGrpSpPr>
        <p:grpSpPr>
          <a:xfrm>
            <a:off x="7785800" y="3476953"/>
            <a:ext cx="348040" cy="286477"/>
            <a:chOff x="6265550" y="3672825"/>
            <a:chExt cx="267950" cy="219775"/>
          </a:xfrm>
        </p:grpSpPr>
        <p:sp>
          <p:nvSpPr>
            <p:cNvPr id="10594" name="Google Shape;10594;p160"/>
            <p:cNvSpPr/>
            <p:nvPr/>
          </p:nvSpPr>
          <p:spPr>
            <a:xfrm>
              <a:off x="6375700" y="3672825"/>
              <a:ext cx="47650" cy="47075"/>
            </a:xfrm>
            <a:custGeom>
              <a:avLst/>
              <a:gdLst/>
              <a:ahLst/>
              <a:cxnLst/>
              <a:rect l="l" t="t" r="r" b="b"/>
              <a:pathLst>
                <a:path w="1906" h="1883" extrusionOk="0">
                  <a:moveTo>
                    <a:pt x="953" y="1"/>
                  </a:moveTo>
                  <a:cubicBezTo>
                    <a:pt x="429" y="1"/>
                    <a:pt x="1" y="429"/>
                    <a:pt x="1" y="953"/>
                  </a:cubicBezTo>
                  <a:cubicBezTo>
                    <a:pt x="1" y="1453"/>
                    <a:pt x="429" y="1882"/>
                    <a:pt x="953" y="1882"/>
                  </a:cubicBezTo>
                  <a:cubicBezTo>
                    <a:pt x="1477" y="1882"/>
                    <a:pt x="1906" y="1453"/>
                    <a:pt x="1906" y="953"/>
                  </a:cubicBezTo>
                  <a:cubicBezTo>
                    <a:pt x="1906" y="429"/>
                    <a:pt x="1477" y="1"/>
                    <a:pt x="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5" name="Google Shape;10595;p160"/>
            <p:cNvSpPr/>
            <p:nvPr/>
          </p:nvSpPr>
          <p:spPr>
            <a:xfrm>
              <a:off x="6486450" y="3704375"/>
              <a:ext cx="47050" cy="47075"/>
            </a:xfrm>
            <a:custGeom>
              <a:avLst/>
              <a:gdLst/>
              <a:ahLst/>
              <a:cxnLst/>
              <a:rect l="l" t="t" r="r" b="b"/>
              <a:pathLst>
                <a:path w="1882" h="1883" extrusionOk="0">
                  <a:moveTo>
                    <a:pt x="953" y="1"/>
                  </a:moveTo>
                  <a:cubicBezTo>
                    <a:pt x="429" y="1"/>
                    <a:pt x="0" y="406"/>
                    <a:pt x="0" y="930"/>
                  </a:cubicBezTo>
                  <a:cubicBezTo>
                    <a:pt x="0" y="1454"/>
                    <a:pt x="429" y="1882"/>
                    <a:pt x="953" y="1882"/>
                  </a:cubicBezTo>
                  <a:cubicBezTo>
                    <a:pt x="1477" y="1882"/>
                    <a:pt x="1881" y="1454"/>
                    <a:pt x="1881" y="930"/>
                  </a:cubicBezTo>
                  <a:cubicBezTo>
                    <a:pt x="1881" y="406"/>
                    <a:pt x="1477" y="1"/>
                    <a:pt x="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6" name="Google Shape;10596;p160"/>
            <p:cNvSpPr/>
            <p:nvPr/>
          </p:nvSpPr>
          <p:spPr>
            <a:xfrm>
              <a:off x="6265550" y="3704375"/>
              <a:ext cx="47075" cy="47075"/>
            </a:xfrm>
            <a:custGeom>
              <a:avLst/>
              <a:gdLst/>
              <a:ahLst/>
              <a:cxnLst/>
              <a:rect l="l" t="t" r="r" b="b"/>
              <a:pathLst>
                <a:path w="1883" h="1883" extrusionOk="0">
                  <a:moveTo>
                    <a:pt x="930" y="1"/>
                  </a:moveTo>
                  <a:cubicBezTo>
                    <a:pt x="406" y="1"/>
                    <a:pt x="1" y="406"/>
                    <a:pt x="1" y="930"/>
                  </a:cubicBezTo>
                  <a:cubicBezTo>
                    <a:pt x="1" y="1454"/>
                    <a:pt x="406" y="1882"/>
                    <a:pt x="930" y="1882"/>
                  </a:cubicBezTo>
                  <a:cubicBezTo>
                    <a:pt x="1454" y="1882"/>
                    <a:pt x="1882" y="1454"/>
                    <a:pt x="1882" y="930"/>
                  </a:cubicBezTo>
                  <a:cubicBezTo>
                    <a:pt x="1882" y="406"/>
                    <a:pt x="1454" y="1"/>
                    <a:pt x="9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7" name="Google Shape;10597;p160"/>
            <p:cNvSpPr/>
            <p:nvPr/>
          </p:nvSpPr>
          <p:spPr>
            <a:xfrm>
              <a:off x="6391775" y="3813925"/>
              <a:ext cx="15500" cy="31575"/>
            </a:xfrm>
            <a:custGeom>
              <a:avLst/>
              <a:gdLst/>
              <a:ahLst/>
              <a:cxnLst/>
              <a:rect l="l" t="t" r="r" b="b"/>
              <a:pathLst>
                <a:path w="620" h="1263" extrusionOk="0">
                  <a:moveTo>
                    <a:pt x="310" y="1"/>
                  </a:moveTo>
                  <a:cubicBezTo>
                    <a:pt x="143" y="1"/>
                    <a:pt x="1" y="287"/>
                    <a:pt x="1" y="644"/>
                  </a:cubicBezTo>
                  <a:cubicBezTo>
                    <a:pt x="1" y="977"/>
                    <a:pt x="143" y="1263"/>
                    <a:pt x="310" y="1263"/>
                  </a:cubicBezTo>
                  <a:cubicBezTo>
                    <a:pt x="477" y="1263"/>
                    <a:pt x="620" y="977"/>
                    <a:pt x="620" y="644"/>
                  </a:cubicBezTo>
                  <a:cubicBezTo>
                    <a:pt x="620" y="287"/>
                    <a:pt x="477" y="1"/>
                    <a:pt x="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8" name="Google Shape;10598;p160"/>
            <p:cNvSpPr/>
            <p:nvPr/>
          </p:nvSpPr>
          <p:spPr>
            <a:xfrm>
              <a:off x="6293550" y="3730575"/>
              <a:ext cx="213150" cy="162025"/>
            </a:xfrm>
            <a:custGeom>
              <a:avLst/>
              <a:gdLst/>
              <a:ahLst/>
              <a:cxnLst/>
              <a:rect l="l" t="t" r="r" b="b"/>
              <a:pathLst>
                <a:path w="8526" h="6481" extrusionOk="0">
                  <a:moveTo>
                    <a:pt x="2358" y="3311"/>
                  </a:moveTo>
                  <a:cubicBezTo>
                    <a:pt x="2524" y="3311"/>
                    <a:pt x="2691" y="3430"/>
                    <a:pt x="2667" y="3668"/>
                  </a:cubicBezTo>
                  <a:lnTo>
                    <a:pt x="2667" y="4287"/>
                  </a:lnTo>
                  <a:cubicBezTo>
                    <a:pt x="2691" y="4514"/>
                    <a:pt x="2524" y="4627"/>
                    <a:pt x="2358" y="4627"/>
                  </a:cubicBezTo>
                  <a:cubicBezTo>
                    <a:pt x="2191" y="4627"/>
                    <a:pt x="2024" y="4514"/>
                    <a:pt x="2048" y="4287"/>
                  </a:cubicBezTo>
                  <a:lnTo>
                    <a:pt x="2048" y="3668"/>
                  </a:lnTo>
                  <a:cubicBezTo>
                    <a:pt x="2024" y="3430"/>
                    <a:pt x="2191" y="3311"/>
                    <a:pt x="2358" y="3311"/>
                  </a:cubicBezTo>
                  <a:close/>
                  <a:moveTo>
                    <a:pt x="6120" y="3311"/>
                  </a:moveTo>
                  <a:cubicBezTo>
                    <a:pt x="6287" y="3311"/>
                    <a:pt x="6454" y="3430"/>
                    <a:pt x="6430" y="3668"/>
                  </a:cubicBezTo>
                  <a:lnTo>
                    <a:pt x="6430" y="4287"/>
                  </a:lnTo>
                  <a:cubicBezTo>
                    <a:pt x="6454" y="4514"/>
                    <a:pt x="6287" y="4627"/>
                    <a:pt x="6120" y="4627"/>
                  </a:cubicBezTo>
                  <a:cubicBezTo>
                    <a:pt x="5954" y="4627"/>
                    <a:pt x="5787" y="4514"/>
                    <a:pt x="5811" y="4287"/>
                  </a:cubicBezTo>
                  <a:lnTo>
                    <a:pt x="5811" y="3668"/>
                  </a:lnTo>
                  <a:cubicBezTo>
                    <a:pt x="5787" y="3430"/>
                    <a:pt x="5954" y="3311"/>
                    <a:pt x="6120" y="3311"/>
                  </a:cubicBezTo>
                  <a:close/>
                  <a:moveTo>
                    <a:pt x="4239" y="2716"/>
                  </a:moveTo>
                  <a:cubicBezTo>
                    <a:pt x="4763" y="2716"/>
                    <a:pt x="5192" y="3263"/>
                    <a:pt x="5192" y="3978"/>
                  </a:cubicBezTo>
                  <a:cubicBezTo>
                    <a:pt x="5192" y="4668"/>
                    <a:pt x="4763" y="5240"/>
                    <a:pt x="4239" y="5240"/>
                  </a:cubicBezTo>
                  <a:cubicBezTo>
                    <a:pt x="3715" y="5240"/>
                    <a:pt x="3310" y="4668"/>
                    <a:pt x="3310" y="3978"/>
                  </a:cubicBezTo>
                  <a:cubicBezTo>
                    <a:pt x="3310" y="3263"/>
                    <a:pt x="3715" y="2716"/>
                    <a:pt x="4239" y="2716"/>
                  </a:cubicBezTo>
                  <a:close/>
                  <a:moveTo>
                    <a:pt x="3525" y="1"/>
                  </a:moveTo>
                  <a:cubicBezTo>
                    <a:pt x="3263" y="620"/>
                    <a:pt x="2929" y="1382"/>
                    <a:pt x="2572" y="1477"/>
                  </a:cubicBezTo>
                  <a:cubicBezTo>
                    <a:pt x="2545" y="1485"/>
                    <a:pt x="2516" y="1489"/>
                    <a:pt x="2486" y="1489"/>
                  </a:cubicBezTo>
                  <a:cubicBezTo>
                    <a:pt x="2143" y="1489"/>
                    <a:pt x="1607" y="1016"/>
                    <a:pt x="1191" y="644"/>
                  </a:cubicBezTo>
                  <a:cubicBezTo>
                    <a:pt x="953" y="1096"/>
                    <a:pt x="500" y="1382"/>
                    <a:pt x="0" y="1453"/>
                  </a:cubicBezTo>
                  <a:cubicBezTo>
                    <a:pt x="476" y="2858"/>
                    <a:pt x="738" y="4359"/>
                    <a:pt x="786" y="5859"/>
                  </a:cubicBezTo>
                  <a:lnTo>
                    <a:pt x="476" y="5859"/>
                  </a:lnTo>
                  <a:cubicBezTo>
                    <a:pt x="95" y="5907"/>
                    <a:pt x="95" y="6454"/>
                    <a:pt x="476" y="6478"/>
                  </a:cubicBezTo>
                  <a:lnTo>
                    <a:pt x="8049" y="6478"/>
                  </a:lnTo>
                  <a:cubicBezTo>
                    <a:pt x="8064" y="6480"/>
                    <a:pt x="8078" y="6481"/>
                    <a:pt x="8092" y="6481"/>
                  </a:cubicBezTo>
                  <a:cubicBezTo>
                    <a:pt x="8488" y="6481"/>
                    <a:pt x="8488" y="5857"/>
                    <a:pt x="8092" y="5857"/>
                  </a:cubicBezTo>
                  <a:cubicBezTo>
                    <a:pt x="8078" y="5857"/>
                    <a:pt x="8064" y="5858"/>
                    <a:pt x="8049" y="5859"/>
                  </a:cubicBezTo>
                  <a:lnTo>
                    <a:pt x="7764" y="5859"/>
                  </a:lnTo>
                  <a:cubicBezTo>
                    <a:pt x="7787" y="4359"/>
                    <a:pt x="8049" y="2882"/>
                    <a:pt x="8526" y="1453"/>
                  </a:cubicBezTo>
                  <a:cubicBezTo>
                    <a:pt x="8026" y="1382"/>
                    <a:pt x="7573" y="1096"/>
                    <a:pt x="7335" y="644"/>
                  </a:cubicBezTo>
                  <a:cubicBezTo>
                    <a:pt x="6919" y="1016"/>
                    <a:pt x="6382" y="1489"/>
                    <a:pt x="6021" y="1489"/>
                  </a:cubicBezTo>
                  <a:cubicBezTo>
                    <a:pt x="5989" y="1489"/>
                    <a:pt x="5959" y="1485"/>
                    <a:pt x="5930" y="1477"/>
                  </a:cubicBezTo>
                  <a:cubicBezTo>
                    <a:pt x="5597" y="1358"/>
                    <a:pt x="5263" y="620"/>
                    <a:pt x="5049" y="1"/>
                  </a:cubicBezTo>
                  <a:cubicBezTo>
                    <a:pt x="4811" y="132"/>
                    <a:pt x="4549" y="197"/>
                    <a:pt x="4287" y="197"/>
                  </a:cubicBezTo>
                  <a:cubicBezTo>
                    <a:pt x="4025" y="197"/>
                    <a:pt x="3763" y="132"/>
                    <a:pt x="3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99" name="Google Shape;10599;p160"/>
          <p:cNvSpPr/>
          <p:nvPr/>
        </p:nvSpPr>
        <p:spPr>
          <a:xfrm>
            <a:off x="7074175" y="3444725"/>
            <a:ext cx="267606" cy="350218"/>
          </a:xfrm>
          <a:custGeom>
            <a:avLst/>
            <a:gdLst/>
            <a:ahLst/>
            <a:cxnLst/>
            <a:rect l="l" t="t" r="r" b="b"/>
            <a:pathLst>
              <a:path w="8241" h="10747" extrusionOk="0">
                <a:moveTo>
                  <a:pt x="1632" y="0"/>
                </a:moveTo>
                <a:cubicBezTo>
                  <a:pt x="1459" y="0"/>
                  <a:pt x="1287" y="114"/>
                  <a:pt x="1310" y="340"/>
                </a:cubicBezTo>
                <a:lnTo>
                  <a:pt x="1310" y="10127"/>
                </a:lnTo>
                <a:lnTo>
                  <a:pt x="382" y="10127"/>
                </a:lnTo>
                <a:cubicBezTo>
                  <a:pt x="1" y="10151"/>
                  <a:pt x="1" y="10723"/>
                  <a:pt x="382" y="10747"/>
                </a:cubicBezTo>
                <a:lnTo>
                  <a:pt x="2882" y="10747"/>
                </a:lnTo>
                <a:cubicBezTo>
                  <a:pt x="3263" y="10723"/>
                  <a:pt x="3263" y="10151"/>
                  <a:pt x="2882" y="10127"/>
                </a:cubicBezTo>
                <a:lnTo>
                  <a:pt x="1929" y="10127"/>
                </a:lnTo>
                <a:lnTo>
                  <a:pt x="1929" y="6008"/>
                </a:lnTo>
                <a:cubicBezTo>
                  <a:pt x="2001" y="5960"/>
                  <a:pt x="1929" y="5698"/>
                  <a:pt x="2572" y="5698"/>
                </a:cubicBezTo>
                <a:cubicBezTo>
                  <a:pt x="2977" y="5698"/>
                  <a:pt x="3882" y="6031"/>
                  <a:pt x="4644" y="6293"/>
                </a:cubicBezTo>
                <a:cubicBezTo>
                  <a:pt x="5573" y="6627"/>
                  <a:pt x="6430" y="6960"/>
                  <a:pt x="6978" y="6960"/>
                </a:cubicBezTo>
                <a:cubicBezTo>
                  <a:pt x="7006" y="6962"/>
                  <a:pt x="7033" y="6963"/>
                  <a:pt x="7061" y="6963"/>
                </a:cubicBezTo>
                <a:cubicBezTo>
                  <a:pt x="7411" y="6963"/>
                  <a:pt x="7735" y="6824"/>
                  <a:pt x="7978" y="6603"/>
                </a:cubicBezTo>
                <a:cubicBezTo>
                  <a:pt x="8145" y="6436"/>
                  <a:pt x="8217" y="6222"/>
                  <a:pt x="8240" y="6008"/>
                </a:cubicBezTo>
                <a:lnTo>
                  <a:pt x="8240" y="1578"/>
                </a:lnTo>
                <a:cubicBezTo>
                  <a:pt x="8217" y="1411"/>
                  <a:pt x="8074" y="1292"/>
                  <a:pt x="7907" y="1292"/>
                </a:cubicBezTo>
                <a:cubicBezTo>
                  <a:pt x="7740" y="1292"/>
                  <a:pt x="7597" y="1411"/>
                  <a:pt x="7597" y="1602"/>
                </a:cubicBezTo>
                <a:cubicBezTo>
                  <a:pt x="7597" y="1650"/>
                  <a:pt x="7574" y="1912"/>
                  <a:pt x="6978" y="1912"/>
                </a:cubicBezTo>
                <a:cubicBezTo>
                  <a:pt x="6573" y="1912"/>
                  <a:pt x="5668" y="1578"/>
                  <a:pt x="4882" y="1292"/>
                </a:cubicBezTo>
                <a:cubicBezTo>
                  <a:pt x="3978" y="959"/>
                  <a:pt x="3096" y="649"/>
                  <a:pt x="2572" y="649"/>
                </a:cubicBezTo>
                <a:cubicBezTo>
                  <a:pt x="2358" y="649"/>
                  <a:pt x="2144" y="697"/>
                  <a:pt x="1953" y="768"/>
                </a:cubicBezTo>
                <a:lnTo>
                  <a:pt x="1953" y="340"/>
                </a:lnTo>
                <a:cubicBezTo>
                  <a:pt x="1977" y="114"/>
                  <a:pt x="1804" y="0"/>
                  <a:pt x="16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00" name="Google Shape;10600;p160"/>
          <p:cNvGrpSpPr/>
          <p:nvPr/>
        </p:nvGrpSpPr>
        <p:grpSpPr>
          <a:xfrm>
            <a:off x="6283265" y="3466883"/>
            <a:ext cx="350346" cy="307333"/>
            <a:chOff x="5108775" y="3665100"/>
            <a:chExt cx="269725" cy="235775"/>
          </a:xfrm>
        </p:grpSpPr>
        <p:sp>
          <p:nvSpPr>
            <p:cNvPr id="10601" name="Google Shape;10601;p160"/>
            <p:cNvSpPr/>
            <p:nvPr/>
          </p:nvSpPr>
          <p:spPr>
            <a:xfrm>
              <a:off x="5204025" y="3853225"/>
              <a:ext cx="47050" cy="47650"/>
            </a:xfrm>
            <a:custGeom>
              <a:avLst/>
              <a:gdLst/>
              <a:ahLst/>
              <a:cxnLst/>
              <a:rect l="l" t="t" r="r" b="b"/>
              <a:pathLst>
                <a:path w="1882" h="1906" extrusionOk="0">
                  <a:moveTo>
                    <a:pt x="953" y="1"/>
                  </a:moveTo>
                  <a:cubicBezTo>
                    <a:pt x="429" y="1"/>
                    <a:pt x="1" y="429"/>
                    <a:pt x="1" y="953"/>
                  </a:cubicBezTo>
                  <a:cubicBezTo>
                    <a:pt x="1" y="1477"/>
                    <a:pt x="429" y="1906"/>
                    <a:pt x="953" y="1906"/>
                  </a:cubicBezTo>
                  <a:cubicBezTo>
                    <a:pt x="1477" y="1906"/>
                    <a:pt x="1882" y="1477"/>
                    <a:pt x="1882" y="953"/>
                  </a:cubicBezTo>
                  <a:cubicBezTo>
                    <a:pt x="1882" y="429"/>
                    <a:pt x="1477" y="1"/>
                    <a:pt x="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2" name="Google Shape;10602;p160"/>
            <p:cNvSpPr/>
            <p:nvPr/>
          </p:nvSpPr>
          <p:spPr>
            <a:xfrm>
              <a:off x="5283200" y="3853225"/>
              <a:ext cx="47075" cy="47650"/>
            </a:xfrm>
            <a:custGeom>
              <a:avLst/>
              <a:gdLst/>
              <a:ahLst/>
              <a:cxnLst/>
              <a:rect l="l" t="t" r="r" b="b"/>
              <a:pathLst>
                <a:path w="1883" h="1906" extrusionOk="0">
                  <a:moveTo>
                    <a:pt x="954" y="1"/>
                  </a:moveTo>
                  <a:cubicBezTo>
                    <a:pt x="430" y="1"/>
                    <a:pt x="1" y="429"/>
                    <a:pt x="1" y="953"/>
                  </a:cubicBezTo>
                  <a:cubicBezTo>
                    <a:pt x="1" y="1477"/>
                    <a:pt x="430" y="1906"/>
                    <a:pt x="954" y="1906"/>
                  </a:cubicBezTo>
                  <a:cubicBezTo>
                    <a:pt x="1477" y="1906"/>
                    <a:pt x="1882" y="1477"/>
                    <a:pt x="1882" y="953"/>
                  </a:cubicBezTo>
                  <a:cubicBezTo>
                    <a:pt x="1882" y="429"/>
                    <a:pt x="1477" y="1"/>
                    <a:pt x="9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3" name="Google Shape;10603;p160"/>
            <p:cNvSpPr/>
            <p:nvPr/>
          </p:nvSpPr>
          <p:spPr>
            <a:xfrm>
              <a:off x="5108775" y="3665100"/>
              <a:ext cx="269725" cy="188150"/>
            </a:xfrm>
            <a:custGeom>
              <a:avLst/>
              <a:gdLst/>
              <a:ahLst/>
              <a:cxnLst/>
              <a:rect l="l" t="t" r="r" b="b"/>
              <a:pathLst>
                <a:path w="10789" h="7526" extrusionOk="0">
                  <a:moveTo>
                    <a:pt x="358" y="0"/>
                  </a:moveTo>
                  <a:cubicBezTo>
                    <a:pt x="191" y="0"/>
                    <a:pt x="48" y="119"/>
                    <a:pt x="24" y="262"/>
                  </a:cubicBezTo>
                  <a:cubicBezTo>
                    <a:pt x="0" y="453"/>
                    <a:pt x="143" y="619"/>
                    <a:pt x="334" y="619"/>
                  </a:cubicBezTo>
                  <a:lnTo>
                    <a:pt x="1644" y="619"/>
                  </a:lnTo>
                  <a:lnTo>
                    <a:pt x="3168" y="5930"/>
                  </a:lnTo>
                  <a:lnTo>
                    <a:pt x="3049" y="6168"/>
                  </a:lnTo>
                  <a:cubicBezTo>
                    <a:pt x="2739" y="6787"/>
                    <a:pt x="3191" y="7526"/>
                    <a:pt x="3882" y="7526"/>
                  </a:cubicBezTo>
                  <a:lnTo>
                    <a:pt x="9169" y="7526"/>
                  </a:lnTo>
                  <a:cubicBezTo>
                    <a:pt x="9336" y="7526"/>
                    <a:pt x="9455" y="7406"/>
                    <a:pt x="9478" y="7264"/>
                  </a:cubicBezTo>
                  <a:cubicBezTo>
                    <a:pt x="9502" y="7073"/>
                    <a:pt x="9359" y="6906"/>
                    <a:pt x="9169" y="6906"/>
                  </a:cubicBezTo>
                  <a:lnTo>
                    <a:pt x="3882" y="6906"/>
                  </a:lnTo>
                  <a:cubicBezTo>
                    <a:pt x="3644" y="6906"/>
                    <a:pt x="3501" y="6668"/>
                    <a:pt x="3596" y="6454"/>
                  </a:cubicBezTo>
                  <a:lnTo>
                    <a:pt x="3692" y="6287"/>
                  </a:lnTo>
                  <a:lnTo>
                    <a:pt x="9169" y="6287"/>
                  </a:lnTo>
                  <a:cubicBezTo>
                    <a:pt x="9312" y="6287"/>
                    <a:pt x="9431" y="6192"/>
                    <a:pt x="9478" y="6049"/>
                  </a:cubicBezTo>
                  <a:lnTo>
                    <a:pt x="10741" y="1643"/>
                  </a:lnTo>
                  <a:cubicBezTo>
                    <a:pt x="10788" y="1453"/>
                    <a:pt x="10645" y="1262"/>
                    <a:pt x="10431" y="1262"/>
                  </a:cubicBezTo>
                  <a:lnTo>
                    <a:pt x="2477" y="1262"/>
                  </a:lnTo>
                  <a:lnTo>
                    <a:pt x="2191" y="215"/>
                  </a:lnTo>
                  <a:cubicBezTo>
                    <a:pt x="2144" y="95"/>
                    <a:pt x="2025" y="0"/>
                    <a:pt x="18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4" name="Google Shape;10604;p160"/>
          <p:cNvGrpSpPr/>
          <p:nvPr/>
        </p:nvGrpSpPr>
        <p:grpSpPr>
          <a:xfrm>
            <a:off x="5531591" y="3446092"/>
            <a:ext cx="371745" cy="349077"/>
            <a:chOff x="4530075" y="3649150"/>
            <a:chExt cx="286200" cy="267800"/>
          </a:xfrm>
        </p:grpSpPr>
        <p:sp>
          <p:nvSpPr>
            <p:cNvPr id="10605" name="Google Shape;10605;p160"/>
            <p:cNvSpPr/>
            <p:nvPr/>
          </p:nvSpPr>
          <p:spPr>
            <a:xfrm>
              <a:off x="4620575" y="3766900"/>
              <a:ext cx="86350" cy="150050"/>
            </a:xfrm>
            <a:custGeom>
              <a:avLst/>
              <a:gdLst/>
              <a:ahLst/>
              <a:cxnLst/>
              <a:rect l="l" t="t" r="r" b="b"/>
              <a:pathLst>
                <a:path w="3454" h="6002" extrusionOk="0">
                  <a:moveTo>
                    <a:pt x="1727" y="0"/>
                  </a:moveTo>
                  <a:cubicBezTo>
                    <a:pt x="1626" y="0"/>
                    <a:pt x="1525" y="48"/>
                    <a:pt x="1453" y="143"/>
                  </a:cubicBezTo>
                  <a:lnTo>
                    <a:pt x="120" y="2358"/>
                  </a:lnTo>
                  <a:cubicBezTo>
                    <a:pt x="0" y="2572"/>
                    <a:pt x="143" y="2834"/>
                    <a:pt x="405" y="2834"/>
                  </a:cubicBezTo>
                  <a:lnTo>
                    <a:pt x="1096" y="2834"/>
                  </a:lnTo>
                  <a:lnTo>
                    <a:pt x="1096" y="5692"/>
                  </a:lnTo>
                  <a:cubicBezTo>
                    <a:pt x="1096" y="5859"/>
                    <a:pt x="1239" y="6002"/>
                    <a:pt x="1405" y="6002"/>
                  </a:cubicBezTo>
                  <a:lnTo>
                    <a:pt x="2048" y="6002"/>
                  </a:lnTo>
                  <a:cubicBezTo>
                    <a:pt x="2215" y="6002"/>
                    <a:pt x="2358" y="5859"/>
                    <a:pt x="2358" y="5692"/>
                  </a:cubicBezTo>
                  <a:lnTo>
                    <a:pt x="2358" y="2834"/>
                  </a:lnTo>
                  <a:lnTo>
                    <a:pt x="3049" y="2834"/>
                  </a:lnTo>
                  <a:cubicBezTo>
                    <a:pt x="3311" y="2834"/>
                    <a:pt x="3454" y="2572"/>
                    <a:pt x="3334" y="2358"/>
                  </a:cubicBezTo>
                  <a:lnTo>
                    <a:pt x="2001" y="143"/>
                  </a:lnTo>
                  <a:cubicBezTo>
                    <a:pt x="1929" y="48"/>
                    <a:pt x="1828" y="0"/>
                    <a:pt x="1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6" name="Google Shape;10606;p160"/>
            <p:cNvSpPr/>
            <p:nvPr/>
          </p:nvSpPr>
          <p:spPr>
            <a:xfrm>
              <a:off x="4530075" y="3649150"/>
              <a:ext cx="286200" cy="157075"/>
            </a:xfrm>
            <a:custGeom>
              <a:avLst/>
              <a:gdLst/>
              <a:ahLst/>
              <a:cxnLst/>
              <a:rect l="l" t="t" r="r" b="b"/>
              <a:pathLst>
                <a:path w="11448" h="6283" extrusionOk="0">
                  <a:moveTo>
                    <a:pt x="6893" y="0"/>
                  </a:moveTo>
                  <a:cubicBezTo>
                    <a:pt x="6136" y="0"/>
                    <a:pt x="5372" y="338"/>
                    <a:pt x="4859" y="1091"/>
                  </a:cubicBezTo>
                  <a:cubicBezTo>
                    <a:pt x="4454" y="781"/>
                    <a:pt x="3978" y="614"/>
                    <a:pt x="3478" y="614"/>
                  </a:cubicBezTo>
                  <a:cubicBezTo>
                    <a:pt x="2334" y="614"/>
                    <a:pt x="1382" y="1496"/>
                    <a:pt x="1263" y="2615"/>
                  </a:cubicBezTo>
                  <a:cubicBezTo>
                    <a:pt x="501" y="2877"/>
                    <a:pt x="1" y="3591"/>
                    <a:pt x="1" y="4401"/>
                  </a:cubicBezTo>
                  <a:cubicBezTo>
                    <a:pt x="1" y="5449"/>
                    <a:pt x="834" y="6282"/>
                    <a:pt x="1882" y="6282"/>
                  </a:cubicBezTo>
                  <a:lnTo>
                    <a:pt x="3501" y="6282"/>
                  </a:lnTo>
                  <a:lnTo>
                    <a:pt x="4549" y="4520"/>
                  </a:lnTo>
                  <a:cubicBezTo>
                    <a:pt x="4740" y="4222"/>
                    <a:pt x="5049" y="4073"/>
                    <a:pt x="5359" y="4073"/>
                  </a:cubicBezTo>
                  <a:cubicBezTo>
                    <a:pt x="5668" y="4073"/>
                    <a:pt x="5978" y="4222"/>
                    <a:pt x="6169" y="4520"/>
                  </a:cubicBezTo>
                  <a:lnTo>
                    <a:pt x="7240" y="6282"/>
                  </a:lnTo>
                  <a:lnTo>
                    <a:pt x="8812" y="6282"/>
                  </a:lnTo>
                  <a:cubicBezTo>
                    <a:pt x="8821" y="6282"/>
                    <a:pt x="8829" y="6282"/>
                    <a:pt x="8838" y="6282"/>
                  </a:cubicBezTo>
                  <a:cubicBezTo>
                    <a:pt x="10959" y="6282"/>
                    <a:pt x="11447" y="3326"/>
                    <a:pt x="9455" y="2639"/>
                  </a:cubicBezTo>
                  <a:lnTo>
                    <a:pt x="9431" y="2639"/>
                  </a:lnTo>
                  <a:lnTo>
                    <a:pt x="9431" y="2520"/>
                  </a:lnTo>
                  <a:cubicBezTo>
                    <a:pt x="9431" y="964"/>
                    <a:pt x="8172" y="0"/>
                    <a:pt x="68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7" name="Google Shape;10607;p160"/>
          <p:cNvGrpSpPr/>
          <p:nvPr/>
        </p:nvGrpSpPr>
        <p:grpSpPr>
          <a:xfrm>
            <a:off x="4778392" y="3444756"/>
            <a:ext cx="351125" cy="350413"/>
            <a:chOff x="3950200" y="3648125"/>
            <a:chExt cx="270325" cy="268825"/>
          </a:xfrm>
        </p:grpSpPr>
        <p:sp>
          <p:nvSpPr>
            <p:cNvPr id="10608" name="Google Shape;10608;p160"/>
            <p:cNvSpPr/>
            <p:nvPr/>
          </p:nvSpPr>
          <p:spPr>
            <a:xfrm>
              <a:off x="3950200" y="3885375"/>
              <a:ext cx="270325" cy="31575"/>
            </a:xfrm>
            <a:custGeom>
              <a:avLst/>
              <a:gdLst/>
              <a:ahLst/>
              <a:cxnLst/>
              <a:rect l="l" t="t" r="r" b="b"/>
              <a:pathLst>
                <a:path w="10813" h="1263" extrusionOk="0">
                  <a:moveTo>
                    <a:pt x="715" y="0"/>
                  </a:moveTo>
                  <a:cubicBezTo>
                    <a:pt x="643" y="0"/>
                    <a:pt x="548" y="48"/>
                    <a:pt x="477" y="120"/>
                  </a:cubicBezTo>
                  <a:cubicBezTo>
                    <a:pt x="310" y="334"/>
                    <a:pt x="143" y="572"/>
                    <a:pt x="48" y="834"/>
                  </a:cubicBezTo>
                  <a:cubicBezTo>
                    <a:pt x="0" y="929"/>
                    <a:pt x="24" y="1048"/>
                    <a:pt x="72" y="1120"/>
                  </a:cubicBezTo>
                  <a:cubicBezTo>
                    <a:pt x="143" y="1215"/>
                    <a:pt x="238" y="1263"/>
                    <a:pt x="334" y="1263"/>
                  </a:cubicBezTo>
                  <a:lnTo>
                    <a:pt x="10431" y="1263"/>
                  </a:lnTo>
                  <a:cubicBezTo>
                    <a:pt x="10645" y="1263"/>
                    <a:pt x="10812" y="1048"/>
                    <a:pt x="10741" y="834"/>
                  </a:cubicBezTo>
                  <a:cubicBezTo>
                    <a:pt x="10622" y="572"/>
                    <a:pt x="10479" y="334"/>
                    <a:pt x="10288" y="120"/>
                  </a:cubicBezTo>
                  <a:cubicBezTo>
                    <a:pt x="10217" y="48"/>
                    <a:pt x="10145" y="0"/>
                    <a:pt x="1005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9" name="Google Shape;10609;p160"/>
            <p:cNvSpPr/>
            <p:nvPr/>
          </p:nvSpPr>
          <p:spPr>
            <a:xfrm>
              <a:off x="3982350" y="3774650"/>
              <a:ext cx="47650" cy="95275"/>
            </a:xfrm>
            <a:custGeom>
              <a:avLst/>
              <a:gdLst/>
              <a:ahLst/>
              <a:cxnLst/>
              <a:rect l="l" t="t" r="r" b="b"/>
              <a:pathLst>
                <a:path w="1906" h="3811" extrusionOk="0">
                  <a:moveTo>
                    <a:pt x="0" y="0"/>
                  </a:moveTo>
                  <a:lnTo>
                    <a:pt x="0" y="3810"/>
                  </a:lnTo>
                  <a:lnTo>
                    <a:pt x="1905" y="3810"/>
                  </a:lnTo>
                  <a:lnTo>
                    <a:pt x="190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160"/>
            <p:cNvSpPr/>
            <p:nvPr/>
          </p:nvSpPr>
          <p:spPr>
            <a:xfrm>
              <a:off x="4061525" y="3774650"/>
              <a:ext cx="47050" cy="95275"/>
            </a:xfrm>
            <a:custGeom>
              <a:avLst/>
              <a:gdLst/>
              <a:ahLst/>
              <a:cxnLst/>
              <a:rect l="l" t="t" r="r" b="b"/>
              <a:pathLst>
                <a:path w="1882" h="3811" extrusionOk="0">
                  <a:moveTo>
                    <a:pt x="1" y="0"/>
                  </a:moveTo>
                  <a:lnTo>
                    <a:pt x="1" y="3810"/>
                  </a:lnTo>
                  <a:lnTo>
                    <a:pt x="1882" y="3810"/>
                  </a:lnTo>
                  <a:lnTo>
                    <a:pt x="188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1" name="Google Shape;10611;p160"/>
            <p:cNvSpPr/>
            <p:nvPr/>
          </p:nvSpPr>
          <p:spPr>
            <a:xfrm>
              <a:off x="4140125" y="3774650"/>
              <a:ext cx="47050" cy="95275"/>
            </a:xfrm>
            <a:custGeom>
              <a:avLst/>
              <a:gdLst/>
              <a:ahLst/>
              <a:cxnLst/>
              <a:rect l="l" t="t" r="r" b="b"/>
              <a:pathLst>
                <a:path w="1882" h="3811" extrusionOk="0">
                  <a:moveTo>
                    <a:pt x="0" y="0"/>
                  </a:moveTo>
                  <a:lnTo>
                    <a:pt x="0" y="3810"/>
                  </a:lnTo>
                  <a:lnTo>
                    <a:pt x="1881" y="3810"/>
                  </a:lnTo>
                  <a:lnTo>
                    <a:pt x="188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2" name="Google Shape;10612;p160"/>
            <p:cNvSpPr/>
            <p:nvPr/>
          </p:nvSpPr>
          <p:spPr>
            <a:xfrm>
              <a:off x="3951375" y="3727600"/>
              <a:ext cx="267950" cy="31575"/>
            </a:xfrm>
            <a:custGeom>
              <a:avLst/>
              <a:gdLst/>
              <a:ahLst/>
              <a:cxnLst/>
              <a:rect l="l" t="t" r="r" b="b"/>
              <a:pathLst>
                <a:path w="10718" h="1263" extrusionOk="0">
                  <a:moveTo>
                    <a:pt x="1" y="1"/>
                  </a:moveTo>
                  <a:cubicBezTo>
                    <a:pt x="120" y="453"/>
                    <a:pt x="358" y="834"/>
                    <a:pt x="668" y="1168"/>
                  </a:cubicBezTo>
                  <a:lnTo>
                    <a:pt x="644" y="1168"/>
                  </a:lnTo>
                  <a:cubicBezTo>
                    <a:pt x="715" y="1239"/>
                    <a:pt x="787" y="1263"/>
                    <a:pt x="882" y="1263"/>
                  </a:cubicBezTo>
                  <a:lnTo>
                    <a:pt x="9813" y="1263"/>
                  </a:lnTo>
                  <a:cubicBezTo>
                    <a:pt x="9884" y="1263"/>
                    <a:pt x="9979" y="1239"/>
                    <a:pt x="10027" y="1168"/>
                  </a:cubicBezTo>
                  <a:cubicBezTo>
                    <a:pt x="10360" y="858"/>
                    <a:pt x="10575" y="453"/>
                    <a:pt x="107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3" name="Google Shape;10613;p160"/>
            <p:cNvSpPr/>
            <p:nvPr/>
          </p:nvSpPr>
          <p:spPr>
            <a:xfrm>
              <a:off x="3955550" y="3648125"/>
              <a:ext cx="258425" cy="64025"/>
            </a:xfrm>
            <a:custGeom>
              <a:avLst/>
              <a:gdLst/>
              <a:ahLst/>
              <a:cxnLst/>
              <a:rect l="l" t="t" r="r" b="b"/>
              <a:pathLst>
                <a:path w="10337" h="2561" extrusionOk="0">
                  <a:moveTo>
                    <a:pt x="5168" y="0"/>
                  </a:moveTo>
                  <a:cubicBezTo>
                    <a:pt x="5121" y="0"/>
                    <a:pt x="5073" y="12"/>
                    <a:pt x="5026" y="36"/>
                  </a:cubicBezTo>
                  <a:lnTo>
                    <a:pt x="1" y="2561"/>
                  </a:lnTo>
                  <a:lnTo>
                    <a:pt x="10336" y="2561"/>
                  </a:lnTo>
                  <a:lnTo>
                    <a:pt x="5311" y="36"/>
                  </a:lnTo>
                  <a:cubicBezTo>
                    <a:pt x="5264" y="12"/>
                    <a:pt x="5216" y="0"/>
                    <a:pt x="5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4" name="Google Shape;10614;p160"/>
          <p:cNvGrpSpPr/>
          <p:nvPr/>
        </p:nvGrpSpPr>
        <p:grpSpPr>
          <a:xfrm>
            <a:off x="4077765" y="3445147"/>
            <a:ext cx="245167" cy="350022"/>
            <a:chOff x="3410800" y="3648425"/>
            <a:chExt cx="188750" cy="268525"/>
          </a:xfrm>
        </p:grpSpPr>
        <p:sp>
          <p:nvSpPr>
            <p:cNvPr id="10615" name="Google Shape;10615;p160"/>
            <p:cNvSpPr/>
            <p:nvPr/>
          </p:nvSpPr>
          <p:spPr>
            <a:xfrm>
              <a:off x="3410800" y="3648425"/>
              <a:ext cx="188750" cy="268525"/>
            </a:xfrm>
            <a:custGeom>
              <a:avLst/>
              <a:gdLst/>
              <a:ahLst/>
              <a:cxnLst/>
              <a:rect l="l" t="t" r="r" b="b"/>
              <a:pathLst>
                <a:path w="7550" h="10741" extrusionOk="0">
                  <a:moveTo>
                    <a:pt x="3763" y="1906"/>
                  </a:moveTo>
                  <a:cubicBezTo>
                    <a:pt x="4811" y="1906"/>
                    <a:pt x="5644" y="2739"/>
                    <a:pt x="5644" y="3787"/>
                  </a:cubicBezTo>
                  <a:cubicBezTo>
                    <a:pt x="5644" y="4917"/>
                    <a:pt x="4714" y="5675"/>
                    <a:pt x="3744" y="5675"/>
                  </a:cubicBezTo>
                  <a:cubicBezTo>
                    <a:pt x="3283" y="5675"/>
                    <a:pt x="2813" y="5504"/>
                    <a:pt x="2429" y="5120"/>
                  </a:cubicBezTo>
                  <a:cubicBezTo>
                    <a:pt x="1239" y="3930"/>
                    <a:pt x="2096" y="1906"/>
                    <a:pt x="3763" y="1906"/>
                  </a:cubicBezTo>
                  <a:close/>
                  <a:moveTo>
                    <a:pt x="3763" y="0"/>
                  </a:moveTo>
                  <a:cubicBezTo>
                    <a:pt x="1691" y="0"/>
                    <a:pt x="0" y="1691"/>
                    <a:pt x="0" y="3787"/>
                  </a:cubicBezTo>
                  <a:cubicBezTo>
                    <a:pt x="0" y="5644"/>
                    <a:pt x="1429" y="7669"/>
                    <a:pt x="2668" y="9407"/>
                  </a:cubicBezTo>
                  <a:cubicBezTo>
                    <a:pt x="2977" y="9836"/>
                    <a:pt x="3263" y="10217"/>
                    <a:pt x="3501" y="10598"/>
                  </a:cubicBezTo>
                  <a:cubicBezTo>
                    <a:pt x="3573" y="10693"/>
                    <a:pt x="3674" y="10741"/>
                    <a:pt x="3772" y="10741"/>
                  </a:cubicBezTo>
                  <a:cubicBezTo>
                    <a:pt x="3870" y="10741"/>
                    <a:pt x="3966" y="10693"/>
                    <a:pt x="4025" y="10598"/>
                  </a:cubicBezTo>
                  <a:cubicBezTo>
                    <a:pt x="4287" y="10241"/>
                    <a:pt x="4573" y="9836"/>
                    <a:pt x="4859" y="9407"/>
                  </a:cubicBezTo>
                  <a:cubicBezTo>
                    <a:pt x="6121" y="7669"/>
                    <a:pt x="7550" y="5644"/>
                    <a:pt x="7550" y="3787"/>
                  </a:cubicBezTo>
                  <a:cubicBezTo>
                    <a:pt x="7550" y="1691"/>
                    <a:pt x="5859" y="0"/>
                    <a:pt x="3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6" name="Google Shape;10616;p160"/>
            <p:cNvSpPr/>
            <p:nvPr/>
          </p:nvSpPr>
          <p:spPr>
            <a:xfrm>
              <a:off x="3473900" y="3711525"/>
              <a:ext cx="62550" cy="62550"/>
            </a:xfrm>
            <a:custGeom>
              <a:avLst/>
              <a:gdLst/>
              <a:ahLst/>
              <a:cxnLst/>
              <a:rect l="l" t="t" r="r" b="b"/>
              <a:pathLst>
                <a:path w="2502" h="2502" extrusionOk="0">
                  <a:moveTo>
                    <a:pt x="1239" y="1"/>
                  </a:moveTo>
                  <a:cubicBezTo>
                    <a:pt x="548" y="1"/>
                    <a:pt x="1" y="572"/>
                    <a:pt x="1" y="1263"/>
                  </a:cubicBezTo>
                  <a:cubicBezTo>
                    <a:pt x="1" y="1953"/>
                    <a:pt x="548" y="2501"/>
                    <a:pt x="1239" y="2501"/>
                  </a:cubicBezTo>
                  <a:cubicBezTo>
                    <a:pt x="1930" y="2501"/>
                    <a:pt x="2501" y="1953"/>
                    <a:pt x="2501" y="1263"/>
                  </a:cubicBezTo>
                  <a:cubicBezTo>
                    <a:pt x="2501" y="572"/>
                    <a:pt x="1930" y="1"/>
                    <a:pt x="1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7" name="Google Shape;10617;p160"/>
          <p:cNvGrpSpPr/>
          <p:nvPr/>
        </p:nvGrpSpPr>
        <p:grpSpPr>
          <a:xfrm>
            <a:off x="3275045" y="3445147"/>
            <a:ext cx="348040" cy="350022"/>
            <a:chOff x="2792800" y="3648425"/>
            <a:chExt cx="267950" cy="268525"/>
          </a:xfrm>
        </p:grpSpPr>
        <p:sp>
          <p:nvSpPr>
            <p:cNvPr id="10618" name="Google Shape;10618;p160"/>
            <p:cNvSpPr/>
            <p:nvPr/>
          </p:nvSpPr>
          <p:spPr>
            <a:xfrm>
              <a:off x="2792800" y="3648425"/>
              <a:ext cx="126250" cy="126250"/>
            </a:xfrm>
            <a:custGeom>
              <a:avLst/>
              <a:gdLst/>
              <a:ahLst/>
              <a:cxnLst/>
              <a:rect l="l" t="t" r="r" b="b"/>
              <a:pathLst>
                <a:path w="5050" h="5050" extrusionOk="0">
                  <a:moveTo>
                    <a:pt x="2534" y="1310"/>
                  </a:moveTo>
                  <a:cubicBezTo>
                    <a:pt x="2680" y="1310"/>
                    <a:pt x="2823" y="1405"/>
                    <a:pt x="2835" y="1596"/>
                  </a:cubicBezTo>
                  <a:lnTo>
                    <a:pt x="2835" y="2239"/>
                  </a:lnTo>
                  <a:lnTo>
                    <a:pt x="3478" y="2239"/>
                  </a:lnTo>
                  <a:cubicBezTo>
                    <a:pt x="3492" y="2237"/>
                    <a:pt x="3507" y="2237"/>
                    <a:pt x="3520" y="2237"/>
                  </a:cubicBezTo>
                  <a:cubicBezTo>
                    <a:pt x="3916" y="2237"/>
                    <a:pt x="3916" y="2860"/>
                    <a:pt x="3520" y="2860"/>
                  </a:cubicBezTo>
                  <a:cubicBezTo>
                    <a:pt x="3507" y="2860"/>
                    <a:pt x="3492" y="2860"/>
                    <a:pt x="3478" y="2858"/>
                  </a:cubicBezTo>
                  <a:lnTo>
                    <a:pt x="2835" y="2858"/>
                  </a:lnTo>
                  <a:lnTo>
                    <a:pt x="2835" y="3501"/>
                  </a:lnTo>
                  <a:cubicBezTo>
                    <a:pt x="2823" y="3692"/>
                    <a:pt x="2680" y="3787"/>
                    <a:pt x="2534" y="3787"/>
                  </a:cubicBezTo>
                  <a:cubicBezTo>
                    <a:pt x="2388" y="3787"/>
                    <a:pt x="2240" y="3692"/>
                    <a:pt x="2216" y="3501"/>
                  </a:cubicBezTo>
                  <a:lnTo>
                    <a:pt x="2216" y="2858"/>
                  </a:lnTo>
                  <a:lnTo>
                    <a:pt x="1597" y="2858"/>
                  </a:lnTo>
                  <a:cubicBezTo>
                    <a:pt x="1581" y="2860"/>
                    <a:pt x="1566" y="2860"/>
                    <a:pt x="1552" y="2860"/>
                  </a:cubicBezTo>
                  <a:cubicBezTo>
                    <a:pt x="1135" y="2860"/>
                    <a:pt x="1135" y="2237"/>
                    <a:pt x="1552" y="2237"/>
                  </a:cubicBezTo>
                  <a:cubicBezTo>
                    <a:pt x="1566" y="2237"/>
                    <a:pt x="1581" y="2237"/>
                    <a:pt x="1597" y="2239"/>
                  </a:cubicBezTo>
                  <a:lnTo>
                    <a:pt x="2216" y="2239"/>
                  </a:lnTo>
                  <a:lnTo>
                    <a:pt x="2216" y="1596"/>
                  </a:lnTo>
                  <a:cubicBezTo>
                    <a:pt x="2240" y="1405"/>
                    <a:pt x="2388" y="1310"/>
                    <a:pt x="2534" y="1310"/>
                  </a:cubicBezTo>
                  <a:close/>
                  <a:moveTo>
                    <a:pt x="930" y="0"/>
                  </a:moveTo>
                  <a:cubicBezTo>
                    <a:pt x="406" y="0"/>
                    <a:pt x="1" y="429"/>
                    <a:pt x="1" y="953"/>
                  </a:cubicBezTo>
                  <a:lnTo>
                    <a:pt x="1" y="4120"/>
                  </a:lnTo>
                  <a:cubicBezTo>
                    <a:pt x="1" y="4644"/>
                    <a:pt x="430" y="5049"/>
                    <a:pt x="930" y="5049"/>
                  </a:cubicBezTo>
                  <a:lnTo>
                    <a:pt x="4097" y="5049"/>
                  </a:lnTo>
                  <a:cubicBezTo>
                    <a:pt x="4621" y="5049"/>
                    <a:pt x="5050" y="4644"/>
                    <a:pt x="5050" y="4120"/>
                  </a:cubicBezTo>
                  <a:lnTo>
                    <a:pt x="5050" y="953"/>
                  </a:lnTo>
                  <a:cubicBezTo>
                    <a:pt x="5050" y="429"/>
                    <a:pt x="4621" y="0"/>
                    <a:pt x="40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9" name="Google Shape;10619;p160"/>
            <p:cNvSpPr/>
            <p:nvPr/>
          </p:nvSpPr>
          <p:spPr>
            <a:xfrm>
              <a:off x="2934500" y="3648425"/>
              <a:ext cx="126250" cy="126250"/>
            </a:xfrm>
            <a:custGeom>
              <a:avLst/>
              <a:gdLst/>
              <a:ahLst/>
              <a:cxnLst/>
              <a:rect l="l" t="t" r="r" b="b"/>
              <a:pathLst>
                <a:path w="5050" h="5050" extrusionOk="0">
                  <a:moveTo>
                    <a:pt x="3478" y="2239"/>
                  </a:moveTo>
                  <a:cubicBezTo>
                    <a:pt x="3859" y="2263"/>
                    <a:pt x="3859" y="2810"/>
                    <a:pt x="3478" y="2858"/>
                  </a:cubicBezTo>
                  <a:lnTo>
                    <a:pt x="1573" y="2858"/>
                  </a:lnTo>
                  <a:cubicBezTo>
                    <a:pt x="1192" y="2810"/>
                    <a:pt x="1192" y="2263"/>
                    <a:pt x="1573" y="2239"/>
                  </a:cubicBezTo>
                  <a:close/>
                  <a:moveTo>
                    <a:pt x="953" y="0"/>
                  </a:moveTo>
                  <a:cubicBezTo>
                    <a:pt x="429" y="0"/>
                    <a:pt x="1" y="429"/>
                    <a:pt x="1" y="953"/>
                  </a:cubicBezTo>
                  <a:lnTo>
                    <a:pt x="1" y="4120"/>
                  </a:lnTo>
                  <a:cubicBezTo>
                    <a:pt x="1" y="4644"/>
                    <a:pt x="429" y="5049"/>
                    <a:pt x="953" y="5049"/>
                  </a:cubicBezTo>
                  <a:lnTo>
                    <a:pt x="4121" y="5049"/>
                  </a:lnTo>
                  <a:cubicBezTo>
                    <a:pt x="4621" y="5049"/>
                    <a:pt x="5049" y="4644"/>
                    <a:pt x="5049" y="4120"/>
                  </a:cubicBezTo>
                  <a:lnTo>
                    <a:pt x="5049" y="953"/>
                  </a:lnTo>
                  <a:cubicBezTo>
                    <a:pt x="5049" y="429"/>
                    <a:pt x="4621" y="0"/>
                    <a:pt x="41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0" name="Google Shape;10620;p160"/>
            <p:cNvSpPr/>
            <p:nvPr/>
          </p:nvSpPr>
          <p:spPr>
            <a:xfrm>
              <a:off x="2934500" y="3790725"/>
              <a:ext cx="126250" cy="126225"/>
            </a:xfrm>
            <a:custGeom>
              <a:avLst/>
              <a:gdLst/>
              <a:ahLst/>
              <a:cxnLst/>
              <a:rect l="l" t="t" r="r" b="b"/>
              <a:pathLst>
                <a:path w="5050" h="5049" extrusionOk="0">
                  <a:moveTo>
                    <a:pt x="3478" y="1572"/>
                  </a:moveTo>
                  <a:cubicBezTo>
                    <a:pt x="3906" y="1572"/>
                    <a:pt x="3906" y="2191"/>
                    <a:pt x="3478" y="2191"/>
                  </a:cubicBezTo>
                  <a:lnTo>
                    <a:pt x="1573" y="2191"/>
                  </a:lnTo>
                  <a:cubicBezTo>
                    <a:pt x="1144" y="2191"/>
                    <a:pt x="1144" y="1572"/>
                    <a:pt x="1573" y="1572"/>
                  </a:cubicBezTo>
                  <a:close/>
                  <a:moveTo>
                    <a:pt x="3478" y="2834"/>
                  </a:moveTo>
                  <a:cubicBezTo>
                    <a:pt x="3859" y="2858"/>
                    <a:pt x="3859" y="3405"/>
                    <a:pt x="3478" y="3453"/>
                  </a:cubicBezTo>
                  <a:lnTo>
                    <a:pt x="1573" y="3453"/>
                  </a:lnTo>
                  <a:cubicBezTo>
                    <a:pt x="1192" y="3405"/>
                    <a:pt x="1192" y="2858"/>
                    <a:pt x="1573" y="2834"/>
                  </a:cubicBezTo>
                  <a:close/>
                  <a:moveTo>
                    <a:pt x="953" y="0"/>
                  </a:moveTo>
                  <a:cubicBezTo>
                    <a:pt x="429" y="0"/>
                    <a:pt x="1" y="429"/>
                    <a:pt x="1" y="929"/>
                  </a:cubicBezTo>
                  <a:lnTo>
                    <a:pt x="1" y="4096"/>
                  </a:lnTo>
                  <a:cubicBezTo>
                    <a:pt x="1" y="4620"/>
                    <a:pt x="429" y="5049"/>
                    <a:pt x="953" y="5049"/>
                  </a:cubicBezTo>
                  <a:lnTo>
                    <a:pt x="4121" y="5049"/>
                  </a:lnTo>
                  <a:cubicBezTo>
                    <a:pt x="4621" y="5049"/>
                    <a:pt x="5049" y="4620"/>
                    <a:pt x="5049" y="4096"/>
                  </a:cubicBezTo>
                  <a:lnTo>
                    <a:pt x="5049" y="929"/>
                  </a:lnTo>
                  <a:cubicBezTo>
                    <a:pt x="5049" y="429"/>
                    <a:pt x="4621" y="0"/>
                    <a:pt x="41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1" name="Google Shape;10621;p160"/>
            <p:cNvSpPr/>
            <p:nvPr/>
          </p:nvSpPr>
          <p:spPr>
            <a:xfrm>
              <a:off x="2792800" y="3790725"/>
              <a:ext cx="126250" cy="126225"/>
            </a:xfrm>
            <a:custGeom>
              <a:avLst/>
              <a:gdLst/>
              <a:ahLst/>
              <a:cxnLst/>
              <a:rect l="l" t="t" r="r" b="b"/>
              <a:pathLst>
                <a:path w="5050" h="5049" extrusionOk="0">
                  <a:moveTo>
                    <a:pt x="3204" y="1530"/>
                  </a:moveTo>
                  <a:cubicBezTo>
                    <a:pt x="3287" y="1530"/>
                    <a:pt x="3371" y="1560"/>
                    <a:pt x="3430" y="1619"/>
                  </a:cubicBezTo>
                  <a:cubicBezTo>
                    <a:pt x="3549" y="1738"/>
                    <a:pt x="3549" y="1953"/>
                    <a:pt x="3430" y="2072"/>
                  </a:cubicBezTo>
                  <a:lnTo>
                    <a:pt x="2978" y="2501"/>
                  </a:lnTo>
                  <a:lnTo>
                    <a:pt x="3430" y="2953"/>
                  </a:lnTo>
                  <a:cubicBezTo>
                    <a:pt x="3549" y="3072"/>
                    <a:pt x="3549" y="3286"/>
                    <a:pt x="3430" y="3405"/>
                  </a:cubicBezTo>
                  <a:cubicBezTo>
                    <a:pt x="3359" y="3465"/>
                    <a:pt x="3275" y="3495"/>
                    <a:pt x="3195" y="3495"/>
                  </a:cubicBezTo>
                  <a:cubicBezTo>
                    <a:pt x="3115" y="3495"/>
                    <a:pt x="3037" y="3465"/>
                    <a:pt x="2978" y="3405"/>
                  </a:cubicBezTo>
                  <a:lnTo>
                    <a:pt x="2525" y="2953"/>
                  </a:lnTo>
                  <a:lnTo>
                    <a:pt x="2097" y="3405"/>
                  </a:lnTo>
                  <a:cubicBezTo>
                    <a:pt x="2025" y="3465"/>
                    <a:pt x="1942" y="3495"/>
                    <a:pt x="1861" y="3495"/>
                  </a:cubicBezTo>
                  <a:cubicBezTo>
                    <a:pt x="1781" y="3495"/>
                    <a:pt x="1704" y="3465"/>
                    <a:pt x="1644" y="3405"/>
                  </a:cubicBezTo>
                  <a:cubicBezTo>
                    <a:pt x="1525" y="3286"/>
                    <a:pt x="1525" y="3072"/>
                    <a:pt x="1644" y="2953"/>
                  </a:cubicBezTo>
                  <a:lnTo>
                    <a:pt x="2097" y="2501"/>
                  </a:lnTo>
                  <a:lnTo>
                    <a:pt x="1644" y="2072"/>
                  </a:lnTo>
                  <a:cubicBezTo>
                    <a:pt x="1525" y="1953"/>
                    <a:pt x="1525" y="1738"/>
                    <a:pt x="1644" y="1619"/>
                  </a:cubicBezTo>
                  <a:cubicBezTo>
                    <a:pt x="1704" y="1560"/>
                    <a:pt x="1787" y="1530"/>
                    <a:pt x="1870" y="1530"/>
                  </a:cubicBezTo>
                  <a:cubicBezTo>
                    <a:pt x="1954" y="1530"/>
                    <a:pt x="2037" y="1560"/>
                    <a:pt x="2097" y="1619"/>
                  </a:cubicBezTo>
                  <a:lnTo>
                    <a:pt x="2525" y="2072"/>
                  </a:lnTo>
                  <a:lnTo>
                    <a:pt x="2978" y="1619"/>
                  </a:lnTo>
                  <a:cubicBezTo>
                    <a:pt x="3037" y="1560"/>
                    <a:pt x="3121" y="1530"/>
                    <a:pt x="3204" y="1530"/>
                  </a:cubicBezTo>
                  <a:close/>
                  <a:moveTo>
                    <a:pt x="930" y="0"/>
                  </a:moveTo>
                  <a:cubicBezTo>
                    <a:pt x="430" y="0"/>
                    <a:pt x="1" y="429"/>
                    <a:pt x="1" y="929"/>
                  </a:cubicBezTo>
                  <a:lnTo>
                    <a:pt x="1" y="4096"/>
                  </a:lnTo>
                  <a:cubicBezTo>
                    <a:pt x="1" y="4620"/>
                    <a:pt x="406" y="5049"/>
                    <a:pt x="930" y="5049"/>
                  </a:cubicBezTo>
                  <a:lnTo>
                    <a:pt x="4097" y="5049"/>
                  </a:lnTo>
                  <a:cubicBezTo>
                    <a:pt x="4621" y="5049"/>
                    <a:pt x="5050" y="4620"/>
                    <a:pt x="5050" y="4096"/>
                  </a:cubicBezTo>
                  <a:lnTo>
                    <a:pt x="5050" y="929"/>
                  </a:lnTo>
                  <a:cubicBezTo>
                    <a:pt x="5050" y="429"/>
                    <a:pt x="4621" y="0"/>
                    <a:pt x="40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22" name="Google Shape;10622;p160"/>
          <p:cNvSpPr/>
          <p:nvPr/>
        </p:nvSpPr>
        <p:spPr>
          <a:xfrm>
            <a:off x="2521774" y="3444139"/>
            <a:ext cx="352684" cy="351782"/>
          </a:xfrm>
          <a:custGeom>
            <a:avLst/>
            <a:gdLst/>
            <a:ahLst/>
            <a:cxnLst/>
            <a:rect l="l" t="t" r="r" b="b"/>
            <a:pathLst>
              <a:path w="10861" h="10795" extrusionOk="0">
                <a:moveTo>
                  <a:pt x="6693" y="3192"/>
                </a:moveTo>
                <a:cubicBezTo>
                  <a:pt x="6859" y="3192"/>
                  <a:pt x="7002" y="3335"/>
                  <a:pt x="7002" y="3525"/>
                </a:cubicBezTo>
                <a:lnTo>
                  <a:pt x="7002" y="3835"/>
                </a:lnTo>
                <a:lnTo>
                  <a:pt x="7336" y="3835"/>
                </a:lnTo>
                <a:cubicBezTo>
                  <a:pt x="7502" y="3835"/>
                  <a:pt x="7621" y="3978"/>
                  <a:pt x="7621" y="4144"/>
                </a:cubicBezTo>
                <a:lnTo>
                  <a:pt x="7621" y="6645"/>
                </a:lnTo>
                <a:cubicBezTo>
                  <a:pt x="7621" y="6811"/>
                  <a:pt x="7502" y="6954"/>
                  <a:pt x="7336" y="6978"/>
                </a:cubicBezTo>
                <a:lnTo>
                  <a:pt x="7002" y="6978"/>
                </a:lnTo>
                <a:lnTo>
                  <a:pt x="7002" y="7288"/>
                </a:lnTo>
                <a:cubicBezTo>
                  <a:pt x="7002" y="7454"/>
                  <a:pt x="6859" y="7597"/>
                  <a:pt x="6693" y="7597"/>
                </a:cubicBezTo>
                <a:lnTo>
                  <a:pt x="4192" y="7597"/>
                </a:lnTo>
                <a:cubicBezTo>
                  <a:pt x="4001" y="7597"/>
                  <a:pt x="3859" y="7454"/>
                  <a:pt x="3859" y="7288"/>
                </a:cubicBezTo>
                <a:lnTo>
                  <a:pt x="3859" y="6978"/>
                </a:lnTo>
                <a:lnTo>
                  <a:pt x="3549" y="6978"/>
                </a:lnTo>
                <a:cubicBezTo>
                  <a:pt x="3382" y="6978"/>
                  <a:pt x="3239" y="6835"/>
                  <a:pt x="3239" y="6645"/>
                </a:cubicBezTo>
                <a:lnTo>
                  <a:pt x="3239" y="4144"/>
                </a:lnTo>
                <a:cubicBezTo>
                  <a:pt x="3239" y="3978"/>
                  <a:pt x="3382" y="3835"/>
                  <a:pt x="3549" y="3835"/>
                </a:cubicBezTo>
                <a:lnTo>
                  <a:pt x="3859" y="3835"/>
                </a:lnTo>
                <a:lnTo>
                  <a:pt x="3859" y="3525"/>
                </a:lnTo>
                <a:cubicBezTo>
                  <a:pt x="3859" y="3335"/>
                  <a:pt x="4001" y="3192"/>
                  <a:pt x="4192" y="3192"/>
                </a:cubicBezTo>
                <a:close/>
                <a:moveTo>
                  <a:pt x="4811" y="1"/>
                </a:moveTo>
                <a:cubicBezTo>
                  <a:pt x="4644" y="1"/>
                  <a:pt x="4478" y="120"/>
                  <a:pt x="4502" y="358"/>
                </a:cubicBezTo>
                <a:lnTo>
                  <a:pt x="4502" y="1930"/>
                </a:lnTo>
                <a:lnTo>
                  <a:pt x="3859" y="1930"/>
                </a:lnTo>
                <a:lnTo>
                  <a:pt x="3859" y="358"/>
                </a:lnTo>
                <a:cubicBezTo>
                  <a:pt x="3859" y="143"/>
                  <a:pt x="3698" y="36"/>
                  <a:pt x="3537" y="36"/>
                </a:cubicBezTo>
                <a:cubicBezTo>
                  <a:pt x="3376" y="36"/>
                  <a:pt x="3216" y="143"/>
                  <a:pt x="3216" y="358"/>
                </a:cubicBezTo>
                <a:lnTo>
                  <a:pt x="3216" y="1930"/>
                </a:lnTo>
                <a:lnTo>
                  <a:pt x="2906" y="1930"/>
                </a:lnTo>
                <a:cubicBezTo>
                  <a:pt x="2382" y="1930"/>
                  <a:pt x="1977" y="2358"/>
                  <a:pt x="1953" y="2882"/>
                </a:cubicBezTo>
                <a:lnTo>
                  <a:pt x="1953" y="3192"/>
                </a:lnTo>
                <a:lnTo>
                  <a:pt x="382" y="3192"/>
                </a:lnTo>
                <a:cubicBezTo>
                  <a:pt x="1" y="3239"/>
                  <a:pt x="1" y="3787"/>
                  <a:pt x="382" y="3835"/>
                </a:cubicBezTo>
                <a:lnTo>
                  <a:pt x="1977" y="3835"/>
                </a:lnTo>
                <a:lnTo>
                  <a:pt x="1977" y="4454"/>
                </a:lnTo>
                <a:lnTo>
                  <a:pt x="382" y="4454"/>
                </a:lnTo>
                <a:cubicBezTo>
                  <a:pt x="1" y="4501"/>
                  <a:pt x="1" y="5049"/>
                  <a:pt x="382" y="5073"/>
                </a:cubicBezTo>
                <a:lnTo>
                  <a:pt x="1977" y="5073"/>
                </a:lnTo>
                <a:lnTo>
                  <a:pt x="1977" y="5716"/>
                </a:lnTo>
                <a:lnTo>
                  <a:pt x="382" y="5716"/>
                </a:lnTo>
                <a:cubicBezTo>
                  <a:pt x="1" y="5740"/>
                  <a:pt x="1" y="6311"/>
                  <a:pt x="382" y="6335"/>
                </a:cubicBezTo>
                <a:lnTo>
                  <a:pt x="1977" y="6335"/>
                </a:lnTo>
                <a:lnTo>
                  <a:pt x="1977" y="6978"/>
                </a:lnTo>
                <a:lnTo>
                  <a:pt x="382" y="6978"/>
                </a:lnTo>
                <a:cubicBezTo>
                  <a:pt x="1" y="7002"/>
                  <a:pt x="1" y="7550"/>
                  <a:pt x="382" y="7597"/>
                </a:cubicBezTo>
                <a:lnTo>
                  <a:pt x="1977" y="7597"/>
                </a:lnTo>
                <a:lnTo>
                  <a:pt x="1977" y="7931"/>
                </a:lnTo>
                <a:cubicBezTo>
                  <a:pt x="1977" y="8431"/>
                  <a:pt x="2406" y="8860"/>
                  <a:pt x="2930" y="8860"/>
                </a:cubicBezTo>
                <a:lnTo>
                  <a:pt x="3239" y="8860"/>
                </a:lnTo>
                <a:lnTo>
                  <a:pt x="3239" y="10455"/>
                </a:lnTo>
                <a:cubicBezTo>
                  <a:pt x="3239" y="10669"/>
                  <a:pt x="3394" y="10777"/>
                  <a:pt x="3549" y="10777"/>
                </a:cubicBezTo>
                <a:cubicBezTo>
                  <a:pt x="3704" y="10777"/>
                  <a:pt x="3859" y="10669"/>
                  <a:pt x="3859" y="10455"/>
                </a:cubicBezTo>
                <a:lnTo>
                  <a:pt x="3859" y="8860"/>
                </a:lnTo>
                <a:lnTo>
                  <a:pt x="4502" y="8860"/>
                </a:lnTo>
                <a:lnTo>
                  <a:pt x="4502" y="10455"/>
                </a:lnTo>
                <a:cubicBezTo>
                  <a:pt x="4478" y="10681"/>
                  <a:pt x="4644" y="10794"/>
                  <a:pt x="4811" y="10794"/>
                </a:cubicBezTo>
                <a:cubicBezTo>
                  <a:pt x="4978" y="10794"/>
                  <a:pt x="5145" y="10681"/>
                  <a:pt x="5121" y="10455"/>
                </a:cubicBezTo>
                <a:lnTo>
                  <a:pt x="5121" y="8860"/>
                </a:lnTo>
                <a:lnTo>
                  <a:pt x="5740" y="8860"/>
                </a:lnTo>
                <a:lnTo>
                  <a:pt x="5740" y="10455"/>
                </a:lnTo>
                <a:cubicBezTo>
                  <a:pt x="5716" y="10681"/>
                  <a:pt x="5889" y="10794"/>
                  <a:pt x="6061" y="10794"/>
                </a:cubicBezTo>
                <a:cubicBezTo>
                  <a:pt x="6234" y="10794"/>
                  <a:pt x="6407" y="10681"/>
                  <a:pt x="6383" y="10455"/>
                </a:cubicBezTo>
                <a:lnTo>
                  <a:pt x="6383" y="8860"/>
                </a:lnTo>
                <a:lnTo>
                  <a:pt x="7002" y="8860"/>
                </a:lnTo>
                <a:lnTo>
                  <a:pt x="7002" y="10455"/>
                </a:lnTo>
                <a:cubicBezTo>
                  <a:pt x="6978" y="10681"/>
                  <a:pt x="7145" y="10794"/>
                  <a:pt x="7315" y="10794"/>
                </a:cubicBezTo>
                <a:cubicBezTo>
                  <a:pt x="7484" y="10794"/>
                  <a:pt x="7657" y="10681"/>
                  <a:pt x="7645" y="10455"/>
                </a:cubicBezTo>
                <a:lnTo>
                  <a:pt x="7645" y="8860"/>
                </a:lnTo>
                <a:lnTo>
                  <a:pt x="7931" y="8860"/>
                </a:lnTo>
                <a:cubicBezTo>
                  <a:pt x="8455" y="8860"/>
                  <a:pt x="8883" y="8431"/>
                  <a:pt x="8883" y="7931"/>
                </a:cubicBezTo>
                <a:lnTo>
                  <a:pt x="8883" y="7597"/>
                </a:lnTo>
                <a:lnTo>
                  <a:pt x="10479" y="7597"/>
                </a:lnTo>
                <a:cubicBezTo>
                  <a:pt x="10836" y="7574"/>
                  <a:pt x="10836" y="7002"/>
                  <a:pt x="10479" y="6978"/>
                </a:cubicBezTo>
                <a:lnTo>
                  <a:pt x="8883" y="6978"/>
                </a:lnTo>
                <a:lnTo>
                  <a:pt x="8883" y="6335"/>
                </a:lnTo>
                <a:lnTo>
                  <a:pt x="10479" y="6335"/>
                </a:lnTo>
                <a:cubicBezTo>
                  <a:pt x="10836" y="6311"/>
                  <a:pt x="10836" y="5740"/>
                  <a:pt x="10479" y="5716"/>
                </a:cubicBezTo>
                <a:lnTo>
                  <a:pt x="8883" y="5716"/>
                </a:lnTo>
                <a:lnTo>
                  <a:pt x="8883" y="5073"/>
                </a:lnTo>
                <a:lnTo>
                  <a:pt x="10479" y="5073"/>
                </a:lnTo>
                <a:cubicBezTo>
                  <a:pt x="10836" y="5049"/>
                  <a:pt x="10836" y="4501"/>
                  <a:pt x="10479" y="4454"/>
                </a:cubicBezTo>
                <a:lnTo>
                  <a:pt x="8883" y="4454"/>
                </a:lnTo>
                <a:lnTo>
                  <a:pt x="8883" y="3835"/>
                </a:lnTo>
                <a:lnTo>
                  <a:pt x="10479" y="3835"/>
                </a:lnTo>
                <a:cubicBezTo>
                  <a:pt x="10860" y="3787"/>
                  <a:pt x="10860" y="3239"/>
                  <a:pt x="10479" y="3192"/>
                </a:cubicBezTo>
                <a:lnTo>
                  <a:pt x="8883" y="3192"/>
                </a:lnTo>
                <a:lnTo>
                  <a:pt x="8883" y="2882"/>
                </a:lnTo>
                <a:cubicBezTo>
                  <a:pt x="8883" y="2358"/>
                  <a:pt x="8455" y="1930"/>
                  <a:pt x="7931" y="1930"/>
                </a:cubicBezTo>
                <a:lnTo>
                  <a:pt x="7645" y="1930"/>
                </a:lnTo>
                <a:lnTo>
                  <a:pt x="7645" y="358"/>
                </a:lnTo>
                <a:cubicBezTo>
                  <a:pt x="7657" y="120"/>
                  <a:pt x="7484" y="1"/>
                  <a:pt x="7315" y="1"/>
                </a:cubicBezTo>
                <a:cubicBezTo>
                  <a:pt x="7145" y="1"/>
                  <a:pt x="6978" y="120"/>
                  <a:pt x="7002" y="358"/>
                </a:cubicBezTo>
                <a:lnTo>
                  <a:pt x="7002" y="1930"/>
                </a:lnTo>
                <a:lnTo>
                  <a:pt x="6383" y="1930"/>
                </a:lnTo>
                <a:lnTo>
                  <a:pt x="6383" y="358"/>
                </a:lnTo>
                <a:cubicBezTo>
                  <a:pt x="6407" y="120"/>
                  <a:pt x="6234" y="1"/>
                  <a:pt x="6061" y="1"/>
                </a:cubicBezTo>
                <a:cubicBezTo>
                  <a:pt x="5889" y="1"/>
                  <a:pt x="5716" y="120"/>
                  <a:pt x="5740" y="358"/>
                </a:cubicBezTo>
                <a:lnTo>
                  <a:pt x="5740" y="1930"/>
                </a:lnTo>
                <a:lnTo>
                  <a:pt x="5121" y="1930"/>
                </a:lnTo>
                <a:lnTo>
                  <a:pt x="5121" y="358"/>
                </a:lnTo>
                <a:cubicBezTo>
                  <a:pt x="5145" y="120"/>
                  <a:pt x="4978" y="1"/>
                  <a:pt x="48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3" name="Google Shape;10623;p160"/>
          <p:cNvSpPr/>
          <p:nvPr/>
        </p:nvSpPr>
        <p:spPr>
          <a:xfrm>
            <a:off x="2647050" y="3569073"/>
            <a:ext cx="102126" cy="102488"/>
          </a:xfrm>
          <a:custGeom>
            <a:avLst/>
            <a:gdLst/>
            <a:ahLst/>
            <a:cxnLst/>
            <a:rect l="l" t="t" r="r" b="b"/>
            <a:pathLst>
              <a:path w="3145" h="3145" extrusionOk="0">
                <a:moveTo>
                  <a:pt x="620" y="1"/>
                </a:moveTo>
                <a:lnTo>
                  <a:pt x="620" y="310"/>
                </a:lnTo>
                <a:cubicBezTo>
                  <a:pt x="620" y="477"/>
                  <a:pt x="477" y="620"/>
                  <a:pt x="310" y="620"/>
                </a:cubicBezTo>
                <a:lnTo>
                  <a:pt x="1" y="620"/>
                </a:lnTo>
                <a:lnTo>
                  <a:pt x="1" y="2501"/>
                </a:lnTo>
                <a:lnTo>
                  <a:pt x="310" y="2501"/>
                </a:lnTo>
                <a:cubicBezTo>
                  <a:pt x="477" y="2501"/>
                  <a:pt x="620" y="2644"/>
                  <a:pt x="620" y="2811"/>
                </a:cubicBezTo>
                <a:lnTo>
                  <a:pt x="620" y="3144"/>
                </a:lnTo>
                <a:lnTo>
                  <a:pt x="2501" y="3144"/>
                </a:lnTo>
                <a:lnTo>
                  <a:pt x="2501" y="2811"/>
                </a:lnTo>
                <a:cubicBezTo>
                  <a:pt x="2501" y="2644"/>
                  <a:pt x="2644" y="2501"/>
                  <a:pt x="2835" y="2501"/>
                </a:cubicBezTo>
                <a:lnTo>
                  <a:pt x="3144" y="2501"/>
                </a:lnTo>
                <a:lnTo>
                  <a:pt x="3144" y="620"/>
                </a:lnTo>
                <a:lnTo>
                  <a:pt x="2835" y="620"/>
                </a:lnTo>
                <a:cubicBezTo>
                  <a:pt x="2644" y="620"/>
                  <a:pt x="2501" y="477"/>
                  <a:pt x="2501" y="310"/>
                </a:cubicBezTo>
                <a:lnTo>
                  <a:pt x="250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24" name="Google Shape;10624;p160"/>
          <p:cNvGrpSpPr/>
          <p:nvPr/>
        </p:nvGrpSpPr>
        <p:grpSpPr>
          <a:xfrm>
            <a:off x="1812711" y="3445929"/>
            <a:ext cx="266827" cy="350022"/>
            <a:chOff x="1666975" y="3649025"/>
            <a:chExt cx="205425" cy="268525"/>
          </a:xfrm>
        </p:grpSpPr>
        <p:sp>
          <p:nvSpPr>
            <p:cNvPr id="10625" name="Google Shape;10625;p160"/>
            <p:cNvSpPr/>
            <p:nvPr/>
          </p:nvSpPr>
          <p:spPr>
            <a:xfrm>
              <a:off x="1666975" y="3727600"/>
              <a:ext cx="205425" cy="189950"/>
            </a:xfrm>
            <a:custGeom>
              <a:avLst/>
              <a:gdLst/>
              <a:ahLst/>
              <a:cxnLst/>
              <a:rect l="l" t="t" r="r" b="b"/>
              <a:pathLst>
                <a:path w="8217" h="7598" extrusionOk="0">
                  <a:moveTo>
                    <a:pt x="2549" y="1"/>
                  </a:moveTo>
                  <a:lnTo>
                    <a:pt x="2549" y="1572"/>
                  </a:lnTo>
                  <a:cubicBezTo>
                    <a:pt x="2549" y="1739"/>
                    <a:pt x="2406" y="1882"/>
                    <a:pt x="2239" y="1882"/>
                  </a:cubicBezTo>
                  <a:cubicBezTo>
                    <a:pt x="2225" y="1884"/>
                    <a:pt x="2211" y="1885"/>
                    <a:pt x="2198" y="1885"/>
                  </a:cubicBezTo>
                  <a:cubicBezTo>
                    <a:pt x="2029" y="1885"/>
                    <a:pt x="1906" y="1751"/>
                    <a:pt x="1906" y="1596"/>
                  </a:cubicBezTo>
                  <a:lnTo>
                    <a:pt x="1906" y="25"/>
                  </a:lnTo>
                  <a:lnTo>
                    <a:pt x="953" y="25"/>
                  </a:lnTo>
                  <a:cubicBezTo>
                    <a:pt x="787" y="25"/>
                    <a:pt x="644" y="167"/>
                    <a:pt x="644" y="334"/>
                  </a:cubicBezTo>
                  <a:cubicBezTo>
                    <a:pt x="620" y="2644"/>
                    <a:pt x="429" y="4954"/>
                    <a:pt x="25" y="7216"/>
                  </a:cubicBezTo>
                  <a:cubicBezTo>
                    <a:pt x="1" y="7312"/>
                    <a:pt x="25" y="7407"/>
                    <a:pt x="72" y="7478"/>
                  </a:cubicBezTo>
                  <a:cubicBezTo>
                    <a:pt x="144" y="7550"/>
                    <a:pt x="239" y="7597"/>
                    <a:pt x="334" y="7597"/>
                  </a:cubicBezTo>
                  <a:lnTo>
                    <a:pt x="7860" y="7597"/>
                  </a:lnTo>
                  <a:cubicBezTo>
                    <a:pt x="8074" y="7597"/>
                    <a:pt x="8217" y="7407"/>
                    <a:pt x="8169" y="7216"/>
                  </a:cubicBezTo>
                  <a:cubicBezTo>
                    <a:pt x="7764" y="4954"/>
                    <a:pt x="7550" y="2644"/>
                    <a:pt x="7550" y="334"/>
                  </a:cubicBezTo>
                  <a:cubicBezTo>
                    <a:pt x="7550" y="167"/>
                    <a:pt x="7407" y="25"/>
                    <a:pt x="7240" y="25"/>
                  </a:cubicBezTo>
                  <a:lnTo>
                    <a:pt x="6288" y="25"/>
                  </a:lnTo>
                  <a:lnTo>
                    <a:pt x="6288" y="1572"/>
                  </a:lnTo>
                  <a:cubicBezTo>
                    <a:pt x="6288" y="1715"/>
                    <a:pt x="6169" y="1834"/>
                    <a:pt x="6026" y="1882"/>
                  </a:cubicBezTo>
                  <a:cubicBezTo>
                    <a:pt x="5835" y="1882"/>
                    <a:pt x="5692" y="1763"/>
                    <a:pt x="5669" y="1572"/>
                  </a:cubicBezTo>
                  <a:lnTo>
                    <a:pt x="566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6" name="Google Shape;10626;p160"/>
            <p:cNvSpPr/>
            <p:nvPr/>
          </p:nvSpPr>
          <p:spPr>
            <a:xfrm>
              <a:off x="1714600" y="3649025"/>
              <a:ext cx="110175" cy="78600"/>
            </a:xfrm>
            <a:custGeom>
              <a:avLst/>
              <a:gdLst/>
              <a:ahLst/>
              <a:cxnLst/>
              <a:rect l="l" t="t" r="r" b="b"/>
              <a:pathLst>
                <a:path w="4407" h="3144" extrusionOk="0">
                  <a:moveTo>
                    <a:pt x="2216" y="0"/>
                  </a:moveTo>
                  <a:cubicBezTo>
                    <a:pt x="1001" y="0"/>
                    <a:pt x="1" y="977"/>
                    <a:pt x="1" y="2191"/>
                  </a:cubicBezTo>
                  <a:lnTo>
                    <a:pt x="1" y="3120"/>
                  </a:lnTo>
                  <a:lnTo>
                    <a:pt x="644" y="3120"/>
                  </a:lnTo>
                  <a:lnTo>
                    <a:pt x="644" y="2215"/>
                  </a:lnTo>
                  <a:cubicBezTo>
                    <a:pt x="596" y="1310"/>
                    <a:pt x="1287" y="572"/>
                    <a:pt x="2192" y="572"/>
                  </a:cubicBezTo>
                  <a:cubicBezTo>
                    <a:pt x="2206" y="571"/>
                    <a:pt x="2219" y="571"/>
                    <a:pt x="2233" y="571"/>
                  </a:cubicBezTo>
                  <a:cubicBezTo>
                    <a:pt x="3118" y="571"/>
                    <a:pt x="3811" y="1323"/>
                    <a:pt x="3764" y="2191"/>
                  </a:cubicBezTo>
                  <a:lnTo>
                    <a:pt x="3764" y="3144"/>
                  </a:lnTo>
                  <a:lnTo>
                    <a:pt x="4407" y="3144"/>
                  </a:lnTo>
                  <a:lnTo>
                    <a:pt x="4407" y="2215"/>
                  </a:lnTo>
                  <a:cubicBezTo>
                    <a:pt x="4407" y="1000"/>
                    <a:pt x="3430" y="0"/>
                    <a:pt x="22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7" name="Google Shape;10627;p160"/>
          <p:cNvGrpSpPr/>
          <p:nvPr/>
        </p:nvGrpSpPr>
        <p:grpSpPr>
          <a:xfrm>
            <a:off x="1071883" y="3445734"/>
            <a:ext cx="244388" cy="349436"/>
            <a:chOff x="1096625" y="3648875"/>
            <a:chExt cx="188150" cy="268075"/>
          </a:xfrm>
        </p:grpSpPr>
        <p:sp>
          <p:nvSpPr>
            <p:cNvPr id="10628" name="Google Shape;10628;p160"/>
            <p:cNvSpPr/>
            <p:nvPr/>
          </p:nvSpPr>
          <p:spPr>
            <a:xfrm>
              <a:off x="1096625" y="3885375"/>
              <a:ext cx="188150" cy="31575"/>
            </a:xfrm>
            <a:custGeom>
              <a:avLst/>
              <a:gdLst/>
              <a:ahLst/>
              <a:cxnLst/>
              <a:rect l="l" t="t" r="r" b="b"/>
              <a:pathLst>
                <a:path w="7526" h="1263" extrusionOk="0">
                  <a:moveTo>
                    <a:pt x="953" y="0"/>
                  </a:moveTo>
                  <a:cubicBezTo>
                    <a:pt x="429" y="0"/>
                    <a:pt x="0" y="429"/>
                    <a:pt x="0" y="953"/>
                  </a:cubicBezTo>
                  <a:cubicBezTo>
                    <a:pt x="0" y="1120"/>
                    <a:pt x="143" y="1263"/>
                    <a:pt x="310" y="1263"/>
                  </a:cubicBezTo>
                  <a:lnTo>
                    <a:pt x="7216" y="1263"/>
                  </a:lnTo>
                  <a:cubicBezTo>
                    <a:pt x="7383" y="1263"/>
                    <a:pt x="7526" y="1120"/>
                    <a:pt x="7526" y="953"/>
                  </a:cubicBezTo>
                  <a:cubicBezTo>
                    <a:pt x="7526" y="429"/>
                    <a:pt x="7121" y="0"/>
                    <a:pt x="65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9" name="Google Shape;10629;p160"/>
            <p:cNvSpPr/>
            <p:nvPr/>
          </p:nvSpPr>
          <p:spPr>
            <a:xfrm>
              <a:off x="1132350" y="3735950"/>
              <a:ext cx="116700" cy="30975"/>
            </a:xfrm>
            <a:custGeom>
              <a:avLst/>
              <a:gdLst/>
              <a:ahLst/>
              <a:cxnLst/>
              <a:rect l="l" t="t" r="r" b="b"/>
              <a:pathLst>
                <a:path w="4668" h="1239" extrusionOk="0">
                  <a:moveTo>
                    <a:pt x="1334" y="0"/>
                  </a:moveTo>
                  <a:cubicBezTo>
                    <a:pt x="905" y="0"/>
                    <a:pt x="500" y="119"/>
                    <a:pt x="143" y="357"/>
                  </a:cubicBezTo>
                  <a:cubicBezTo>
                    <a:pt x="72" y="405"/>
                    <a:pt x="0" y="500"/>
                    <a:pt x="0" y="619"/>
                  </a:cubicBezTo>
                  <a:cubicBezTo>
                    <a:pt x="0" y="715"/>
                    <a:pt x="72" y="810"/>
                    <a:pt x="143" y="881"/>
                  </a:cubicBezTo>
                  <a:cubicBezTo>
                    <a:pt x="500" y="1119"/>
                    <a:pt x="905" y="1238"/>
                    <a:pt x="1334" y="1238"/>
                  </a:cubicBezTo>
                  <a:lnTo>
                    <a:pt x="3334" y="1238"/>
                  </a:lnTo>
                  <a:cubicBezTo>
                    <a:pt x="3763" y="1238"/>
                    <a:pt x="4168" y="1119"/>
                    <a:pt x="4525" y="881"/>
                  </a:cubicBezTo>
                  <a:cubicBezTo>
                    <a:pt x="4620" y="810"/>
                    <a:pt x="4668" y="715"/>
                    <a:pt x="4668" y="619"/>
                  </a:cubicBezTo>
                  <a:cubicBezTo>
                    <a:pt x="4668" y="500"/>
                    <a:pt x="4620" y="405"/>
                    <a:pt x="4525" y="357"/>
                  </a:cubicBezTo>
                  <a:cubicBezTo>
                    <a:pt x="4168" y="119"/>
                    <a:pt x="3763" y="0"/>
                    <a:pt x="3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0" name="Google Shape;10630;p160"/>
            <p:cNvSpPr/>
            <p:nvPr/>
          </p:nvSpPr>
          <p:spPr>
            <a:xfrm>
              <a:off x="1143650" y="3648875"/>
              <a:ext cx="94100" cy="74575"/>
            </a:xfrm>
            <a:custGeom>
              <a:avLst/>
              <a:gdLst/>
              <a:ahLst/>
              <a:cxnLst/>
              <a:rect l="l" t="t" r="r" b="b"/>
              <a:pathLst>
                <a:path w="3764" h="2983" extrusionOk="0">
                  <a:moveTo>
                    <a:pt x="1873" y="0"/>
                  </a:moveTo>
                  <a:cubicBezTo>
                    <a:pt x="1733" y="0"/>
                    <a:pt x="1596" y="90"/>
                    <a:pt x="1573" y="268"/>
                  </a:cubicBezTo>
                  <a:cubicBezTo>
                    <a:pt x="1454" y="411"/>
                    <a:pt x="1311" y="554"/>
                    <a:pt x="1192" y="673"/>
                  </a:cubicBezTo>
                  <a:cubicBezTo>
                    <a:pt x="691" y="1197"/>
                    <a:pt x="1" y="1888"/>
                    <a:pt x="1" y="2626"/>
                  </a:cubicBezTo>
                  <a:cubicBezTo>
                    <a:pt x="1" y="2745"/>
                    <a:pt x="1" y="2864"/>
                    <a:pt x="48" y="2983"/>
                  </a:cubicBezTo>
                  <a:cubicBezTo>
                    <a:pt x="310" y="2888"/>
                    <a:pt x="596" y="2840"/>
                    <a:pt x="858" y="2840"/>
                  </a:cubicBezTo>
                  <a:lnTo>
                    <a:pt x="2882" y="2840"/>
                  </a:lnTo>
                  <a:cubicBezTo>
                    <a:pt x="3168" y="2840"/>
                    <a:pt x="3454" y="2888"/>
                    <a:pt x="3716" y="2983"/>
                  </a:cubicBezTo>
                  <a:cubicBezTo>
                    <a:pt x="3764" y="2864"/>
                    <a:pt x="3764" y="2745"/>
                    <a:pt x="3764" y="2626"/>
                  </a:cubicBezTo>
                  <a:cubicBezTo>
                    <a:pt x="3764" y="1911"/>
                    <a:pt x="3097" y="1197"/>
                    <a:pt x="2573" y="697"/>
                  </a:cubicBezTo>
                  <a:cubicBezTo>
                    <a:pt x="2430" y="554"/>
                    <a:pt x="2311" y="411"/>
                    <a:pt x="2192" y="268"/>
                  </a:cubicBezTo>
                  <a:cubicBezTo>
                    <a:pt x="2156" y="90"/>
                    <a:pt x="2013" y="0"/>
                    <a:pt x="18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1" name="Google Shape;10631;p160"/>
            <p:cNvSpPr/>
            <p:nvPr/>
          </p:nvSpPr>
          <p:spPr>
            <a:xfrm>
              <a:off x="1131750" y="3782375"/>
              <a:ext cx="118500" cy="87550"/>
            </a:xfrm>
            <a:custGeom>
              <a:avLst/>
              <a:gdLst/>
              <a:ahLst/>
              <a:cxnLst/>
              <a:rect l="l" t="t" r="r" b="b"/>
              <a:pathLst>
                <a:path w="4740" h="3502" extrusionOk="0">
                  <a:moveTo>
                    <a:pt x="1096" y="1"/>
                  </a:moveTo>
                  <a:cubicBezTo>
                    <a:pt x="1001" y="1239"/>
                    <a:pt x="620" y="2430"/>
                    <a:pt x="1" y="3501"/>
                  </a:cubicBezTo>
                  <a:lnTo>
                    <a:pt x="4740" y="3501"/>
                  </a:lnTo>
                  <a:cubicBezTo>
                    <a:pt x="4120" y="2430"/>
                    <a:pt x="3739" y="1239"/>
                    <a:pt x="3620" y="1"/>
                  </a:cubicBezTo>
                  <a:cubicBezTo>
                    <a:pt x="3549" y="1"/>
                    <a:pt x="3454" y="24"/>
                    <a:pt x="3358" y="24"/>
                  </a:cubicBezTo>
                  <a:lnTo>
                    <a:pt x="1358" y="24"/>
                  </a:lnTo>
                  <a:cubicBezTo>
                    <a:pt x="1287" y="24"/>
                    <a:pt x="1191" y="24"/>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2" name="Google Shape;10632;p160"/>
          <p:cNvGrpSpPr/>
          <p:nvPr/>
        </p:nvGrpSpPr>
        <p:grpSpPr>
          <a:xfrm>
            <a:off x="1019310" y="4003045"/>
            <a:ext cx="348787" cy="349338"/>
            <a:chOff x="1056150" y="4076425"/>
            <a:chExt cx="268525" cy="268000"/>
          </a:xfrm>
        </p:grpSpPr>
        <p:sp>
          <p:nvSpPr>
            <p:cNvPr id="10633" name="Google Shape;10633;p160"/>
            <p:cNvSpPr/>
            <p:nvPr/>
          </p:nvSpPr>
          <p:spPr>
            <a:xfrm>
              <a:off x="1056150" y="4076425"/>
              <a:ext cx="268525" cy="173325"/>
            </a:xfrm>
            <a:custGeom>
              <a:avLst/>
              <a:gdLst/>
              <a:ahLst/>
              <a:cxnLst/>
              <a:rect l="l" t="t" r="r" b="b"/>
              <a:pathLst>
                <a:path w="10741" h="6933" extrusionOk="0">
                  <a:moveTo>
                    <a:pt x="934" y="1"/>
                  </a:moveTo>
                  <a:cubicBezTo>
                    <a:pt x="538" y="1"/>
                    <a:pt x="538" y="624"/>
                    <a:pt x="934" y="624"/>
                  </a:cubicBezTo>
                  <a:cubicBezTo>
                    <a:pt x="948" y="624"/>
                    <a:pt x="962" y="624"/>
                    <a:pt x="976" y="622"/>
                  </a:cubicBezTo>
                  <a:lnTo>
                    <a:pt x="1286" y="622"/>
                  </a:lnTo>
                  <a:lnTo>
                    <a:pt x="1286" y="1265"/>
                  </a:lnTo>
                  <a:lnTo>
                    <a:pt x="334" y="1265"/>
                  </a:lnTo>
                  <a:cubicBezTo>
                    <a:pt x="320" y="1263"/>
                    <a:pt x="306" y="1262"/>
                    <a:pt x="292" y="1262"/>
                  </a:cubicBezTo>
                  <a:cubicBezTo>
                    <a:pt x="123" y="1262"/>
                    <a:pt x="0" y="1398"/>
                    <a:pt x="0" y="1575"/>
                  </a:cubicBezTo>
                  <a:lnTo>
                    <a:pt x="0" y="6623"/>
                  </a:lnTo>
                  <a:cubicBezTo>
                    <a:pt x="24" y="6790"/>
                    <a:pt x="143" y="6933"/>
                    <a:pt x="334" y="6933"/>
                  </a:cubicBezTo>
                  <a:lnTo>
                    <a:pt x="10431" y="6933"/>
                  </a:lnTo>
                  <a:cubicBezTo>
                    <a:pt x="10598" y="6933"/>
                    <a:pt x="10717" y="6790"/>
                    <a:pt x="10740" y="6623"/>
                  </a:cubicBezTo>
                  <a:lnTo>
                    <a:pt x="10740" y="1575"/>
                  </a:lnTo>
                  <a:cubicBezTo>
                    <a:pt x="10740" y="1408"/>
                    <a:pt x="10598" y="1265"/>
                    <a:pt x="10431" y="1265"/>
                  </a:cubicBezTo>
                  <a:lnTo>
                    <a:pt x="9454" y="1265"/>
                  </a:lnTo>
                  <a:lnTo>
                    <a:pt x="9454" y="622"/>
                  </a:lnTo>
                  <a:lnTo>
                    <a:pt x="9788" y="622"/>
                  </a:lnTo>
                  <a:cubicBezTo>
                    <a:pt x="9802" y="624"/>
                    <a:pt x="9817" y="624"/>
                    <a:pt x="9830" y="624"/>
                  </a:cubicBezTo>
                  <a:cubicBezTo>
                    <a:pt x="10226" y="624"/>
                    <a:pt x="10226" y="1"/>
                    <a:pt x="9830" y="1"/>
                  </a:cubicBezTo>
                  <a:cubicBezTo>
                    <a:pt x="9817" y="1"/>
                    <a:pt x="9802" y="1"/>
                    <a:pt x="9788" y="3"/>
                  </a:cubicBezTo>
                  <a:lnTo>
                    <a:pt x="8526" y="3"/>
                  </a:lnTo>
                  <a:cubicBezTo>
                    <a:pt x="8510" y="1"/>
                    <a:pt x="8495" y="1"/>
                    <a:pt x="8481" y="1"/>
                  </a:cubicBezTo>
                  <a:cubicBezTo>
                    <a:pt x="8064" y="1"/>
                    <a:pt x="8064" y="624"/>
                    <a:pt x="8481" y="624"/>
                  </a:cubicBezTo>
                  <a:cubicBezTo>
                    <a:pt x="8495" y="624"/>
                    <a:pt x="8510" y="624"/>
                    <a:pt x="8526" y="622"/>
                  </a:cubicBezTo>
                  <a:lnTo>
                    <a:pt x="8835" y="622"/>
                  </a:lnTo>
                  <a:lnTo>
                    <a:pt x="8835" y="1265"/>
                  </a:lnTo>
                  <a:lnTo>
                    <a:pt x="5692" y="1265"/>
                  </a:lnTo>
                  <a:lnTo>
                    <a:pt x="5692" y="622"/>
                  </a:lnTo>
                  <a:lnTo>
                    <a:pt x="6001" y="622"/>
                  </a:lnTo>
                  <a:cubicBezTo>
                    <a:pt x="6016" y="624"/>
                    <a:pt x="6030" y="624"/>
                    <a:pt x="6044" y="624"/>
                  </a:cubicBezTo>
                  <a:cubicBezTo>
                    <a:pt x="6440" y="624"/>
                    <a:pt x="6440" y="1"/>
                    <a:pt x="6044" y="1"/>
                  </a:cubicBezTo>
                  <a:cubicBezTo>
                    <a:pt x="6030" y="1"/>
                    <a:pt x="6016" y="1"/>
                    <a:pt x="6001" y="3"/>
                  </a:cubicBezTo>
                  <a:lnTo>
                    <a:pt x="4739" y="3"/>
                  </a:lnTo>
                  <a:cubicBezTo>
                    <a:pt x="4725" y="1"/>
                    <a:pt x="4710" y="1"/>
                    <a:pt x="4697" y="1"/>
                  </a:cubicBezTo>
                  <a:cubicBezTo>
                    <a:pt x="4301" y="1"/>
                    <a:pt x="4301" y="624"/>
                    <a:pt x="4697" y="624"/>
                  </a:cubicBezTo>
                  <a:cubicBezTo>
                    <a:pt x="4710" y="624"/>
                    <a:pt x="4725" y="624"/>
                    <a:pt x="4739" y="622"/>
                  </a:cubicBezTo>
                  <a:lnTo>
                    <a:pt x="5049" y="622"/>
                  </a:lnTo>
                  <a:lnTo>
                    <a:pt x="5049" y="1265"/>
                  </a:lnTo>
                  <a:lnTo>
                    <a:pt x="1929" y="1265"/>
                  </a:lnTo>
                  <a:lnTo>
                    <a:pt x="1929" y="622"/>
                  </a:lnTo>
                  <a:lnTo>
                    <a:pt x="2215" y="622"/>
                  </a:lnTo>
                  <a:cubicBezTo>
                    <a:pt x="2230" y="624"/>
                    <a:pt x="2245" y="624"/>
                    <a:pt x="2260" y="624"/>
                  </a:cubicBezTo>
                  <a:cubicBezTo>
                    <a:pt x="2676" y="624"/>
                    <a:pt x="2676" y="1"/>
                    <a:pt x="2260" y="1"/>
                  </a:cubicBezTo>
                  <a:cubicBezTo>
                    <a:pt x="2245" y="1"/>
                    <a:pt x="2230" y="1"/>
                    <a:pt x="2215" y="3"/>
                  </a:cubicBezTo>
                  <a:lnTo>
                    <a:pt x="976" y="3"/>
                  </a:lnTo>
                  <a:cubicBezTo>
                    <a:pt x="962" y="1"/>
                    <a:pt x="948" y="1"/>
                    <a:pt x="9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4" name="Google Shape;10634;p160"/>
            <p:cNvSpPr/>
            <p:nvPr/>
          </p:nvSpPr>
          <p:spPr>
            <a:xfrm>
              <a:off x="1102575" y="4265800"/>
              <a:ext cx="176250" cy="78625"/>
            </a:xfrm>
            <a:custGeom>
              <a:avLst/>
              <a:gdLst/>
              <a:ahLst/>
              <a:cxnLst/>
              <a:rect l="l" t="t" r="r" b="b"/>
              <a:pathLst>
                <a:path w="7050" h="3145" extrusionOk="0">
                  <a:moveTo>
                    <a:pt x="2573" y="1716"/>
                  </a:moveTo>
                  <a:lnTo>
                    <a:pt x="2573" y="2525"/>
                  </a:lnTo>
                  <a:lnTo>
                    <a:pt x="1763" y="2525"/>
                  </a:lnTo>
                  <a:lnTo>
                    <a:pt x="2573" y="1716"/>
                  </a:lnTo>
                  <a:close/>
                  <a:moveTo>
                    <a:pt x="4454" y="1716"/>
                  </a:moveTo>
                  <a:lnTo>
                    <a:pt x="5287" y="2525"/>
                  </a:lnTo>
                  <a:lnTo>
                    <a:pt x="4454" y="2525"/>
                  </a:lnTo>
                  <a:lnTo>
                    <a:pt x="4454" y="1716"/>
                  </a:lnTo>
                  <a:close/>
                  <a:moveTo>
                    <a:pt x="2573" y="1"/>
                  </a:moveTo>
                  <a:lnTo>
                    <a:pt x="2573" y="811"/>
                  </a:lnTo>
                  <a:lnTo>
                    <a:pt x="882" y="2525"/>
                  </a:lnTo>
                  <a:lnTo>
                    <a:pt x="382" y="2525"/>
                  </a:lnTo>
                  <a:cubicBezTo>
                    <a:pt x="1" y="2549"/>
                    <a:pt x="1" y="3121"/>
                    <a:pt x="382" y="3144"/>
                  </a:cubicBezTo>
                  <a:lnTo>
                    <a:pt x="6669" y="3144"/>
                  </a:lnTo>
                  <a:cubicBezTo>
                    <a:pt x="7050" y="3121"/>
                    <a:pt x="7050" y="2549"/>
                    <a:pt x="6669" y="2525"/>
                  </a:cubicBezTo>
                  <a:lnTo>
                    <a:pt x="6169" y="2525"/>
                  </a:lnTo>
                  <a:lnTo>
                    <a:pt x="4454" y="811"/>
                  </a:lnTo>
                  <a:lnTo>
                    <a:pt x="445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5" name="Google Shape;10635;p160"/>
          <p:cNvGrpSpPr/>
          <p:nvPr/>
        </p:nvGrpSpPr>
        <p:grpSpPr>
          <a:xfrm>
            <a:off x="1833590" y="4003110"/>
            <a:ext cx="225067" cy="349273"/>
            <a:chOff x="1683050" y="4076475"/>
            <a:chExt cx="173275" cy="267950"/>
          </a:xfrm>
        </p:grpSpPr>
        <p:sp>
          <p:nvSpPr>
            <p:cNvPr id="10636" name="Google Shape;10636;p160"/>
            <p:cNvSpPr/>
            <p:nvPr/>
          </p:nvSpPr>
          <p:spPr>
            <a:xfrm>
              <a:off x="1683050" y="4187825"/>
              <a:ext cx="173275" cy="156600"/>
            </a:xfrm>
            <a:custGeom>
              <a:avLst/>
              <a:gdLst/>
              <a:ahLst/>
              <a:cxnLst/>
              <a:rect l="l" t="t" r="r" b="b"/>
              <a:pathLst>
                <a:path w="6931" h="6264" extrusionOk="0">
                  <a:moveTo>
                    <a:pt x="322" y="0"/>
                  </a:moveTo>
                  <a:cubicBezTo>
                    <a:pt x="173" y="0"/>
                    <a:pt x="25" y="95"/>
                    <a:pt x="1" y="286"/>
                  </a:cubicBezTo>
                  <a:cubicBezTo>
                    <a:pt x="1" y="2072"/>
                    <a:pt x="1382" y="3549"/>
                    <a:pt x="3144" y="3715"/>
                  </a:cubicBezTo>
                  <a:lnTo>
                    <a:pt x="3144" y="5644"/>
                  </a:lnTo>
                  <a:lnTo>
                    <a:pt x="2216" y="5644"/>
                  </a:lnTo>
                  <a:cubicBezTo>
                    <a:pt x="1834" y="5668"/>
                    <a:pt x="1834" y="6240"/>
                    <a:pt x="2216" y="6263"/>
                  </a:cubicBezTo>
                  <a:lnTo>
                    <a:pt x="4716" y="6263"/>
                  </a:lnTo>
                  <a:cubicBezTo>
                    <a:pt x="5097" y="6240"/>
                    <a:pt x="5097" y="5668"/>
                    <a:pt x="4716" y="5644"/>
                  </a:cubicBezTo>
                  <a:lnTo>
                    <a:pt x="3763" y="5644"/>
                  </a:lnTo>
                  <a:lnTo>
                    <a:pt x="3763" y="3715"/>
                  </a:lnTo>
                  <a:cubicBezTo>
                    <a:pt x="5550" y="3549"/>
                    <a:pt x="6907" y="2072"/>
                    <a:pt x="6907" y="286"/>
                  </a:cubicBezTo>
                  <a:lnTo>
                    <a:pt x="6931" y="286"/>
                  </a:lnTo>
                  <a:cubicBezTo>
                    <a:pt x="6907" y="95"/>
                    <a:pt x="6758" y="0"/>
                    <a:pt x="6609" y="0"/>
                  </a:cubicBezTo>
                  <a:cubicBezTo>
                    <a:pt x="6460" y="0"/>
                    <a:pt x="6312" y="95"/>
                    <a:pt x="6288" y="286"/>
                  </a:cubicBezTo>
                  <a:cubicBezTo>
                    <a:pt x="6359" y="1882"/>
                    <a:pt x="5073" y="3239"/>
                    <a:pt x="3478" y="3239"/>
                  </a:cubicBezTo>
                  <a:cubicBezTo>
                    <a:pt x="1858" y="3239"/>
                    <a:pt x="572" y="1882"/>
                    <a:pt x="644" y="286"/>
                  </a:cubicBezTo>
                  <a:cubicBezTo>
                    <a:pt x="620" y="95"/>
                    <a:pt x="471" y="0"/>
                    <a:pt x="3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7" name="Google Shape;10637;p160"/>
            <p:cNvSpPr/>
            <p:nvPr/>
          </p:nvSpPr>
          <p:spPr>
            <a:xfrm>
              <a:off x="1714600" y="4076475"/>
              <a:ext cx="110175" cy="110775"/>
            </a:xfrm>
            <a:custGeom>
              <a:avLst/>
              <a:gdLst/>
              <a:ahLst/>
              <a:cxnLst/>
              <a:rect l="l" t="t" r="r" b="b"/>
              <a:pathLst>
                <a:path w="4407" h="4431" extrusionOk="0">
                  <a:moveTo>
                    <a:pt x="1882" y="1"/>
                  </a:moveTo>
                  <a:cubicBezTo>
                    <a:pt x="930" y="168"/>
                    <a:pt x="168" y="930"/>
                    <a:pt x="25" y="1906"/>
                  </a:cubicBezTo>
                  <a:lnTo>
                    <a:pt x="1573" y="1906"/>
                  </a:lnTo>
                  <a:cubicBezTo>
                    <a:pt x="1587" y="1905"/>
                    <a:pt x="1601" y="1904"/>
                    <a:pt x="1615" y="1904"/>
                  </a:cubicBezTo>
                  <a:cubicBezTo>
                    <a:pt x="2011" y="1904"/>
                    <a:pt x="2011" y="2528"/>
                    <a:pt x="1615" y="2528"/>
                  </a:cubicBezTo>
                  <a:cubicBezTo>
                    <a:pt x="1601" y="2528"/>
                    <a:pt x="1587" y="2527"/>
                    <a:pt x="1573" y="2525"/>
                  </a:cubicBezTo>
                  <a:lnTo>
                    <a:pt x="1" y="2525"/>
                  </a:lnTo>
                  <a:lnTo>
                    <a:pt x="1" y="3168"/>
                  </a:lnTo>
                  <a:lnTo>
                    <a:pt x="1573" y="3168"/>
                  </a:lnTo>
                  <a:cubicBezTo>
                    <a:pt x="2001" y="3168"/>
                    <a:pt x="2001" y="3787"/>
                    <a:pt x="1573" y="3787"/>
                  </a:cubicBezTo>
                  <a:lnTo>
                    <a:pt x="1" y="3787"/>
                  </a:lnTo>
                  <a:lnTo>
                    <a:pt x="1" y="4430"/>
                  </a:lnTo>
                  <a:lnTo>
                    <a:pt x="4407" y="4430"/>
                  </a:lnTo>
                  <a:lnTo>
                    <a:pt x="4407" y="3787"/>
                  </a:lnTo>
                  <a:lnTo>
                    <a:pt x="2835" y="3787"/>
                  </a:lnTo>
                  <a:cubicBezTo>
                    <a:pt x="2406" y="3787"/>
                    <a:pt x="2406" y="3168"/>
                    <a:pt x="2835" y="3168"/>
                  </a:cubicBezTo>
                  <a:lnTo>
                    <a:pt x="4407" y="3168"/>
                  </a:lnTo>
                  <a:lnTo>
                    <a:pt x="4407" y="2525"/>
                  </a:lnTo>
                  <a:lnTo>
                    <a:pt x="2835" y="2525"/>
                  </a:lnTo>
                  <a:cubicBezTo>
                    <a:pt x="2819" y="2527"/>
                    <a:pt x="2805" y="2528"/>
                    <a:pt x="2790" y="2528"/>
                  </a:cubicBezTo>
                  <a:cubicBezTo>
                    <a:pt x="2373" y="2528"/>
                    <a:pt x="2373" y="1904"/>
                    <a:pt x="2790" y="1904"/>
                  </a:cubicBezTo>
                  <a:cubicBezTo>
                    <a:pt x="2805" y="1904"/>
                    <a:pt x="2819" y="1905"/>
                    <a:pt x="2835" y="1906"/>
                  </a:cubicBezTo>
                  <a:lnTo>
                    <a:pt x="4383" y="1906"/>
                  </a:lnTo>
                  <a:cubicBezTo>
                    <a:pt x="4240" y="930"/>
                    <a:pt x="3478" y="168"/>
                    <a:pt x="2525" y="1"/>
                  </a:cubicBezTo>
                  <a:lnTo>
                    <a:pt x="2525" y="953"/>
                  </a:lnTo>
                  <a:cubicBezTo>
                    <a:pt x="2549" y="1192"/>
                    <a:pt x="2376" y="1311"/>
                    <a:pt x="2204" y="1311"/>
                  </a:cubicBezTo>
                  <a:cubicBezTo>
                    <a:pt x="2031" y="1311"/>
                    <a:pt x="1858" y="1192"/>
                    <a:pt x="1882" y="953"/>
                  </a:cubicBezTo>
                  <a:lnTo>
                    <a:pt x="18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8" name="Google Shape;10638;p160"/>
            <p:cNvSpPr/>
            <p:nvPr/>
          </p:nvSpPr>
          <p:spPr>
            <a:xfrm>
              <a:off x="1715200" y="4202700"/>
              <a:ext cx="108975" cy="47050"/>
            </a:xfrm>
            <a:custGeom>
              <a:avLst/>
              <a:gdLst/>
              <a:ahLst/>
              <a:cxnLst/>
              <a:rect l="l" t="t" r="r" b="b"/>
              <a:pathLst>
                <a:path w="4359" h="1882" extrusionOk="0">
                  <a:moveTo>
                    <a:pt x="1" y="1"/>
                  </a:moveTo>
                  <a:cubicBezTo>
                    <a:pt x="167" y="1072"/>
                    <a:pt x="1096" y="1882"/>
                    <a:pt x="2192" y="1882"/>
                  </a:cubicBezTo>
                  <a:cubicBezTo>
                    <a:pt x="3263" y="1882"/>
                    <a:pt x="4192" y="1072"/>
                    <a:pt x="43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9" name="Google Shape;10639;p160"/>
          <p:cNvGrpSpPr/>
          <p:nvPr/>
        </p:nvGrpSpPr>
        <p:grpSpPr>
          <a:xfrm>
            <a:off x="2521845" y="4024846"/>
            <a:ext cx="351125" cy="306388"/>
            <a:chOff x="2212925" y="4093150"/>
            <a:chExt cx="270325" cy="235050"/>
          </a:xfrm>
        </p:grpSpPr>
        <p:sp>
          <p:nvSpPr>
            <p:cNvPr id="10640" name="Google Shape;10640;p160"/>
            <p:cNvSpPr/>
            <p:nvPr/>
          </p:nvSpPr>
          <p:spPr>
            <a:xfrm>
              <a:off x="2286150" y="4155375"/>
              <a:ext cx="197100" cy="172825"/>
            </a:xfrm>
            <a:custGeom>
              <a:avLst/>
              <a:gdLst/>
              <a:ahLst/>
              <a:cxnLst/>
              <a:rect l="l" t="t" r="r" b="b"/>
              <a:pathLst>
                <a:path w="7884" h="6913" extrusionOk="0">
                  <a:moveTo>
                    <a:pt x="3737" y="1"/>
                  </a:moveTo>
                  <a:cubicBezTo>
                    <a:pt x="3044" y="1"/>
                    <a:pt x="2338" y="255"/>
                    <a:pt x="1763" y="822"/>
                  </a:cubicBezTo>
                  <a:cubicBezTo>
                    <a:pt x="1" y="2608"/>
                    <a:pt x="1263" y="5656"/>
                    <a:pt x="3764" y="5656"/>
                  </a:cubicBezTo>
                  <a:cubicBezTo>
                    <a:pt x="4407" y="5656"/>
                    <a:pt x="5026" y="5442"/>
                    <a:pt x="5526" y="5037"/>
                  </a:cubicBezTo>
                  <a:lnTo>
                    <a:pt x="7312" y="6823"/>
                  </a:lnTo>
                  <a:cubicBezTo>
                    <a:pt x="7371" y="6883"/>
                    <a:pt x="7455" y="6912"/>
                    <a:pt x="7538" y="6912"/>
                  </a:cubicBezTo>
                  <a:cubicBezTo>
                    <a:pt x="7621" y="6912"/>
                    <a:pt x="7705" y="6883"/>
                    <a:pt x="7764" y="6823"/>
                  </a:cubicBezTo>
                  <a:cubicBezTo>
                    <a:pt x="7883" y="6704"/>
                    <a:pt x="7883" y="6490"/>
                    <a:pt x="7764" y="6371"/>
                  </a:cubicBezTo>
                  <a:lnTo>
                    <a:pt x="5978" y="4585"/>
                  </a:lnTo>
                  <a:cubicBezTo>
                    <a:pt x="6383" y="4084"/>
                    <a:pt x="6597" y="3465"/>
                    <a:pt x="6597" y="2822"/>
                  </a:cubicBezTo>
                  <a:cubicBezTo>
                    <a:pt x="6597" y="1127"/>
                    <a:pt x="5196" y="1"/>
                    <a:pt x="37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1" name="Google Shape;10641;p160"/>
            <p:cNvSpPr/>
            <p:nvPr/>
          </p:nvSpPr>
          <p:spPr>
            <a:xfrm>
              <a:off x="2212925" y="4265225"/>
              <a:ext cx="82775" cy="16100"/>
            </a:xfrm>
            <a:custGeom>
              <a:avLst/>
              <a:gdLst/>
              <a:ahLst/>
              <a:cxnLst/>
              <a:rect l="l" t="t" r="r" b="b"/>
              <a:pathLst>
                <a:path w="3311" h="644" extrusionOk="0">
                  <a:moveTo>
                    <a:pt x="382" y="0"/>
                  </a:moveTo>
                  <a:cubicBezTo>
                    <a:pt x="1" y="48"/>
                    <a:pt x="1" y="595"/>
                    <a:pt x="382" y="643"/>
                  </a:cubicBezTo>
                  <a:lnTo>
                    <a:pt x="2930" y="643"/>
                  </a:lnTo>
                  <a:cubicBezTo>
                    <a:pt x="3311" y="595"/>
                    <a:pt x="3311" y="48"/>
                    <a:pt x="29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2" name="Google Shape;10642;p160"/>
            <p:cNvSpPr/>
            <p:nvPr/>
          </p:nvSpPr>
          <p:spPr>
            <a:xfrm>
              <a:off x="2212925" y="4234200"/>
              <a:ext cx="52650" cy="15625"/>
            </a:xfrm>
            <a:custGeom>
              <a:avLst/>
              <a:gdLst/>
              <a:ahLst/>
              <a:cxnLst/>
              <a:rect l="l" t="t" r="r" b="b"/>
              <a:pathLst>
                <a:path w="2106" h="625" extrusionOk="0">
                  <a:moveTo>
                    <a:pt x="1689" y="0"/>
                  </a:moveTo>
                  <a:cubicBezTo>
                    <a:pt x="1674" y="0"/>
                    <a:pt x="1659" y="1"/>
                    <a:pt x="1644" y="3"/>
                  </a:cubicBezTo>
                  <a:lnTo>
                    <a:pt x="382" y="3"/>
                  </a:lnTo>
                  <a:cubicBezTo>
                    <a:pt x="1" y="27"/>
                    <a:pt x="1" y="574"/>
                    <a:pt x="382" y="622"/>
                  </a:cubicBezTo>
                  <a:lnTo>
                    <a:pt x="1644" y="622"/>
                  </a:lnTo>
                  <a:cubicBezTo>
                    <a:pt x="1659" y="623"/>
                    <a:pt x="1674" y="624"/>
                    <a:pt x="1689" y="624"/>
                  </a:cubicBezTo>
                  <a:cubicBezTo>
                    <a:pt x="2105" y="624"/>
                    <a:pt x="2105" y="0"/>
                    <a:pt x="16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3" name="Google Shape;10643;p160"/>
            <p:cNvSpPr/>
            <p:nvPr/>
          </p:nvSpPr>
          <p:spPr>
            <a:xfrm>
              <a:off x="2214125" y="4093150"/>
              <a:ext cx="174450" cy="125050"/>
            </a:xfrm>
            <a:custGeom>
              <a:avLst/>
              <a:gdLst/>
              <a:ahLst/>
              <a:cxnLst/>
              <a:rect l="l" t="t" r="r" b="b"/>
              <a:pathLst>
                <a:path w="6978" h="5002" extrusionOk="0">
                  <a:moveTo>
                    <a:pt x="322" y="1"/>
                  </a:moveTo>
                  <a:cubicBezTo>
                    <a:pt x="173" y="1"/>
                    <a:pt x="24" y="96"/>
                    <a:pt x="0" y="286"/>
                  </a:cubicBezTo>
                  <a:lnTo>
                    <a:pt x="0" y="4692"/>
                  </a:lnTo>
                  <a:cubicBezTo>
                    <a:pt x="0" y="4859"/>
                    <a:pt x="143" y="5002"/>
                    <a:pt x="334" y="5002"/>
                  </a:cubicBezTo>
                  <a:lnTo>
                    <a:pt x="3215" y="5002"/>
                  </a:lnTo>
                  <a:cubicBezTo>
                    <a:pt x="3382" y="3216"/>
                    <a:pt x="4858" y="1858"/>
                    <a:pt x="6645" y="1858"/>
                  </a:cubicBezTo>
                  <a:cubicBezTo>
                    <a:pt x="6764" y="1858"/>
                    <a:pt x="6859" y="1858"/>
                    <a:pt x="6978" y="1882"/>
                  </a:cubicBezTo>
                  <a:lnTo>
                    <a:pt x="6978" y="929"/>
                  </a:lnTo>
                  <a:cubicBezTo>
                    <a:pt x="6978" y="733"/>
                    <a:pt x="6810" y="605"/>
                    <a:pt x="6643" y="605"/>
                  </a:cubicBezTo>
                  <a:cubicBezTo>
                    <a:pt x="6566" y="605"/>
                    <a:pt x="6490" y="632"/>
                    <a:pt x="6430" y="691"/>
                  </a:cubicBezTo>
                  <a:lnTo>
                    <a:pt x="5406" y="1739"/>
                  </a:lnTo>
                  <a:lnTo>
                    <a:pt x="4668" y="1001"/>
                  </a:lnTo>
                  <a:cubicBezTo>
                    <a:pt x="4608" y="941"/>
                    <a:pt x="4531" y="912"/>
                    <a:pt x="4454" y="912"/>
                  </a:cubicBezTo>
                  <a:cubicBezTo>
                    <a:pt x="4376" y="912"/>
                    <a:pt x="4299" y="941"/>
                    <a:pt x="4239" y="1001"/>
                  </a:cubicBezTo>
                  <a:lnTo>
                    <a:pt x="2572" y="2668"/>
                  </a:lnTo>
                  <a:lnTo>
                    <a:pt x="1834" y="1953"/>
                  </a:lnTo>
                  <a:cubicBezTo>
                    <a:pt x="1763" y="1894"/>
                    <a:pt x="1679" y="1864"/>
                    <a:pt x="1599" y="1864"/>
                  </a:cubicBezTo>
                  <a:cubicBezTo>
                    <a:pt x="1518" y="1864"/>
                    <a:pt x="1441" y="1894"/>
                    <a:pt x="1382" y="1953"/>
                  </a:cubicBezTo>
                  <a:lnTo>
                    <a:pt x="643" y="2668"/>
                  </a:lnTo>
                  <a:lnTo>
                    <a:pt x="643" y="286"/>
                  </a:lnTo>
                  <a:cubicBezTo>
                    <a:pt x="619" y="96"/>
                    <a:pt x="471" y="1"/>
                    <a:pt x="3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4" name="Google Shape;10644;p160"/>
          <p:cNvGrpSpPr/>
          <p:nvPr/>
        </p:nvGrpSpPr>
        <p:grpSpPr>
          <a:xfrm>
            <a:off x="3275045" y="4003110"/>
            <a:ext cx="348820" cy="349957"/>
            <a:chOff x="2792800" y="4076475"/>
            <a:chExt cx="268550" cy="268475"/>
          </a:xfrm>
        </p:grpSpPr>
        <p:sp>
          <p:nvSpPr>
            <p:cNvPr id="10645" name="Google Shape;10645;p160"/>
            <p:cNvSpPr/>
            <p:nvPr/>
          </p:nvSpPr>
          <p:spPr>
            <a:xfrm>
              <a:off x="2895225" y="4076475"/>
              <a:ext cx="63125" cy="31600"/>
            </a:xfrm>
            <a:custGeom>
              <a:avLst/>
              <a:gdLst/>
              <a:ahLst/>
              <a:cxnLst/>
              <a:rect l="l" t="t" r="r" b="b"/>
              <a:pathLst>
                <a:path w="2525" h="1264" extrusionOk="0">
                  <a:moveTo>
                    <a:pt x="310" y="1"/>
                  </a:moveTo>
                  <a:cubicBezTo>
                    <a:pt x="143" y="1"/>
                    <a:pt x="24" y="120"/>
                    <a:pt x="0" y="310"/>
                  </a:cubicBezTo>
                  <a:lnTo>
                    <a:pt x="0" y="953"/>
                  </a:lnTo>
                  <a:cubicBezTo>
                    <a:pt x="0" y="1120"/>
                    <a:pt x="143" y="1263"/>
                    <a:pt x="310" y="1263"/>
                  </a:cubicBezTo>
                  <a:lnTo>
                    <a:pt x="2215" y="1263"/>
                  </a:lnTo>
                  <a:cubicBezTo>
                    <a:pt x="2381" y="1263"/>
                    <a:pt x="2524" y="1120"/>
                    <a:pt x="2524" y="953"/>
                  </a:cubicBezTo>
                  <a:lnTo>
                    <a:pt x="2524" y="310"/>
                  </a:lnTo>
                  <a:cubicBezTo>
                    <a:pt x="2501" y="120"/>
                    <a:pt x="2381" y="1"/>
                    <a:pt x="2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6" name="Google Shape;10646;p160"/>
            <p:cNvSpPr/>
            <p:nvPr/>
          </p:nvSpPr>
          <p:spPr>
            <a:xfrm>
              <a:off x="2855925" y="4166375"/>
              <a:ext cx="141725" cy="51825"/>
            </a:xfrm>
            <a:custGeom>
              <a:avLst/>
              <a:gdLst/>
              <a:ahLst/>
              <a:cxnLst/>
              <a:rect l="l" t="t" r="r" b="b"/>
              <a:pathLst>
                <a:path w="5669" h="2073" extrusionOk="0">
                  <a:moveTo>
                    <a:pt x="3787" y="1"/>
                  </a:moveTo>
                  <a:lnTo>
                    <a:pt x="2120" y="1668"/>
                  </a:lnTo>
                  <a:cubicBezTo>
                    <a:pt x="2060" y="1727"/>
                    <a:pt x="1977" y="1757"/>
                    <a:pt x="1894" y="1757"/>
                  </a:cubicBezTo>
                  <a:cubicBezTo>
                    <a:pt x="1810" y="1757"/>
                    <a:pt x="1727" y="1727"/>
                    <a:pt x="1667" y="1668"/>
                  </a:cubicBezTo>
                  <a:lnTo>
                    <a:pt x="953" y="953"/>
                  </a:lnTo>
                  <a:lnTo>
                    <a:pt x="0" y="1882"/>
                  </a:lnTo>
                  <a:lnTo>
                    <a:pt x="0" y="2073"/>
                  </a:lnTo>
                  <a:lnTo>
                    <a:pt x="5668" y="2073"/>
                  </a:lnTo>
                  <a:lnTo>
                    <a:pt x="5668" y="1"/>
                  </a:lnTo>
                  <a:lnTo>
                    <a:pt x="4930" y="739"/>
                  </a:lnTo>
                  <a:cubicBezTo>
                    <a:pt x="4870" y="799"/>
                    <a:pt x="4793" y="828"/>
                    <a:pt x="4716" y="828"/>
                  </a:cubicBezTo>
                  <a:cubicBezTo>
                    <a:pt x="4638" y="828"/>
                    <a:pt x="4561" y="799"/>
                    <a:pt x="4501" y="739"/>
                  </a:cubicBezTo>
                  <a:lnTo>
                    <a:pt x="378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7" name="Google Shape;10647;p160"/>
            <p:cNvSpPr/>
            <p:nvPr/>
          </p:nvSpPr>
          <p:spPr>
            <a:xfrm>
              <a:off x="2792800" y="4092500"/>
              <a:ext cx="268550" cy="252450"/>
            </a:xfrm>
            <a:custGeom>
              <a:avLst/>
              <a:gdLst/>
              <a:ahLst/>
              <a:cxnLst/>
              <a:rect l="l" t="t" r="r" b="b"/>
              <a:pathLst>
                <a:path w="10742" h="10098" extrusionOk="0">
                  <a:moveTo>
                    <a:pt x="2216" y="1235"/>
                  </a:moveTo>
                  <a:cubicBezTo>
                    <a:pt x="2382" y="1235"/>
                    <a:pt x="2549" y="1348"/>
                    <a:pt x="2525" y="1575"/>
                  </a:cubicBezTo>
                  <a:lnTo>
                    <a:pt x="2525" y="3956"/>
                  </a:lnTo>
                  <a:lnTo>
                    <a:pt x="3264" y="3242"/>
                  </a:lnTo>
                  <a:cubicBezTo>
                    <a:pt x="3311" y="3170"/>
                    <a:pt x="3389" y="3134"/>
                    <a:pt x="3469" y="3134"/>
                  </a:cubicBezTo>
                  <a:cubicBezTo>
                    <a:pt x="3549" y="3134"/>
                    <a:pt x="3633" y="3170"/>
                    <a:pt x="3692" y="3242"/>
                  </a:cubicBezTo>
                  <a:lnTo>
                    <a:pt x="4407" y="3956"/>
                  </a:lnTo>
                  <a:lnTo>
                    <a:pt x="6074" y="2289"/>
                  </a:lnTo>
                  <a:cubicBezTo>
                    <a:pt x="6133" y="2230"/>
                    <a:pt x="6217" y="2200"/>
                    <a:pt x="6300" y="2200"/>
                  </a:cubicBezTo>
                  <a:cubicBezTo>
                    <a:pt x="6383" y="2200"/>
                    <a:pt x="6467" y="2230"/>
                    <a:pt x="6526" y="2289"/>
                  </a:cubicBezTo>
                  <a:lnTo>
                    <a:pt x="7241" y="3004"/>
                  </a:lnTo>
                  <a:lnTo>
                    <a:pt x="8288" y="1979"/>
                  </a:lnTo>
                  <a:cubicBezTo>
                    <a:pt x="8352" y="1908"/>
                    <a:pt x="8431" y="1876"/>
                    <a:pt x="8509" y="1876"/>
                  </a:cubicBezTo>
                  <a:cubicBezTo>
                    <a:pt x="8664" y="1876"/>
                    <a:pt x="8812" y="2003"/>
                    <a:pt x="8812" y="2194"/>
                  </a:cubicBezTo>
                  <a:lnTo>
                    <a:pt x="8812" y="5337"/>
                  </a:lnTo>
                  <a:cubicBezTo>
                    <a:pt x="8812" y="5528"/>
                    <a:pt x="8669" y="5671"/>
                    <a:pt x="8503" y="5671"/>
                  </a:cubicBezTo>
                  <a:lnTo>
                    <a:pt x="2216" y="5671"/>
                  </a:lnTo>
                  <a:cubicBezTo>
                    <a:pt x="2049" y="5671"/>
                    <a:pt x="1906" y="5528"/>
                    <a:pt x="1906" y="5337"/>
                  </a:cubicBezTo>
                  <a:lnTo>
                    <a:pt x="1906" y="1575"/>
                  </a:lnTo>
                  <a:cubicBezTo>
                    <a:pt x="1882" y="1348"/>
                    <a:pt x="2049" y="1235"/>
                    <a:pt x="2216" y="1235"/>
                  </a:cubicBezTo>
                  <a:close/>
                  <a:moveTo>
                    <a:pt x="10444" y="1"/>
                  </a:moveTo>
                  <a:cubicBezTo>
                    <a:pt x="10432" y="1"/>
                    <a:pt x="10420" y="1"/>
                    <a:pt x="10408" y="3"/>
                  </a:cubicBezTo>
                  <a:lnTo>
                    <a:pt x="7241" y="3"/>
                  </a:lnTo>
                  <a:lnTo>
                    <a:pt x="7241" y="312"/>
                  </a:lnTo>
                  <a:cubicBezTo>
                    <a:pt x="7241" y="813"/>
                    <a:pt x="6812" y="1241"/>
                    <a:pt x="6312" y="1241"/>
                  </a:cubicBezTo>
                  <a:lnTo>
                    <a:pt x="4407" y="1241"/>
                  </a:lnTo>
                  <a:cubicBezTo>
                    <a:pt x="3883" y="1241"/>
                    <a:pt x="3478" y="813"/>
                    <a:pt x="3478" y="312"/>
                  </a:cubicBezTo>
                  <a:lnTo>
                    <a:pt x="3478" y="3"/>
                  </a:lnTo>
                  <a:lnTo>
                    <a:pt x="311" y="3"/>
                  </a:lnTo>
                  <a:cubicBezTo>
                    <a:pt x="144" y="3"/>
                    <a:pt x="1" y="122"/>
                    <a:pt x="1" y="312"/>
                  </a:cubicBezTo>
                  <a:lnTo>
                    <a:pt x="1" y="6623"/>
                  </a:lnTo>
                  <a:cubicBezTo>
                    <a:pt x="1" y="6790"/>
                    <a:pt x="144" y="6933"/>
                    <a:pt x="311" y="6933"/>
                  </a:cubicBezTo>
                  <a:lnTo>
                    <a:pt x="5050" y="6933"/>
                  </a:lnTo>
                  <a:lnTo>
                    <a:pt x="5050" y="8933"/>
                  </a:lnTo>
                  <a:lnTo>
                    <a:pt x="3954" y="9481"/>
                  </a:lnTo>
                  <a:cubicBezTo>
                    <a:pt x="3608" y="9624"/>
                    <a:pt x="3784" y="10097"/>
                    <a:pt x="4081" y="10097"/>
                  </a:cubicBezTo>
                  <a:cubicBezTo>
                    <a:pt x="4131" y="10097"/>
                    <a:pt x="4185" y="10084"/>
                    <a:pt x="4240" y="10053"/>
                  </a:cubicBezTo>
                  <a:lnTo>
                    <a:pt x="5359" y="9481"/>
                  </a:lnTo>
                  <a:lnTo>
                    <a:pt x="6478" y="10053"/>
                  </a:lnTo>
                  <a:cubicBezTo>
                    <a:pt x="6528" y="10079"/>
                    <a:pt x="6577" y="10091"/>
                    <a:pt x="6624" y="10091"/>
                  </a:cubicBezTo>
                  <a:cubicBezTo>
                    <a:pt x="6909" y="10091"/>
                    <a:pt x="7092" y="9645"/>
                    <a:pt x="6764" y="9481"/>
                  </a:cubicBezTo>
                  <a:lnTo>
                    <a:pt x="5693" y="8933"/>
                  </a:lnTo>
                  <a:lnTo>
                    <a:pt x="5693" y="6933"/>
                  </a:lnTo>
                  <a:lnTo>
                    <a:pt x="10408" y="6933"/>
                  </a:lnTo>
                  <a:cubicBezTo>
                    <a:pt x="10598" y="6933"/>
                    <a:pt x="10741" y="6790"/>
                    <a:pt x="10741" y="6623"/>
                  </a:cubicBezTo>
                  <a:lnTo>
                    <a:pt x="10741" y="312"/>
                  </a:lnTo>
                  <a:cubicBezTo>
                    <a:pt x="10741" y="157"/>
                    <a:pt x="10616" y="1"/>
                    <a:pt x="104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8" name="Google Shape;10648;p160"/>
          <p:cNvGrpSpPr/>
          <p:nvPr/>
        </p:nvGrpSpPr>
        <p:grpSpPr>
          <a:xfrm>
            <a:off x="4067698" y="4003110"/>
            <a:ext cx="265300" cy="349273"/>
            <a:chOff x="3403050" y="4076475"/>
            <a:chExt cx="204250" cy="267950"/>
          </a:xfrm>
        </p:grpSpPr>
        <p:sp>
          <p:nvSpPr>
            <p:cNvPr id="10649" name="Google Shape;10649;p160"/>
            <p:cNvSpPr/>
            <p:nvPr/>
          </p:nvSpPr>
          <p:spPr>
            <a:xfrm>
              <a:off x="3407225" y="4281875"/>
              <a:ext cx="58375" cy="57775"/>
            </a:xfrm>
            <a:custGeom>
              <a:avLst/>
              <a:gdLst/>
              <a:ahLst/>
              <a:cxnLst/>
              <a:rect l="l" t="t" r="r" b="b"/>
              <a:pathLst>
                <a:path w="2335" h="2311" extrusionOk="0">
                  <a:moveTo>
                    <a:pt x="1" y="1"/>
                  </a:moveTo>
                  <a:lnTo>
                    <a:pt x="2334" y="2311"/>
                  </a:lnTo>
                  <a:lnTo>
                    <a:pt x="23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0" name="Google Shape;10650;p160"/>
            <p:cNvSpPr/>
            <p:nvPr/>
          </p:nvSpPr>
          <p:spPr>
            <a:xfrm>
              <a:off x="3403050" y="4076475"/>
              <a:ext cx="204250" cy="267950"/>
            </a:xfrm>
            <a:custGeom>
              <a:avLst/>
              <a:gdLst/>
              <a:ahLst/>
              <a:cxnLst/>
              <a:rect l="l" t="t" r="r" b="b"/>
              <a:pathLst>
                <a:path w="8170" h="10718" extrusionOk="0">
                  <a:moveTo>
                    <a:pt x="4671" y="2523"/>
                  </a:moveTo>
                  <a:cubicBezTo>
                    <a:pt x="4686" y="2523"/>
                    <a:pt x="4701" y="2524"/>
                    <a:pt x="4716" y="2525"/>
                  </a:cubicBezTo>
                  <a:lnTo>
                    <a:pt x="6597" y="2525"/>
                  </a:lnTo>
                  <a:cubicBezTo>
                    <a:pt x="6978" y="2573"/>
                    <a:pt x="6978" y="3121"/>
                    <a:pt x="6597" y="3144"/>
                  </a:cubicBezTo>
                  <a:lnTo>
                    <a:pt x="4716" y="3144"/>
                  </a:lnTo>
                  <a:cubicBezTo>
                    <a:pt x="4701" y="3146"/>
                    <a:pt x="4686" y="3147"/>
                    <a:pt x="4671" y="3147"/>
                  </a:cubicBezTo>
                  <a:cubicBezTo>
                    <a:pt x="4255" y="3147"/>
                    <a:pt x="4255" y="2523"/>
                    <a:pt x="4671" y="2523"/>
                  </a:cubicBezTo>
                  <a:close/>
                  <a:moveTo>
                    <a:pt x="2823" y="1894"/>
                  </a:moveTo>
                  <a:cubicBezTo>
                    <a:pt x="2906" y="1894"/>
                    <a:pt x="2990" y="1930"/>
                    <a:pt x="3049" y="2001"/>
                  </a:cubicBezTo>
                  <a:cubicBezTo>
                    <a:pt x="3168" y="2097"/>
                    <a:pt x="3168" y="2311"/>
                    <a:pt x="3049" y="2430"/>
                  </a:cubicBezTo>
                  <a:lnTo>
                    <a:pt x="2644" y="2835"/>
                  </a:lnTo>
                  <a:lnTo>
                    <a:pt x="3049" y="3240"/>
                  </a:lnTo>
                  <a:cubicBezTo>
                    <a:pt x="3252" y="3479"/>
                    <a:pt x="3055" y="3776"/>
                    <a:pt x="2812" y="3776"/>
                  </a:cubicBezTo>
                  <a:cubicBezTo>
                    <a:pt x="2741" y="3776"/>
                    <a:pt x="2666" y="3751"/>
                    <a:pt x="2597" y="3692"/>
                  </a:cubicBezTo>
                  <a:lnTo>
                    <a:pt x="2192" y="3287"/>
                  </a:lnTo>
                  <a:lnTo>
                    <a:pt x="1787" y="3692"/>
                  </a:lnTo>
                  <a:cubicBezTo>
                    <a:pt x="1720" y="3770"/>
                    <a:pt x="1641" y="3803"/>
                    <a:pt x="1564" y="3803"/>
                  </a:cubicBezTo>
                  <a:cubicBezTo>
                    <a:pt x="1312" y="3803"/>
                    <a:pt x="1079" y="3458"/>
                    <a:pt x="1334" y="3240"/>
                  </a:cubicBezTo>
                  <a:lnTo>
                    <a:pt x="1739" y="2835"/>
                  </a:lnTo>
                  <a:lnTo>
                    <a:pt x="1334" y="2430"/>
                  </a:lnTo>
                  <a:cubicBezTo>
                    <a:pt x="1215" y="2311"/>
                    <a:pt x="1215" y="2097"/>
                    <a:pt x="1334" y="2001"/>
                  </a:cubicBezTo>
                  <a:cubicBezTo>
                    <a:pt x="1406" y="1930"/>
                    <a:pt x="1489" y="1894"/>
                    <a:pt x="1570" y="1894"/>
                  </a:cubicBezTo>
                  <a:cubicBezTo>
                    <a:pt x="1650" y="1894"/>
                    <a:pt x="1727" y="1930"/>
                    <a:pt x="1787" y="2001"/>
                  </a:cubicBezTo>
                  <a:lnTo>
                    <a:pt x="2192" y="2406"/>
                  </a:lnTo>
                  <a:lnTo>
                    <a:pt x="2597" y="2001"/>
                  </a:lnTo>
                  <a:cubicBezTo>
                    <a:pt x="2656" y="1930"/>
                    <a:pt x="2739" y="1894"/>
                    <a:pt x="2823" y="1894"/>
                  </a:cubicBezTo>
                  <a:close/>
                  <a:moveTo>
                    <a:pt x="4671" y="5666"/>
                  </a:moveTo>
                  <a:cubicBezTo>
                    <a:pt x="4686" y="5666"/>
                    <a:pt x="4701" y="5667"/>
                    <a:pt x="4716" y="5669"/>
                  </a:cubicBezTo>
                  <a:lnTo>
                    <a:pt x="6597" y="5669"/>
                  </a:lnTo>
                  <a:cubicBezTo>
                    <a:pt x="6978" y="5716"/>
                    <a:pt x="6978" y="6264"/>
                    <a:pt x="6597" y="6288"/>
                  </a:cubicBezTo>
                  <a:lnTo>
                    <a:pt x="4716" y="6288"/>
                  </a:lnTo>
                  <a:cubicBezTo>
                    <a:pt x="4701" y="6289"/>
                    <a:pt x="4686" y="6290"/>
                    <a:pt x="4671" y="6290"/>
                  </a:cubicBezTo>
                  <a:cubicBezTo>
                    <a:pt x="4255" y="6290"/>
                    <a:pt x="4255" y="5666"/>
                    <a:pt x="4671" y="5666"/>
                  </a:cubicBezTo>
                  <a:close/>
                  <a:moveTo>
                    <a:pt x="3454" y="5032"/>
                  </a:moveTo>
                  <a:cubicBezTo>
                    <a:pt x="3531" y="5032"/>
                    <a:pt x="3609" y="5061"/>
                    <a:pt x="3668" y="5121"/>
                  </a:cubicBezTo>
                  <a:cubicBezTo>
                    <a:pt x="3811" y="5240"/>
                    <a:pt x="3811" y="5454"/>
                    <a:pt x="3668" y="5573"/>
                  </a:cubicBezTo>
                  <a:lnTo>
                    <a:pt x="2406" y="6836"/>
                  </a:lnTo>
                  <a:cubicBezTo>
                    <a:pt x="2358" y="6883"/>
                    <a:pt x="2287" y="6931"/>
                    <a:pt x="2192" y="6931"/>
                  </a:cubicBezTo>
                  <a:cubicBezTo>
                    <a:pt x="2120" y="6931"/>
                    <a:pt x="2025" y="6883"/>
                    <a:pt x="1977" y="6836"/>
                  </a:cubicBezTo>
                  <a:lnTo>
                    <a:pt x="1334" y="6216"/>
                  </a:lnTo>
                  <a:cubicBezTo>
                    <a:pt x="1215" y="6097"/>
                    <a:pt x="1215" y="5883"/>
                    <a:pt x="1334" y="5764"/>
                  </a:cubicBezTo>
                  <a:cubicBezTo>
                    <a:pt x="1406" y="5704"/>
                    <a:pt x="1489" y="5675"/>
                    <a:pt x="1570" y="5675"/>
                  </a:cubicBezTo>
                  <a:cubicBezTo>
                    <a:pt x="1650" y="5675"/>
                    <a:pt x="1727" y="5704"/>
                    <a:pt x="1787" y="5764"/>
                  </a:cubicBezTo>
                  <a:lnTo>
                    <a:pt x="2192" y="6169"/>
                  </a:lnTo>
                  <a:lnTo>
                    <a:pt x="3240" y="5121"/>
                  </a:lnTo>
                  <a:cubicBezTo>
                    <a:pt x="3299" y="5061"/>
                    <a:pt x="3377" y="5032"/>
                    <a:pt x="3454" y="5032"/>
                  </a:cubicBezTo>
                  <a:close/>
                  <a:moveTo>
                    <a:pt x="310" y="1"/>
                  </a:moveTo>
                  <a:cubicBezTo>
                    <a:pt x="144" y="1"/>
                    <a:pt x="1" y="120"/>
                    <a:pt x="1" y="310"/>
                  </a:cubicBezTo>
                  <a:lnTo>
                    <a:pt x="1" y="7574"/>
                  </a:lnTo>
                  <a:lnTo>
                    <a:pt x="2835" y="7574"/>
                  </a:lnTo>
                  <a:cubicBezTo>
                    <a:pt x="2845" y="7572"/>
                    <a:pt x="2856" y="7572"/>
                    <a:pt x="2867" y="7572"/>
                  </a:cubicBezTo>
                  <a:cubicBezTo>
                    <a:pt x="3019" y="7572"/>
                    <a:pt x="3144" y="7728"/>
                    <a:pt x="3144" y="7883"/>
                  </a:cubicBezTo>
                  <a:lnTo>
                    <a:pt x="3144" y="10717"/>
                  </a:lnTo>
                  <a:lnTo>
                    <a:pt x="7860" y="10717"/>
                  </a:lnTo>
                  <a:cubicBezTo>
                    <a:pt x="8026" y="10717"/>
                    <a:pt x="8169" y="10598"/>
                    <a:pt x="8169" y="10432"/>
                  </a:cubicBezTo>
                  <a:lnTo>
                    <a:pt x="8169" y="310"/>
                  </a:lnTo>
                  <a:cubicBezTo>
                    <a:pt x="8169" y="120"/>
                    <a:pt x="8026" y="1"/>
                    <a:pt x="78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1" name="Google Shape;10651;p160"/>
          <p:cNvGrpSpPr/>
          <p:nvPr/>
        </p:nvGrpSpPr>
        <p:grpSpPr>
          <a:xfrm>
            <a:off x="4771410" y="4002556"/>
            <a:ext cx="364277" cy="350316"/>
            <a:chOff x="3944825" y="4076050"/>
            <a:chExt cx="280450" cy="268750"/>
          </a:xfrm>
        </p:grpSpPr>
        <p:sp>
          <p:nvSpPr>
            <p:cNvPr id="10652" name="Google Shape;10652;p160"/>
            <p:cNvSpPr/>
            <p:nvPr/>
          </p:nvSpPr>
          <p:spPr>
            <a:xfrm>
              <a:off x="4047825" y="4076050"/>
              <a:ext cx="177450" cy="180100"/>
            </a:xfrm>
            <a:custGeom>
              <a:avLst/>
              <a:gdLst/>
              <a:ahLst/>
              <a:cxnLst/>
              <a:rect l="l" t="t" r="r" b="b"/>
              <a:pathLst>
                <a:path w="7098" h="7204" extrusionOk="0">
                  <a:moveTo>
                    <a:pt x="4323" y="0"/>
                  </a:moveTo>
                  <a:cubicBezTo>
                    <a:pt x="3680" y="0"/>
                    <a:pt x="3037" y="244"/>
                    <a:pt x="2549" y="732"/>
                  </a:cubicBezTo>
                  <a:lnTo>
                    <a:pt x="2549" y="756"/>
                  </a:lnTo>
                  <a:lnTo>
                    <a:pt x="382" y="2923"/>
                  </a:lnTo>
                  <a:lnTo>
                    <a:pt x="382" y="2947"/>
                  </a:lnTo>
                  <a:cubicBezTo>
                    <a:pt x="538" y="2919"/>
                    <a:pt x="697" y="2905"/>
                    <a:pt x="856" y="2905"/>
                  </a:cubicBezTo>
                  <a:cubicBezTo>
                    <a:pt x="1231" y="2905"/>
                    <a:pt x="1610" y="2980"/>
                    <a:pt x="1977" y="3114"/>
                  </a:cubicBezTo>
                  <a:lnTo>
                    <a:pt x="3454" y="1637"/>
                  </a:lnTo>
                  <a:cubicBezTo>
                    <a:pt x="3731" y="1361"/>
                    <a:pt x="4040" y="1245"/>
                    <a:pt x="4336" y="1245"/>
                  </a:cubicBezTo>
                  <a:cubicBezTo>
                    <a:pt x="5314" y="1245"/>
                    <a:pt x="6154" y="2509"/>
                    <a:pt x="5240" y="3423"/>
                  </a:cubicBezTo>
                  <a:cubicBezTo>
                    <a:pt x="5171" y="3493"/>
                    <a:pt x="3066" y="5597"/>
                    <a:pt x="3045" y="5597"/>
                  </a:cubicBezTo>
                  <a:cubicBezTo>
                    <a:pt x="3044" y="5597"/>
                    <a:pt x="3045" y="5595"/>
                    <a:pt x="3049" y="5590"/>
                  </a:cubicBezTo>
                  <a:lnTo>
                    <a:pt x="3049" y="5590"/>
                  </a:lnTo>
                  <a:cubicBezTo>
                    <a:pt x="2811" y="5841"/>
                    <a:pt x="2490" y="5966"/>
                    <a:pt x="2165" y="5966"/>
                  </a:cubicBezTo>
                  <a:cubicBezTo>
                    <a:pt x="1841" y="5966"/>
                    <a:pt x="1513" y="5841"/>
                    <a:pt x="1263" y="5590"/>
                  </a:cubicBezTo>
                  <a:cubicBezTo>
                    <a:pt x="1144" y="5471"/>
                    <a:pt x="983" y="5412"/>
                    <a:pt x="822" y="5412"/>
                  </a:cubicBezTo>
                  <a:cubicBezTo>
                    <a:pt x="662" y="5412"/>
                    <a:pt x="501" y="5471"/>
                    <a:pt x="382" y="5590"/>
                  </a:cubicBezTo>
                  <a:lnTo>
                    <a:pt x="1" y="5971"/>
                  </a:lnTo>
                  <a:cubicBezTo>
                    <a:pt x="96" y="6162"/>
                    <a:pt x="215" y="6329"/>
                    <a:pt x="382" y="6472"/>
                  </a:cubicBezTo>
                  <a:cubicBezTo>
                    <a:pt x="870" y="6960"/>
                    <a:pt x="1507" y="7204"/>
                    <a:pt x="2144" y="7204"/>
                  </a:cubicBezTo>
                  <a:cubicBezTo>
                    <a:pt x="2781" y="7204"/>
                    <a:pt x="3418" y="6960"/>
                    <a:pt x="3906" y="6472"/>
                  </a:cubicBezTo>
                  <a:lnTo>
                    <a:pt x="3930" y="6472"/>
                  </a:lnTo>
                  <a:lnTo>
                    <a:pt x="6097" y="4304"/>
                  </a:lnTo>
                  <a:cubicBezTo>
                    <a:pt x="7098" y="3304"/>
                    <a:pt x="7098" y="1733"/>
                    <a:pt x="6097" y="732"/>
                  </a:cubicBezTo>
                  <a:cubicBezTo>
                    <a:pt x="5609" y="244"/>
                    <a:pt x="4966" y="0"/>
                    <a:pt x="432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3" name="Google Shape;10653;p160"/>
            <p:cNvSpPr/>
            <p:nvPr/>
          </p:nvSpPr>
          <p:spPr>
            <a:xfrm>
              <a:off x="3944825" y="4164600"/>
              <a:ext cx="177450" cy="180200"/>
            </a:xfrm>
            <a:custGeom>
              <a:avLst/>
              <a:gdLst/>
              <a:ahLst/>
              <a:cxnLst/>
              <a:rect l="l" t="t" r="r" b="b"/>
              <a:pathLst>
                <a:path w="7098" h="7208" extrusionOk="0">
                  <a:moveTo>
                    <a:pt x="4942" y="0"/>
                  </a:moveTo>
                  <a:cubicBezTo>
                    <a:pt x="4300" y="0"/>
                    <a:pt x="3657" y="239"/>
                    <a:pt x="3168" y="715"/>
                  </a:cubicBezTo>
                  <a:lnTo>
                    <a:pt x="977" y="2906"/>
                  </a:lnTo>
                  <a:cubicBezTo>
                    <a:pt x="1" y="3882"/>
                    <a:pt x="1" y="5478"/>
                    <a:pt x="977" y="6454"/>
                  </a:cubicBezTo>
                  <a:cubicBezTo>
                    <a:pt x="1469" y="6957"/>
                    <a:pt x="2116" y="7207"/>
                    <a:pt x="2766" y="7207"/>
                  </a:cubicBezTo>
                  <a:cubicBezTo>
                    <a:pt x="3408" y="7207"/>
                    <a:pt x="4052" y="6963"/>
                    <a:pt x="4550" y="6478"/>
                  </a:cubicBezTo>
                  <a:lnTo>
                    <a:pt x="6717" y="4287"/>
                  </a:lnTo>
                  <a:lnTo>
                    <a:pt x="6717" y="4263"/>
                  </a:lnTo>
                  <a:cubicBezTo>
                    <a:pt x="6560" y="4292"/>
                    <a:pt x="6402" y="4305"/>
                    <a:pt x="6243" y="4305"/>
                  </a:cubicBezTo>
                  <a:cubicBezTo>
                    <a:pt x="5868" y="4305"/>
                    <a:pt x="5489" y="4230"/>
                    <a:pt x="5121" y="4097"/>
                  </a:cubicBezTo>
                  <a:lnTo>
                    <a:pt x="3645" y="5573"/>
                  </a:lnTo>
                  <a:cubicBezTo>
                    <a:pt x="3368" y="5850"/>
                    <a:pt x="3059" y="5966"/>
                    <a:pt x="2763" y="5966"/>
                  </a:cubicBezTo>
                  <a:cubicBezTo>
                    <a:pt x="1784" y="5966"/>
                    <a:pt x="945" y="4701"/>
                    <a:pt x="1859" y="3787"/>
                  </a:cubicBezTo>
                  <a:lnTo>
                    <a:pt x="4026" y="1596"/>
                  </a:lnTo>
                  <a:cubicBezTo>
                    <a:pt x="4276" y="1358"/>
                    <a:pt x="4603" y="1239"/>
                    <a:pt x="4928" y="1239"/>
                  </a:cubicBezTo>
                  <a:cubicBezTo>
                    <a:pt x="5252" y="1239"/>
                    <a:pt x="5574" y="1358"/>
                    <a:pt x="5812" y="1596"/>
                  </a:cubicBezTo>
                  <a:cubicBezTo>
                    <a:pt x="5943" y="1727"/>
                    <a:pt x="6109" y="1792"/>
                    <a:pt x="6273" y="1792"/>
                  </a:cubicBezTo>
                  <a:cubicBezTo>
                    <a:pt x="6437" y="1792"/>
                    <a:pt x="6598" y="1727"/>
                    <a:pt x="6717" y="1596"/>
                  </a:cubicBezTo>
                  <a:lnTo>
                    <a:pt x="7098" y="1215"/>
                  </a:lnTo>
                  <a:cubicBezTo>
                    <a:pt x="7002" y="1048"/>
                    <a:pt x="6860" y="858"/>
                    <a:pt x="6717" y="715"/>
                  </a:cubicBezTo>
                  <a:cubicBezTo>
                    <a:pt x="6228" y="239"/>
                    <a:pt x="5585" y="0"/>
                    <a:pt x="49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4" name="Google Shape;10654;p160"/>
          <p:cNvGrpSpPr/>
          <p:nvPr/>
        </p:nvGrpSpPr>
        <p:grpSpPr>
          <a:xfrm>
            <a:off x="5572572" y="4003110"/>
            <a:ext cx="265300" cy="349273"/>
            <a:chOff x="4561625" y="4076475"/>
            <a:chExt cx="204250" cy="267950"/>
          </a:xfrm>
        </p:grpSpPr>
        <p:sp>
          <p:nvSpPr>
            <p:cNvPr id="10655" name="Google Shape;10655;p160"/>
            <p:cNvSpPr/>
            <p:nvPr/>
          </p:nvSpPr>
          <p:spPr>
            <a:xfrm>
              <a:off x="4566400" y="4281875"/>
              <a:ext cx="58375" cy="57775"/>
            </a:xfrm>
            <a:custGeom>
              <a:avLst/>
              <a:gdLst/>
              <a:ahLst/>
              <a:cxnLst/>
              <a:rect l="l" t="t" r="r" b="b"/>
              <a:pathLst>
                <a:path w="2335" h="2311" extrusionOk="0">
                  <a:moveTo>
                    <a:pt x="0" y="1"/>
                  </a:moveTo>
                  <a:lnTo>
                    <a:pt x="2334" y="2311"/>
                  </a:lnTo>
                  <a:lnTo>
                    <a:pt x="23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6" name="Google Shape;10656;p160"/>
            <p:cNvSpPr/>
            <p:nvPr/>
          </p:nvSpPr>
          <p:spPr>
            <a:xfrm>
              <a:off x="4608675" y="4166975"/>
              <a:ext cx="110150" cy="51825"/>
            </a:xfrm>
            <a:custGeom>
              <a:avLst/>
              <a:gdLst/>
              <a:ahLst/>
              <a:cxnLst/>
              <a:rect l="l" t="t" r="r" b="b"/>
              <a:pathLst>
                <a:path w="4406" h="2073" extrusionOk="0">
                  <a:moveTo>
                    <a:pt x="3787" y="1"/>
                  </a:moveTo>
                  <a:lnTo>
                    <a:pt x="2120" y="1668"/>
                  </a:lnTo>
                  <a:cubicBezTo>
                    <a:pt x="2060" y="1727"/>
                    <a:pt x="1977" y="1757"/>
                    <a:pt x="1893" y="1757"/>
                  </a:cubicBezTo>
                  <a:cubicBezTo>
                    <a:pt x="1810" y="1757"/>
                    <a:pt x="1727" y="1727"/>
                    <a:pt x="1667" y="1668"/>
                  </a:cubicBezTo>
                  <a:lnTo>
                    <a:pt x="953" y="953"/>
                  </a:lnTo>
                  <a:lnTo>
                    <a:pt x="0" y="1882"/>
                  </a:lnTo>
                  <a:lnTo>
                    <a:pt x="0" y="2073"/>
                  </a:lnTo>
                  <a:lnTo>
                    <a:pt x="4406" y="2073"/>
                  </a:lnTo>
                  <a:lnTo>
                    <a:pt x="4406" y="644"/>
                  </a:lnTo>
                  <a:lnTo>
                    <a:pt x="378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160"/>
            <p:cNvSpPr/>
            <p:nvPr/>
          </p:nvSpPr>
          <p:spPr>
            <a:xfrm>
              <a:off x="4561625" y="4076475"/>
              <a:ext cx="204250" cy="267950"/>
            </a:xfrm>
            <a:custGeom>
              <a:avLst/>
              <a:gdLst/>
              <a:ahLst/>
              <a:cxnLst/>
              <a:rect l="l" t="t" r="r" b="b"/>
              <a:pathLst>
                <a:path w="8170" h="10718" extrusionOk="0">
                  <a:moveTo>
                    <a:pt x="6021" y="1285"/>
                  </a:moveTo>
                  <a:cubicBezTo>
                    <a:pt x="6417" y="1285"/>
                    <a:pt x="6417" y="1908"/>
                    <a:pt x="6021" y="1908"/>
                  </a:cubicBezTo>
                  <a:cubicBezTo>
                    <a:pt x="6007" y="1908"/>
                    <a:pt x="5993" y="1908"/>
                    <a:pt x="5978" y="1906"/>
                  </a:cubicBezTo>
                  <a:lnTo>
                    <a:pt x="4073" y="1906"/>
                  </a:lnTo>
                  <a:cubicBezTo>
                    <a:pt x="3692" y="1858"/>
                    <a:pt x="3692" y="1311"/>
                    <a:pt x="4073" y="1287"/>
                  </a:cubicBezTo>
                  <a:lnTo>
                    <a:pt x="5978" y="1287"/>
                  </a:lnTo>
                  <a:cubicBezTo>
                    <a:pt x="5993" y="1285"/>
                    <a:pt x="6007" y="1285"/>
                    <a:pt x="6021" y="1285"/>
                  </a:cubicBezTo>
                  <a:close/>
                  <a:moveTo>
                    <a:pt x="1573" y="1876"/>
                  </a:moveTo>
                  <a:cubicBezTo>
                    <a:pt x="1739" y="1876"/>
                    <a:pt x="1906" y="1989"/>
                    <a:pt x="1882" y="2216"/>
                  </a:cubicBezTo>
                  <a:lnTo>
                    <a:pt x="1882" y="4621"/>
                  </a:lnTo>
                  <a:lnTo>
                    <a:pt x="2620" y="3906"/>
                  </a:lnTo>
                  <a:cubicBezTo>
                    <a:pt x="2668" y="3835"/>
                    <a:pt x="2745" y="3799"/>
                    <a:pt x="2826" y="3799"/>
                  </a:cubicBezTo>
                  <a:cubicBezTo>
                    <a:pt x="2906" y="3799"/>
                    <a:pt x="2990" y="3835"/>
                    <a:pt x="3049" y="3906"/>
                  </a:cubicBezTo>
                  <a:lnTo>
                    <a:pt x="3763" y="4621"/>
                  </a:lnTo>
                  <a:lnTo>
                    <a:pt x="5430" y="2954"/>
                  </a:lnTo>
                  <a:cubicBezTo>
                    <a:pt x="5490" y="2894"/>
                    <a:pt x="5573" y="2865"/>
                    <a:pt x="5657" y="2865"/>
                  </a:cubicBezTo>
                  <a:cubicBezTo>
                    <a:pt x="5740" y="2865"/>
                    <a:pt x="5823" y="2894"/>
                    <a:pt x="5883" y="2954"/>
                  </a:cubicBezTo>
                  <a:lnTo>
                    <a:pt x="6836" y="3906"/>
                  </a:lnTo>
                  <a:cubicBezTo>
                    <a:pt x="6883" y="3954"/>
                    <a:pt x="6907" y="4049"/>
                    <a:pt x="6907" y="4121"/>
                  </a:cubicBezTo>
                  <a:lnTo>
                    <a:pt x="6907" y="6002"/>
                  </a:lnTo>
                  <a:cubicBezTo>
                    <a:pt x="6907" y="6193"/>
                    <a:pt x="6764" y="6312"/>
                    <a:pt x="6597" y="6312"/>
                  </a:cubicBezTo>
                  <a:lnTo>
                    <a:pt x="1573" y="6312"/>
                  </a:lnTo>
                  <a:cubicBezTo>
                    <a:pt x="1406" y="6312"/>
                    <a:pt x="1263" y="6193"/>
                    <a:pt x="1263" y="6002"/>
                  </a:cubicBezTo>
                  <a:lnTo>
                    <a:pt x="1263" y="2216"/>
                  </a:lnTo>
                  <a:cubicBezTo>
                    <a:pt x="1239" y="1989"/>
                    <a:pt x="1406" y="1876"/>
                    <a:pt x="1573" y="1876"/>
                  </a:cubicBezTo>
                  <a:close/>
                  <a:moveTo>
                    <a:pt x="5978" y="6955"/>
                  </a:moveTo>
                  <a:cubicBezTo>
                    <a:pt x="6383" y="6955"/>
                    <a:pt x="6383" y="7574"/>
                    <a:pt x="5978" y="7574"/>
                  </a:cubicBezTo>
                  <a:lnTo>
                    <a:pt x="4073" y="7574"/>
                  </a:lnTo>
                  <a:cubicBezTo>
                    <a:pt x="3668" y="7574"/>
                    <a:pt x="3668" y="6955"/>
                    <a:pt x="4073" y="6955"/>
                  </a:cubicBezTo>
                  <a:close/>
                  <a:moveTo>
                    <a:pt x="6021" y="8215"/>
                  </a:moveTo>
                  <a:cubicBezTo>
                    <a:pt x="6417" y="8215"/>
                    <a:pt x="6417" y="8838"/>
                    <a:pt x="6021" y="8838"/>
                  </a:cubicBezTo>
                  <a:cubicBezTo>
                    <a:pt x="6007" y="8838"/>
                    <a:pt x="5993" y="8838"/>
                    <a:pt x="5978" y="8836"/>
                  </a:cubicBezTo>
                  <a:lnTo>
                    <a:pt x="4073" y="8836"/>
                  </a:lnTo>
                  <a:cubicBezTo>
                    <a:pt x="3692" y="8788"/>
                    <a:pt x="3692" y="8241"/>
                    <a:pt x="4073" y="8217"/>
                  </a:cubicBezTo>
                  <a:lnTo>
                    <a:pt x="5978" y="8217"/>
                  </a:lnTo>
                  <a:cubicBezTo>
                    <a:pt x="5993" y="8215"/>
                    <a:pt x="6007" y="8215"/>
                    <a:pt x="6021" y="8215"/>
                  </a:cubicBezTo>
                  <a:close/>
                  <a:moveTo>
                    <a:pt x="310" y="1"/>
                  </a:moveTo>
                  <a:cubicBezTo>
                    <a:pt x="144" y="1"/>
                    <a:pt x="1" y="120"/>
                    <a:pt x="1" y="310"/>
                  </a:cubicBezTo>
                  <a:lnTo>
                    <a:pt x="1" y="7574"/>
                  </a:lnTo>
                  <a:lnTo>
                    <a:pt x="2835" y="7574"/>
                  </a:lnTo>
                  <a:cubicBezTo>
                    <a:pt x="3001" y="7574"/>
                    <a:pt x="3144" y="7717"/>
                    <a:pt x="3144" y="7883"/>
                  </a:cubicBezTo>
                  <a:lnTo>
                    <a:pt x="3144" y="10717"/>
                  </a:lnTo>
                  <a:lnTo>
                    <a:pt x="7860" y="10717"/>
                  </a:lnTo>
                  <a:cubicBezTo>
                    <a:pt x="8026" y="10717"/>
                    <a:pt x="8169" y="10574"/>
                    <a:pt x="8169" y="10408"/>
                  </a:cubicBezTo>
                  <a:lnTo>
                    <a:pt x="8169" y="310"/>
                  </a:lnTo>
                  <a:cubicBezTo>
                    <a:pt x="8169" y="144"/>
                    <a:pt x="8026" y="1"/>
                    <a:pt x="78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8" name="Google Shape;10658;p160"/>
          <p:cNvGrpSpPr/>
          <p:nvPr/>
        </p:nvGrpSpPr>
        <p:grpSpPr>
          <a:xfrm>
            <a:off x="6284044" y="4044268"/>
            <a:ext cx="357295" cy="266403"/>
            <a:chOff x="5109375" y="4108050"/>
            <a:chExt cx="275075" cy="204375"/>
          </a:xfrm>
        </p:grpSpPr>
        <p:sp>
          <p:nvSpPr>
            <p:cNvPr id="10659" name="Google Shape;10659;p160"/>
            <p:cNvSpPr/>
            <p:nvPr/>
          </p:nvSpPr>
          <p:spPr>
            <a:xfrm>
              <a:off x="5109375" y="4108050"/>
              <a:ext cx="275075" cy="204225"/>
            </a:xfrm>
            <a:custGeom>
              <a:avLst/>
              <a:gdLst/>
              <a:ahLst/>
              <a:cxnLst/>
              <a:rect l="l" t="t" r="r" b="b"/>
              <a:pathLst>
                <a:path w="11003" h="8169" extrusionOk="0">
                  <a:moveTo>
                    <a:pt x="5692" y="1262"/>
                  </a:moveTo>
                  <a:lnTo>
                    <a:pt x="5692" y="2524"/>
                  </a:lnTo>
                  <a:lnTo>
                    <a:pt x="2167" y="2524"/>
                  </a:lnTo>
                  <a:lnTo>
                    <a:pt x="3001" y="1262"/>
                  </a:lnTo>
                  <a:close/>
                  <a:moveTo>
                    <a:pt x="1568" y="4413"/>
                  </a:moveTo>
                  <a:cubicBezTo>
                    <a:pt x="1727" y="4413"/>
                    <a:pt x="1881" y="4537"/>
                    <a:pt x="1881" y="4715"/>
                  </a:cubicBezTo>
                  <a:cubicBezTo>
                    <a:pt x="1905" y="4906"/>
                    <a:pt x="1739" y="5049"/>
                    <a:pt x="1572" y="5049"/>
                  </a:cubicBezTo>
                  <a:cubicBezTo>
                    <a:pt x="1286" y="5025"/>
                    <a:pt x="1143" y="4691"/>
                    <a:pt x="1358" y="4501"/>
                  </a:cubicBezTo>
                  <a:cubicBezTo>
                    <a:pt x="1418" y="4440"/>
                    <a:pt x="1493" y="4413"/>
                    <a:pt x="1568" y="4413"/>
                  </a:cubicBezTo>
                  <a:close/>
                  <a:moveTo>
                    <a:pt x="6025" y="4406"/>
                  </a:moveTo>
                  <a:cubicBezTo>
                    <a:pt x="6192" y="4406"/>
                    <a:pt x="6335" y="4549"/>
                    <a:pt x="6335" y="4715"/>
                  </a:cubicBezTo>
                  <a:lnTo>
                    <a:pt x="6335" y="5977"/>
                  </a:lnTo>
                  <a:cubicBezTo>
                    <a:pt x="6335" y="6144"/>
                    <a:pt x="6216" y="6287"/>
                    <a:pt x="6025" y="6287"/>
                  </a:cubicBezTo>
                  <a:lnTo>
                    <a:pt x="2858" y="6287"/>
                  </a:lnTo>
                  <a:cubicBezTo>
                    <a:pt x="2667" y="6287"/>
                    <a:pt x="2524" y="6144"/>
                    <a:pt x="2524" y="5977"/>
                  </a:cubicBezTo>
                  <a:lnTo>
                    <a:pt x="2524" y="4715"/>
                  </a:lnTo>
                  <a:cubicBezTo>
                    <a:pt x="2524" y="4549"/>
                    <a:pt x="2667" y="4406"/>
                    <a:pt x="2858" y="4406"/>
                  </a:cubicBezTo>
                  <a:close/>
                  <a:moveTo>
                    <a:pt x="1614" y="5666"/>
                  </a:moveTo>
                  <a:cubicBezTo>
                    <a:pt x="2010" y="5666"/>
                    <a:pt x="2010" y="6289"/>
                    <a:pt x="1614" y="6289"/>
                  </a:cubicBezTo>
                  <a:cubicBezTo>
                    <a:pt x="1601" y="6289"/>
                    <a:pt x="1586" y="6289"/>
                    <a:pt x="1572" y="6287"/>
                  </a:cubicBezTo>
                  <a:cubicBezTo>
                    <a:pt x="1191" y="6263"/>
                    <a:pt x="1191" y="5692"/>
                    <a:pt x="1572" y="5668"/>
                  </a:cubicBezTo>
                  <a:cubicBezTo>
                    <a:pt x="1586" y="5666"/>
                    <a:pt x="1601" y="5666"/>
                    <a:pt x="1614" y="5666"/>
                  </a:cubicBezTo>
                  <a:close/>
                  <a:moveTo>
                    <a:pt x="9788" y="0"/>
                  </a:moveTo>
                  <a:cubicBezTo>
                    <a:pt x="9383" y="0"/>
                    <a:pt x="9026" y="262"/>
                    <a:pt x="8883" y="643"/>
                  </a:cubicBezTo>
                  <a:lnTo>
                    <a:pt x="7883" y="643"/>
                  </a:lnTo>
                  <a:cubicBezTo>
                    <a:pt x="7811" y="643"/>
                    <a:pt x="7716" y="667"/>
                    <a:pt x="7668" y="738"/>
                  </a:cubicBezTo>
                  <a:lnTo>
                    <a:pt x="6311" y="2072"/>
                  </a:lnTo>
                  <a:lnTo>
                    <a:pt x="6311" y="953"/>
                  </a:lnTo>
                  <a:cubicBezTo>
                    <a:pt x="6311" y="786"/>
                    <a:pt x="6192" y="643"/>
                    <a:pt x="6025" y="643"/>
                  </a:cubicBezTo>
                  <a:lnTo>
                    <a:pt x="2834" y="643"/>
                  </a:lnTo>
                  <a:cubicBezTo>
                    <a:pt x="2739" y="643"/>
                    <a:pt x="2620" y="691"/>
                    <a:pt x="2572" y="786"/>
                  </a:cubicBezTo>
                  <a:lnTo>
                    <a:pt x="1405" y="2524"/>
                  </a:lnTo>
                  <a:lnTo>
                    <a:pt x="310" y="2524"/>
                  </a:lnTo>
                  <a:cubicBezTo>
                    <a:pt x="143" y="2524"/>
                    <a:pt x="0" y="2643"/>
                    <a:pt x="0" y="2834"/>
                  </a:cubicBezTo>
                  <a:lnTo>
                    <a:pt x="0" y="7859"/>
                  </a:lnTo>
                  <a:cubicBezTo>
                    <a:pt x="0" y="8026"/>
                    <a:pt x="143" y="8168"/>
                    <a:pt x="310" y="8168"/>
                  </a:cubicBezTo>
                  <a:lnTo>
                    <a:pt x="7287" y="8168"/>
                  </a:lnTo>
                  <a:cubicBezTo>
                    <a:pt x="7454" y="8168"/>
                    <a:pt x="7573" y="8026"/>
                    <a:pt x="7573" y="7859"/>
                  </a:cubicBezTo>
                  <a:lnTo>
                    <a:pt x="7573" y="6930"/>
                  </a:lnTo>
                  <a:lnTo>
                    <a:pt x="8216" y="6930"/>
                  </a:lnTo>
                  <a:lnTo>
                    <a:pt x="8216" y="3787"/>
                  </a:lnTo>
                  <a:lnTo>
                    <a:pt x="7573" y="3787"/>
                  </a:lnTo>
                  <a:lnTo>
                    <a:pt x="7573" y="2834"/>
                  </a:lnTo>
                  <a:cubicBezTo>
                    <a:pt x="7573" y="2667"/>
                    <a:pt x="7430" y="2548"/>
                    <a:pt x="7287" y="2548"/>
                  </a:cubicBezTo>
                  <a:lnTo>
                    <a:pt x="6763" y="2548"/>
                  </a:lnTo>
                  <a:lnTo>
                    <a:pt x="8026" y="1286"/>
                  </a:lnTo>
                  <a:lnTo>
                    <a:pt x="8907" y="1286"/>
                  </a:lnTo>
                  <a:cubicBezTo>
                    <a:pt x="9041" y="1688"/>
                    <a:pt x="9408" y="1901"/>
                    <a:pt x="9780" y="1901"/>
                  </a:cubicBezTo>
                  <a:cubicBezTo>
                    <a:pt x="10069" y="1901"/>
                    <a:pt x="10362" y="1772"/>
                    <a:pt x="10550" y="1500"/>
                  </a:cubicBezTo>
                  <a:cubicBezTo>
                    <a:pt x="11002" y="881"/>
                    <a:pt x="10550" y="24"/>
                    <a:pt x="9788" y="24"/>
                  </a:cubicBezTo>
                  <a:lnTo>
                    <a:pt x="978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0" name="Google Shape;10660;p160"/>
            <p:cNvSpPr/>
            <p:nvPr/>
          </p:nvSpPr>
          <p:spPr>
            <a:xfrm>
              <a:off x="5187950" y="4234250"/>
              <a:ext cx="63725" cy="15500"/>
            </a:xfrm>
            <a:custGeom>
              <a:avLst/>
              <a:gdLst/>
              <a:ahLst/>
              <a:cxnLst/>
              <a:rect l="l" t="t" r="r" b="b"/>
              <a:pathLst>
                <a:path w="2549" h="620" extrusionOk="0">
                  <a:moveTo>
                    <a:pt x="1" y="1"/>
                  </a:moveTo>
                  <a:lnTo>
                    <a:pt x="1" y="620"/>
                  </a:lnTo>
                  <a:lnTo>
                    <a:pt x="2549" y="620"/>
                  </a:lnTo>
                  <a:lnTo>
                    <a:pt x="254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160"/>
            <p:cNvSpPr/>
            <p:nvPr/>
          </p:nvSpPr>
          <p:spPr>
            <a:xfrm>
              <a:off x="5330250" y="4171000"/>
              <a:ext cx="47650" cy="141425"/>
            </a:xfrm>
            <a:custGeom>
              <a:avLst/>
              <a:gdLst/>
              <a:ahLst/>
              <a:cxnLst/>
              <a:rect l="l" t="t" r="r" b="b"/>
              <a:pathLst>
                <a:path w="1906" h="5657" extrusionOk="0">
                  <a:moveTo>
                    <a:pt x="1560" y="0"/>
                  </a:moveTo>
                  <a:cubicBezTo>
                    <a:pt x="1507" y="0"/>
                    <a:pt x="1453" y="18"/>
                    <a:pt x="1405" y="54"/>
                  </a:cubicBezTo>
                  <a:lnTo>
                    <a:pt x="0" y="983"/>
                  </a:lnTo>
                  <a:lnTo>
                    <a:pt x="0" y="4674"/>
                  </a:lnTo>
                  <a:lnTo>
                    <a:pt x="1405" y="5603"/>
                  </a:lnTo>
                  <a:cubicBezTo>
                    <a:pt x="1453" y="5638"/>
                    <a:pt x="1507" y="5656"/>
                    <a:pt x="1560" y="5656"/>
                  </a:cubicBezTo>
                  <a:cubicBezTo>
                    <a:pt x="1614" y="5656"/>
                    <a:pt x="1667" y="5638"/>
                    <a:pt x="1715" y="5603"/>
                  </a:cubicBezTo>
                  <a:cubicBezTo>
                    <a:pt x="1834" y="5555"/>
                    <a:pt x="1905" y="5436"/>
                    <a:pt x="1882" y="5317"/>
                  </a:cubicBezTo>
                  <a:lnTo>
                    <a:pt x="1882" y="316"/>
                  </a:lnTo>
                  <a:cubicBezTo>
                    <a:pt x="1905" y="197"/>
                    <a:pt x="1834" y="102"/>
                    <a:pt x="1715" y="54"/>
                  </a:cubicBezTo>
                  <a:cubicBezTo>
                    <a:pt x="1667" y="18"/>
                    <a:pt x="1614" y="0"/>
                    <a:pt x="15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2" name="Google Shape;10662;p160"/>
          <p:cNvGrpSpPr/>
          <p:nvPr/>
        </p:nvGrpSpPr>
        <p:grpSpPr>
          <a:xfrm>
            <a:off x="7044395" y="4003110"/>
            <a:ext cx="329736" cy="350055"/>
            <a:chOff x="5694756" y="4076475"/>
            <a:chExt cx="253858" cy="268550"/>
          </a:xfrm>
        </p:grpSpPr>
        <p:sp>
          <p:nvSpPr>
            <p:cNvPr id="10663" name="Google Shape;10663;p160"/>
            <p:cNvSpPr/>
            <p:nvPr/>
          </p:nvSpPr>
          <p:spPr>
            <a:xfrm>
              <a:off x="5694756" y="4170488"/>
              <a:ext cx="253858" cy="39754"/>
            </a:xfrm>
            <a:custGeom>
              <a:avLst/>
              <a:gdLst/>
              <a:ahLst/>
              <a:cxnLst/>
              <a:rect l="l" t="t" r="r" b="b"/>
              <a:pathLst>
                <a:path w="188043" h="29502" extrusionOk="0">
                  <a:moveTo>
                    <a:pt x="0" y="1"/>
                  </a:moveTo>
                  <a:lnTo>
                    <a:pt x="0" y="6229"/>
                  </a:lnTo>
                  <a:cubicBezTo>
                    <a:pt x="0" y="20269"/>
                    <a:pt x="11538" y="29502"/>
                    <a:pt x="23488" y="29502"/>
                  </a:cubicBezTo>
                  <a:cubicBezTo>
                    <a:pt x="29715" y="29502"/>
                    <a:pt x="36054" y="26995"/>
                    <a:pt x="40931" y="21356"/>
                  </a:cubicBezTo>
                  <a:cubicBezTo>
                    <a:pt x="45603" y="26695"/>
                    <a:pt x="52054" y="29365"/>
                    <a:pt x="58560" y="29365"/>
                  </a:cubicBezTo>
                  <a:cubicBezTo>
                    <a:pt x="65067" y="29365"/>
                    <a:pt x="71629" y="26695"/>
                    <a:pt x="76523" y="21356"/>
                  </a:cubicBezTo>
                  <a:cubicBezTo>
                    <a:pt x="80972" y="26695"/>
                    <a:pt x="87201" y="29365"/>
                    <a:pt x="93875" y="29365"/>
                  </a:cubicBezTo>
                  <a:cubicBezTo>
                    <a:pt x="100548" y="29365"/>
                    <a:pt x="107222" y="26250"/>
                    <a:pt x="111671" y="21356"/>
                  </a:cubicBezTo>
                  <a:cubicBezTo>
                    <a:pt x="116342" y="26695"/>
                    <a:pt x="122793" y="29365"/>
                    <a:pt x="129244" y="29365"/>
                  </a:cubicBezTo>
                  <a:cubicBezTo>
                    <a:pt x="135696" y="29365"/>
                    <a:pt x="142147" y="26695"/>
                    <a:pt x="146818" y="21356"/>
                  </a:cubicBezTo>
                  <a:cubicBezTo>
                    <a:pt x="151678" y="26975"/>
                    <a:pt x="158041" y="29484"/>
                    <a:pt x="164297" y="29484"/>
                  </a:cubicBezTo>
                  <a:cubicBezTo>
                    <a:pt x="176369" y="29484"/>
                    <a:pt x="188042" y="20143"/>
                    <a:pt x="187749" y="5785"/>
                  </a:cubicBezTo>
                  <a:lnTo>
                    <a:pt x="18774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4" name="Google Shape;10664;p160"/>
            <p:cNvSpPr/>
            <p:nvPr/>
          </p:nvSpPr>
          <p:spPr>
            <a:xfrm>
              <a:off x="5845510" y="4265810"/>
              <a:ext cx="39643" cy="79136"/>
            </a:xfrm>
            <a:custGeom>
              <a:avLst/>
              <a:gdLst/>
              <a:ahLst/>
              <a:cxnLst/>
              <a:rect l="l" t="t" r="r" b="b"/>
              <a:pathLst>
                <a:path w="29365" h="58728" extrusionOk="0">
                  <a:moveTo>
                    <a:pt x="1" y="1"/>
                  </a:moveTo>
                  <a:lnTo>
                    <a:pt x="1" y="58728"/>
                  </a:lnTo>
                  <a:lnTo>
                    <a:pt x="29364" y="58728"/>
                  </a:lnTo>
                  <a:lnTo>
                    <a:pt x="2936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5" name="Google Shape;10665;p160"/>
            <p:cNvSpPr/>
            <p:nvPr/>
          </p:nvSpPr>
          <p:spPr>
            <a:xfrm>
              <a:off x="5758420" y="4265810"/>
              <a:ext cx="39643" cy="31176"/>
            </a:xfrm>
            <a:custGeom>
              <a:avLst/>
              <a:gdLst/>
              <a:ahLst/>
              <a:cxnLst/>
              <a:rect l="l" t="t" r="r" b="b"/>
              <a:pathLst>
                <a:path w="29365" h="23136" extrusionOk="0">
                  <a:moveTo>
                    <a:pt x="1" y="1"/>
                  </a:moveTo>
                  <a:lnTo>
                    <a:pt x="1" y="23136"/>
                  </a:lnTo>
                  <a:lnTo>
                    <a:pt x="29364" y="23136"/>
                  </a:lnTo>
                  <a:lnTo>
                    <a:pt x="2936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6" name="Google Shape;10666;p160"/>
            <p:cNvSpPr/>
            <p:nvPr/>
          </p:nvSpPr>
          <p:spPr>
            <a:xfrm>
              <a:off x="5758300" y="4076475"/>
              <a:ext cx="126250" cy="31600"/>
            </a:xfrm>
            <a:custGeom>
              <a:avLst/>
              <a:gdLst/>
              <a:ahLst/>
              <a:cxnLst/>
              <a:rect l="l" t="t" r="r" b="b"/>
              <a:pathLst>
                <a:path w="5050" h="1264" extrusionOk="0">
                  <a:moveTo>
                    <a:pt x="334" y="1"/>
                  </a:moveTo>
                  <a:cubicBezTo>
                    <a:pt x="168" y="1"/>
                    <a:pt x="25" y="120"/>
                    <a:pt x="1" y="310"/>
                  </a:cubicBezTo>
                  <a:lnTo>
                    <a:pt x="1" y="1263"/>
                  </a:lnTo>
                  <a:lnTo>
                    <a:pt x="5050" y="1263"/>
                  </a:lnTo>
                  <a:lnTo>
                    <a:pt x="5050" y="310"/>
                  </a:lnTo>
                  <a:cubicBezTo>
                    <a:pt x="5026" y="120"/>
                    <a:pt x="4883" y="1"/>
                    <a:pt x="47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7" name="Google Shape;10667;p160"/>
            <p:cNvSpPr/>
            <p:nvPr/>
          </p:nvSpPr>
          <p:spPr>
            <a:xfrm>
              <a:off x="5699975" y="4124125"/>
              <a:ext cx="242925" cy="31575"/>
            </a:xfrm>
            <a:custGeom>
              <a:avLst/>
              <a:gdLst/>
              <a:ahLst/>
              <a:cxnLst/>
              <a:rect l="l" t="t" r="r" b="b"/>
              <a:pathLst>
                <a:path w="9717" h="1263" extrusionOk="0">
                  <a:moveTo>
                    <a:pt x="1405" y="0"/>
                  </a:moveTo>
                  <a:cubicBezTo>
                    <a:pt x="1310" y="0"/>
                    <a:pt x="1215" y="48"/>
                    <a:pt x="1167" y="119"/>
                  </a:cubicBezTo>
                  <a:lnTo>
                    <a:pt x="0" y="1262"/>
                  </a:lnTo>
                  <a:lnTo>
                    <a:pt x="9716" y="1262"/>
                  </a:lnTo>
                  <a:lnTo>
                    <a:pt x="8573" y="119"/>
                  </a:lnTo>
                  <a:cubicBezTo>
                    <a:pt x="8502" y="48"/>
                    <a:pt x="8407" y="0"/>
                    <a:pt x="83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8" name="Google Shape;10668;p160"/>
            <p:cNvSpPr/>
            <p:nvPr/>
          </p:nvSpPr>
          <p:spPr>
            <a:xfrm>
              <a:off x="5845225" y="4265225"/>
              <a:ext cx="39325" cy="79200"/>
            </a:xfrm>
            <a:custGeom>
              <a:avLst/>
              <a:gdLst/>
              <a:ahLst/>
              <a:cxnLst/>
              <a:rect l="l" t="t" r="r" b="b"/>
              <a:pathLst>
                <a:path w="1573" h="3168" extrusionOk="0">
                  <a:moveTo>
                    <a:pt x="1" y="0"/>
                  </a:moveTo>
                  <a:lnTo>
                    <a:pt x="1" y="3167"/>
                  </a:lnTo>
                  <a:lnTo>
                    <a:pt x="1573" y="3167"/>
                  </a:lnTo>
                  <a:lnTo>
                    <a:pt x="157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9" name="Google Shape;10669;p160"/>
            <p:cNvSpPr/>
            <p:nvPr/>
          </p:nvSpPr>
          <p:spPr>
            <a:xfrm>
              <a:off x="5758300" y="4265225"/>
              <a:ext cx="39325" cy="31575"/>
            </a:xfrm>
            <a:custGeom>
              <a:avLst/>
              <a:gdLst/>
              <a:ahLst/>
              <a:cxnLst/>
              <a:rect l="l" t="t" r="r" b="b"/>
              <a:pathLst>
                <a:path w="1573" h="1263" extrusionOk="0">
                  <a:moveTo>
                    <a:pt x="1" y="0"/>
                  </a:moveTo>
                  <a:lnTo>
                    <a:pt x="1" y="1262"/>
                  </a:lnTo>
                  <a:lnTo>
                    <a:pt x="1573" y="1262"/>
                  </a:lnTo>
                  <a:lnTo>
                    <a:pt x="157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0" name="Google Shape;10670;p160"/>
            <p:cNvSpPr/>
            <p:nvPr/>
          </p:nvSpPr>
          <p:spPr>
            <a:xfrm>
              <a:off x="5711275" y="4219975"/>
              <a:ext cx="220300" cy="125050"/>
            </a:xfrm>
            <a:custGeom>
              <a:avLst/>
              <a:gdLst/>
              <a:ahLst/>
              <a:cxnLst/>
              <a:rect l="l" t="t" r="r" b="b"/>
              <a:pathLst>
                <a:path w="8812" h="5002" extrusionOk="0">
                  <a:moveTo>
                    <a:pt x="3787" y="1191"/>
                  </a:moveTo>
                  <a:cubicBezTo>
                    <a:pt x="3954" y="1191"/>
                    <a:pt x="4097" y="1334"/>
                    <a:pt x="4097" y="1500"/>
                  </a:cubicBezTo>
                  <a:lnTo>
                    <a:pt x="4097" y="3382"/>
                  </a:lnTo>
                  <a:cubicBezTo>
                    <a:pt x="4097" y="3549"/>
                    <a:pt x="3954" y="3691"/>
                    <a:pt x="3787" y="3715"/>
                  </a:cubicBezTo>
                  <a:lnTo>
                    <a:pt x="1596" y="3715"/>
                  </a:lnTo>
                  <a:cubicBezTo>
                    <a:pt x="1429" y="3715"/>
                    <a:pt x="1287" y="3572"/>
                    <a:pt x="1287" y="3382"/>
                  </a:cubicBezTo>
                  <a:lnTo>
                    <a:pt x="1287" y="1500"/>
                  </a:lnTo>
                  <a:cubicBezTo>
                    <a:pt x="1287" y="1334"/>
                    <a:pt x="1429" y="1191"/>
                    <a:pt x="1596" y="1191"/>
                  </a:cubicBezTo>
                  <a:close/>
                  <a:moveTo>
                    <a:pt x="1572" y="0"/>
                  </a:moveTo>
                  <a:cubicBezTo>
                    <a:pt x="1287" y="172"/>
                    <a:pt x="966" y="257"/>
                    <a:pt x="643" y="257"/>
                  </a:cubicBezTo>
                  <a:cubicBezTo>
                    <a:pt x="427" y="257"/>
                    <a:pt x="210" y="219"/>
                    <a:pt x="1" y="143"/>
                  </a:cubicBezTo>
                  <a:lnTo>
                    <a:pt x="1" y="4692"/>
                  </a:lnTo>
                  <a:cubicBezTo>
                    <a:pt x="1" y="4858"/>
                    <a:pt x="143" y="5001"/>
                    <a:pt x="334" y="5001"/>
                  </a:cubicBezTo>
                  <a:lnTo>
                    <a:pt x="4716" y="5001"/>
                  </a:lnTo>
                  <a:lnTo>
                    <a:pt x="4716" y="1500"/>
                  </a:lnTo>
                  <a:cubicBezTo>
                    <a:pt x="4716" y="1334"/>
                    <a:pt x="4859" y="1191"/>
                    <a:pt x="5025" y="1191"/>
                  </a:cubicBezTo>
                  <a:lnTo>
                    <a:pt x="7240" y="1191"/>
                  </a:lnTo>
                  <a:cubicBezTo>
                    <a:pt x="7407" y="1191"/>
                    <a:pt x="7550" y="1334"/>
                    <a:pt x="7550" y="1500"/>
                  </a:cubicBezTo>
                  <a:lnTo>
                    <a:pt x="7550" y="4977"/>
                  </a:lnTo>
                  <a:lnTo>
                    <a:pt x="8502" y="4977"/>
                  </a:lnTo>
                  <a:cubicBezTo>
                    <a:pt x="8669" y="4977"/>
                    <a:pt x="8812" y="4834"/>
                    <a:pt x="8812" y="4668"/>
                  </a:cubicBezTo>
                  <a:lnTo>
                    <a:pt x="8812" y="143"/>
                  </a:lnTo>
                  <a:cubicBezTo>
                    <a:pt x="8598" y="214"/>
                    <a:pt x="8383" y="238"/>
                    <a:pt x="8169" y="238"/>
                  </a:cubicBezTo>
                  <a:cubicBezTo>
                    <a:pt x="7836" y="238"/>
                    <a:pt x="7526" y="167"/>
                    <a:pt x="7240" y="0"/>
                  </a:cubicBezTo>
                  <a:cubicBezTo>
                    <a:pt x="6942" y="167"/>
                    <a:pt x="6615" y="250"/>
                    <a:pt x="6291" y="250"/>
                  </a:cubicBezTo>
                  <a:cubicBezTo>
                    <a:pt x="5966" y="250"/>
                    <a:pt x="5645" y="167"/>
                    <a:pt x="5359" y="0"/>
                  </a:cubicBezTo>
                  <a:cubicBezTo>
                    <a:pt x="5073" y="167"/>
                    <a:pt x="4740" y="238"/>
                    <a:pt x="4406" y="238"/>
                  </a:cubicBezTo>
                  <a:cubicBezTo>
                    <a:pt x="4073" y="238"/>
                    <a:pt x="3739" y="167"/>
                    <a:pt x="3454" y="0"/>
                  </a:cubicBezTo>
                  <a:cubicBezTo>
                    <a:pt x="3168" y="167"/>
                    <a:pt x="2846" y="250"/>
                    <a:pt x="2522" y="250"/>
                  </a:cubicBezTo>
                  <a:cubicBezTo>
                    <a:pt x="2197" y="250"/>
                    <a:pt x="1870" y="167"/>
                    <a:pt x="15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1" name="Google Shape;10671;p160"/>
          <p:cNvGrpSpPr/>
          <p:nvPr/>
        </p:nvGrpSpPr>
        <p:grpSpPr>
          <a:xfrm>
            <a:off x="7784436" y="4003110"/>
            <a:ext cx="350183" cy="349501"/>
            <a:chOff x="6264500" y="4076475"/>
            <a:chExt cx="269600" cy="268125"/>
          </a:xfrm>
        </p:grpSpPr>
        <p:sp>
          <p:nvSpPr>
            <p:cNvPr id="10672" name="Google Shape;10672;p160"/>
            <p:cNvSpPr/>
            <p:nvPr/>
          </p:nvSpPr>
          <p:spPr>
            <a:xfrm>
              <a:off x="6264500" y="4243375"/>
              <a:ext cx="118800" cy="101225"/>
            </a:xfrm>
            <a:custGeom>
              <a:avLst/>
              <a:gdLst/>
              <a:ahLst/>
              <a:cxnLst/>
              <a:rect l="l" t="t" r="r" b="b"/>
              <a:pathLst>
                <a:path w="4752" h="4049" extrusionOk="0">
                  <a:moveTo>
                    <a:pt x="2468" y="1"/>
                  </a:moveTo>
                  <a:cubicBezTo>
                    <a:pt x="2092" y="1"/>
                    <a:pt x="1700" y="153"/>
                    <a:pt x="1353" y="517"/>
                  </a:cubicBezTo>
                  <a:cubicBezTo>
                    <a:pt x="805" y="1065"/>
                    <a:pt x="114" y="3303"/>
                    <a:pt x="43" y="3684"/>
                  </a:cubicBezTo>
                  <a:cubicBezTo>
                    <a:pt x="0" y="3876"/>
                    <a:pt x="148" y="4049"/>
                    <a:pt x="334" y="4049"/>
                  </a:cubicBezTo>
                  <a:cubicBezTo>
                    <a:pt x="355" y="4049"/>
                    <a:pt x="378" y="4046"/>
                    <a:pt x="400" y="4041"/>
                  </a:cubicBezTo>
                  <a:cubicBezTo>
                    <a:pt x="781" y="3970"/>
                    <a:pt x="3020" y="3279"/>
                    <a:pt x="3567" y="2755"/>
                  </a:cubicBezTo>
                  <a:cubicBezTo>
                    <a:pt x="4751" y="1608"/>
                    <a:pt x="3692" y="1"/>
                    <a:pt x="24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3" name="Google Shape;10673;p160"/>
            <p:cNvSpPr/>
            <p:nvPr/>
          </p:nvSpPr>
          <p:spPr>
            <a:xfrm>
              <a:off x="6328075" y="4140625"/>
              <a:ext cx="44675" cy="43050"/>
            </a:xfrm>
            <a:custGeom>
              <a:avLst/>
              <a:gdLst/>
              <a:ahLst/>
              <a:cxnLst/>
              <a:rect l="l" t="t" r="r" b="b"/>
              <a:pathLst>
                <a:path w="1787" h="1722" extrusionOk="0">
                  <a:moveTo>
                    <a:pt x="1630" y="1"/>
                  </a:moveTo>
                  <a:cubicBezTo>
                    <a:pt x="1068" y="1"/>
                    <a:pt x="536" y="234"/>
                    <a:pt x="143" y="626"/>
                  </a:cubicBezTo>
                  <a:cubicBezTo>
                    <a:pt x="0" y="745"/>
                    <a:pt x="0" y="959"/>
                    <a:pt x="143" y="1079"/>
                  </a:cubicBezTo>
                  <a:lnTo>
                    <a:pt x="762" y="1721"/>
                  </a:lnTo>
                  <a:cubicBezTo>
                    <a:pt x="1048" y="1102"/>
                    <a:pt x="1382" y="531"/>
                    <a:pt x="1786" y="7"/>
                  </a:cubicBezTo>
                  <a:cubicBezTo>
                    <a:pt x="1734" y="3"/>
                    <a:pt x="1682" y="1"/>
                    <a:pt x="16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4" name="Google Shape;10674;p160"/>
            <p:cNvSpPr/>
            <p:nvPr/>
          </p:nvSpPr>
          <p:spPr>
            <a:xfrm>
              <a:off x="6426900" y="4237225"/>
              <a:ext cx="43500" cy="43950"/>
            </a:xfrm>
            <a:custGeom>
              <a:avLst/>
              <a:gdLst/>
              <a:ahLst/>
              <a:cxnLst/>
              <a:rect l="l" t="t" r="r" b="b"/>
              <a:pathLst>
                <a:path w="1740" h="1758" extrusionOk="0">
                  <a:moveTo>
                    <a:pt x="1715" y="1"/>
                  </a:moveTo>
                  <a:lnTo>
                    <a:pt x="1715" y="1"/>
                  </a:lnTo>
                  <a:cubicBezTo>
                    <a:pt x="1167" y="406"/>
                    <a:pt x="596" y="739"/>
                    <a:pt x="1" y="1025"/>
                  </a:cubicBezTo>
                  <a:lnTo>
                    <a:pt x="620" y="1668"/>
                  </a:lnTo>
                  <a:cubicBezTo>
                    <a:pt x="679" y="1727"/>
                    <a:pt x="763" y="1757"/>
                    <a:pt x="846" y="1757"/>
                  </a:cubicBezTo>
                  <a:cubicBezTo>
                    <a:pt x="929" y="1757"/>
                    <a:pt x="1013" y="1727"/>
                    <a:pt x="1072" y="1668"/>
                  </a:cubicBezTo>
                  <a:cubicBezTo>
                    <a:pt x="1501" y="1215"/>
                    <a:pt x="1739" y="620"/>
                    <a:pt x="1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5" name="Google Shape;10675;p160"/>
            <p:cNvSpPr/>
            <p:nvPr/>
          </p:nvSpPr>
          <p:spPr>
            <a:xfrm>
              <a:off x="6455475" y="4076475"/>
              <a:ext cx="78625" cy="78025"/>
            </a:xfrm>
            <a:custGeom>
              <a:avLst/>
              <a:gdLst/>
              <a:ahLst/>
              <a:cxnLst/>
              <a:rect l="l" t="t" r="r" b="b"/>
              <a:pathLst>
                <a:path w="3145" h="3121" extrusionOk="0">
                  <a:moveTo>
                    <a:pt x="2811" y="1"/>
                  </a:moveTo>
                  <a:cubicBezTo>
                    <a:pt x="1834" y="1"/>
                    <a:pt x="882" y="191"/>
                    <a:pt x="1" y="596"/>
                  </a:cubicBezTo>
                  <a:lnTo>
                    <a:pt x="2525" y="3121"/>
                  </a:lnTo>
                  <a:cubicBezTo>
                    <a:pt x="2930" y="2239"/>
                    <a:pt x="3144" y="1263"/>
                    <a:pt x="3120" y="310"/>
                  </a:cubicBezTo>
                  <a:cubicBezTo>
                    <a:pt x="3120" y="120"/>
                    <a:pt x="2977" y="1"/>
                    <a:pt x="28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6" name="Google Shape;10676;p160"/>
            <p:cNvSpPr/>
            <p:nvPr/>
          </p:nvSpPr>
          <p:spPr>
            <a:xfrm>
              <a:off x="6426300" y="4165350"/>
              <a:ext cx="20875" cy="15350"/>
            </a:xfrm>
            <a:custGeom>
              <a:avLst/>
              <a:gdLst/>
              <a:ahLst/>
              <a:cxnLst/>
              <a:rect l="l" t="t" r="r" b="b"/>
              <a:pathLst>
                <a:path w="835" h="614" extrusionOk="0">
                  <a:moveTo>
                    <a:pt x="426" y="0"/>
                  </a:moveTo>
                  <a:cubicBezTo>
                    <a:pt x="346" y="0"/>
                    <a:pt x="263" y="30"/>
                    <a:pt x="191" y="90"/>
                  </a:cubicBezTo>
                  <a:cubicBezTo>
                    <a:pt x="1" y="280"/>
                    <a:pt x="144" y="613"/>
                    <a:pt x="429" y="613"/>
                  </a:cubicBezTo>
                  <a:cubicBezTo>
                    <a:pt x="715" y="613"/>
                    <a:pt x="834" y="280"/>
                    <a:pt x="644" y="90"/>
                  </a:cubicBezTo>
                  <a:cubicBezTo>
                    <a:pt x="584" y="30"/>
                    <a:pt x="507" y="0"/>
                    <a:pt x="4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7" name="Google Shape;10677;p160"/>
            <p:cNvSpPr/>
            <p:nvPr/>
          </p:nvSpPr>
          <p:spPr>
            <a:xfrm>
              <a:off x="6366175" y="4099700"/>
              <a:ext cx="144700" cy="144100"/>
            </a:xfrm>
            <a:custGeom>
              <a:avLst/>
              <a:gdLst/>
              <a:ahLst/>
              <a:cxnLst/>
              <a:rect l="l" t="t" r="r" b="b"/>
              <a:pathLst>
                <a:path w="5788" h="5764" extrusionOk="0">
                  <a:moveTo>
                    <a:pt x="2841" y="1986"/>
                  </a:moveTo>
                  <a:cubicBezTo>
                    <a:pt x="3073" y="1986"/>
                    <a:pt x="3309" y="2071"/>
                    <a:pt x="3501" y="2263"/>
                  </a:cubicBezTo>
                  <a:cubicBezTo>
                    <a:pt x="3858" y="2644"/>
                    <a:pt x="3858" y="3239"/>
                    <a:pt x="3501" y="3597"/>
                  </a:cubicBezTo>
                  <a:cubicBezTo>
                    <a:pt x="3307" y="3791"/>
                    <a:pt x="3066" y="3879"/>
                    <a:pt x="2831" y="3879"/>
                  </a:cubicBezTo>
                  <a:cubicBezTo>
                    <a:pt x="2346" y="3879"/>
                    <a:pt x="1882" y="3507"/>
                    <a:pt x="1882" y="2930"/>
                  </a:cubicBezTo>
                  <a:cubicBezTo>
                    <a:pt x="1882" y="2365"/>
                    <a:pt x="2352" y="1986"/>
                    <a:pt x="2841" y="1986"/>
                  </a:cubicBezTo>
                  <a:close/>
                  <a:moveTo>
                    <a:pt x="2977" y="1"/>
                  </a:moveTo>
                  <a:cubicBezTo>
                    <a:pt x="1715" y="787"/>
                    <a:pt x="691" y="1906"/>
                    <a:pt x="0" y="3216"/>
                  </a:cubicBezTo>
                  <a:lnTo>
                    <a:pt x="2549" y="5764"/>
                  </a:lnTo>
                  <a:cubicBezTo>
                    <a:pt x="3882" y="5073"/>
                    <a:pt x="5002" y="4049"/>
                    <a:pt x="5787" y="2787"/>
                  </a:cubicBezTo>
                  <a:lnTo>
                    <a:pt x="297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8" name="Google Shape;10678;p160"/>
            <p:cNvSpPr/>
            <p:nvPr/>
          </p:nvSpPr>
          <p:spPr>
            <a:xfrm>
              <a:off x="6339375" y="4195550"/>
              <a:ext cx="75650" cy="74300"/>
            </a:xfrm>
            <a:custGeom>
              <a:avLst/>
              <a:gdLst/>
              <a:ahLst/>
              <a:cxnLst/>
              <a:rect l="l" t="t" r="r" b="b"/>
              <a:pathLst>
                <a:path w="3026" h="2972" extrusionOk="0">
                  <a:moveTo>
                    <a:pt x="787" y="1"/>
                  </a:moveTo>
                  <a:lnTo>
                    <a:pt x="120" y="668"/>
                  </a:lnTo>
                  <a:cubicBezTo>
                    <a:pt x="1" y="787"/>
                    <a:pt x="1" y="977"/>
                    <a:pt x="120" y="1096"/>
                  </a:cubicBezTo>
                  <a:lnTo>
                    <a:pt x="1906" y="2882"/>
                  </a:lnTo>
                  <a:cubicBezTo>
                    <a:pt x="1966" y="2942"/>
                    <a:pt x="2049" y="2972"/>
                    <a:pt x="2132" y="2972"/>
                  </a:cubicBezTo>
                  <a:cubicBezTo>
                    <a:pt x="2216" y="2972"/>
                    <a:pt x="2299" y="2942"/>
                    <a:pt x="2358" y="2882"/>
                  </a:cubicBezTo>
                  <a:lnTo>
                    <a:pt x="3025" y="2216"/>
                  </a:lnTo>
                  <a:lnTo>
                    <a:pt x="78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79" name="Google Shape;10679;p160"/>
          <p:cNvSpPr txBox="1"/>
          <p:nvPr/>
        </p:nvSpPr>
        <p:spPr>
          <a:xfrm>
            <a:off x="1048350" y="11586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FFFFF"/>
                </a:solidFill>
              </a:rPr>
              <a:t>Digital Marketing</a:t>
            </a:r>
            <a:endParaRPr sz="1600">
              <a:solidFill>
                <a:srgbClr val="FFFFFF"/>
              </a:solidFill>
            </a:endParaRPr>
          </a:p>
        </p:txBody>
      </p:sp>
      <p:sp>
        <p:nvSpPr>
          <p:cNvPr id="10680" name="Google Shape;10680;p16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Icons</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0684"/>
        <p:cNvGrpSpPr/>
        <p:nvPr/>
      </p:nvGrpSpPr>
      <p:grpSpPr>
        <a:xfrm>
          <a:off x="0" y="0"/>
          <a:ext cx="0" cy="0"/>
          <a:chOff x="0" y="0"/>
          <a:chExt cx="0" cy="0"/>
        </a:xfrm>
      </p:grpSpPr>
      <p:sp>
        <p:nvSpPr>
          <p:cNvPr id="10685" name="Google Shape;10685;p161"/>
          <p:cNvSpPr/>
          <p:nvPr/>
        </p:nvSpPr>
        <p:spPr>
          <a:xfrm>
            <a:off x="3286742" y="1770000"/>
            <a:ext cx="75972" cy="76004"/>
          </a:xfrm>
          <a:custGeom>
            <a:avLst/>
            <a:gdLst/>
            <a:ahLst/>
            <a:cxnLst/>
            <a:rect l="l" t="t" r="r" b="b"/>
            <a:pathLst>
              <a:path w="2334" h="2335" extrusionOk="0">
                <a:moveTo>
                  <a:pt x="2334" y="1"/>
                </a:moveTo>
                <a:lnTo>
                  <a:pt x="0" y="2334"/>
                </a:lnTo>
                <a:lnTo>
                  <a:pt x="2334" y="2334"/>
                </a:lnTo>
                <a:lnTo>
                  <a:pt x="23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86" name="Google Shape;10686;p161"/>
          <p:cNvGrpSpPr/>
          <p:nvPr/>
        </p:nvGrpSpPr>
        <p:grpSpPr>
          <a:xfrm>
            <a:off x="6285540" y="4003061"/>
            <a:ext cx="349710" cy="349784"/>
            <a:chOff x="6281267" y="4151023"/>
            <a:chExt cx="348838" cy="348877"/>
          </a:xfrm>
        </p:grpSpPr>
        <p:sp>
          <p:nvSpPr>
            <p:cNvPr id="10687" name="Google Shape;10687;p161"/>
            <p:cNvSpPr/>
            <p:nvPr/>
          </p:nvSpPr>
          <p:spPr>
            <a:xfrm>
              <a:off x="6440181" y="4299878"/>
              <a:ext cx="32583" cy="22492"/>
            </a:xfrm>
            <a:custGeom>
              <a:avLst/>
              <a:gdLst/>
              <a:ahLst/>
              <a:cxnLst/>
              <a:rect l="l" t="t" r="r" b="b"/>
              <a:pathLst>
                <a:path w="1001" h="691" extrusionOk="0">
                  <a:moveTo>
                    <a:pt x="0" y="0"/>
                  </a:moveTo>
                  <a:lnTo>
                    <a:pt x="0" y="691"/>
                  </a:lnTo>
                  <a:lnTo>
                    <a:pt x="1001" y="691"/>
                  </a:lnTo>
                  <a:lnTo>
                    <a:pt x="100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8" name="Google Shape;10688;p161"/>
            <p:cNvSpPr/>
            <p:nvPr/>
          </p:nvSpPr>
          <p:spPr>
            <a:xfrm>
              <a:off x="6395228" y="4199101"/>
              <a:ext cx="120956" cy="81408"/>
            </a:xfrm>
            <a:custGeom>
              <a:avLst/>
              <a:gdLst/>
              <a:ahLst/>
              <a:cxnLst/>
              <a:rect l="l" t="t" r="r" b="b"/>
              <a:pathLst>
                <a:path w="3716" h="2501" extrusionOk="0">
                  <a:moveTo>
                    <a:pt x="1858" y="0"/>
                  </a:moveTo>
                  <a:cubicBezTo>
                    <a:pt x="500" y="0"/>
                    <a:pt x="0" y="1786"/>
                    <a:pt x="1143" y="2501"/>
                  </a:cubicBezTo>
                  <a:lnTo>
                    <a:pt x="1548" y="2501"/>
                  </a:lnTo>
                  <a:lnTo>
                    <a:pt x="1548" y="1239"/>
                  </a:lnTo>
                  <a:lnTo>
                    <a:pt x="2167" y="1239"/>
                  </a:lnTo>
                  <a:lnTo>
                    <a:pt x="2167" y="2501"/>
                  </a:lnTo>
                  <a:lnTo>
                    <a:pt x="2572" y="2501"/>
                  </a:lnTo>
                  <a:cubicBezTo>
                    <a:pt x="3715" y="1786"/>
                    <a:pt x="3215"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9" name="Google Shape;10689;p161"/>
            <p:cNvSpPr/>
            <p:nvPr/>
          </p:nvSpPr>
          <p:spPr>
            <a:xfrm>
              <a:off x="6281267" y="4151023"/>
              <a:ext cx="348838" cy="218638"/>
            </a:xfrm>
            <a:custGeom>
              <a:avLst/>
              <a:gdLst/>
              <a:ahLst/>
              <a:cxnLst/>
              <a:rect l="l" t="t" r="r" b="b"/>
              <a:pathLst>
                <a:path w="10717" h="6717" extrusionOk="0">
                  <a:moveTo>
                    <a:pt x="2168" y="1025"/>
                  </a:moveTo>
                  <a:lnTo>
                    <a:pt x="3168" y="1549"/>
                  </a:lnTo>
                  <a:lnTo>
                    <a:pt x="2882" y="2097"/>
                  </a:lnTo>
                  <a:lnTo>
                    <a:pt x="1858" y="1573"/>
                  </a:lnTo>
                  <a:lnTo>
                    <a:pt x="2168" y="1025"/>
                  </a:lnTo>
                  <a:close/>
                  <a:moveTo>
                    <a:pt x="8574" y="1025"/>
                  </a:moveTo>
                  <a:lnTo>
                    <a:pt x="8883" y="1573"/>
                  </a:lnTo>
                  <a:lnTo>
                    <a:pt x="7859" y="2097"/>
                  </a:lnTo>
                  <a:lnTo>
                    <a:pt x="7573" y="1549"/>
                  </a:lnTo>
                  <a:lnTo>
                    <a:pt x="8574" y="1025"/>
                  </a:lnTo>
                  <a:close/>
                  <a:moveTo>
                    <a:pt x="2763" y="2549"/>
                  </a:moveTo>
                  <a:lnTo>
                    <a:pt x="2763" y="3192"/>
                  </a:lnTo>
                  <a:lnTo>
                    <a:pt x="1596" y="3192"/>
                  </a:lnTo>
                  <a:lnTo>
                    <a:pt x="1596" y="2549"/>
                  </a:lnTo>
                  <a:close/>
                  <a:moveTo>
                    <a:pt x="9145" y="2549"/>
                  </a:moveTo>
                  <a:lnTo>
                    <a:pt x="9145" y="3192"/>
                  </a:lnTo>
                  <a:lnTo>
                    <a:pt x="7978" y="3192"/>
                  </a:lnTo>
                  <a:lnTo>
                    <a:pt x="7978" y="2549"/>
                  </a:lnTo>
                  <a:close/>
                  <a:moveTo>
                    <a:pt x="2882" y="3621"/>
                  </a:moveTo>
                  <a:lnTo>
                    <a:pt x="3168" y="4192"/>
                  </a:lnTo>
                  <a:lnTo>
                    <a:pt x="2168" y="4716"/>
                  </a:lnTo>
                  <a:lnTo>
                    <a:pt x="1858" y="4145"/>
                  </a:lnTo>
                  <a:lnTo>
                    <a:pt x="2882" y="3621"/>
                  </a:lnTo>
                  <a:close/>
                  <a:moveTo>
                    <a:pt x="7859" y="3621"/>
                  </a:moveTo>
                  <a:lnTo>
                    <a:pt x="8859" y="4145"/>
                  </a:lnTo>
                  <a:lnTo>
                    <a:pt x="8574" y="4716"/>
                  </a:lnTo>
                  <a:lnTo>
                    <a:pt x="7550" y="4192"/>
                  </a:lnTo>
                  <a:lnTo>
                    <a:pt x="7859" y="3621"/>
                  </a:lnTo>
                  <a:close/>
                  <a:moveTo>
                    <a:pt x="5359" y="858"/>
                  </a:moveTo>
                  <a:cubicBezTo>
                    <a:pt x="7288" y="858"/>
                    <a:pt x="8074" y="3335"/>
                    <a:pt x="6478" y="4454"/>
                  </a:cubicBezTo>
                  <a:lnTo>
                    <a:pt x="6478" y="5907"/>
                  </a:lnTo>
                  <a:lnTo>
                    <a:pt x="4239" y="5907"/>
                  </a:lnTo>
                  <a:lnTo>
                    <a:pt x="4239" y="4454"/>
                  </a:lnTo>
                  <a:cubicBezTo>
                    <a:pt x="2644" y="3335"/>
                    <a:pt x="3430" y="858"/>
                    <a:pt x="5359" y="858"/>
                  </a:cubicBezTo>
                  <a:close/>
                  <a:moveTo>
                    <a:pt x="0" y="1"/>
                  </a:moveTo>
                  <a:lnTo>
                    <a:pt x="0" y="6717"/>
                  </a:lnTo>
                  <a:lnTo>
                    <a:pt x="10717" y="6717"/>
                  </a:lnTo>
                  <a:lnTo>
                    <a:pt x="1071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0" name="Google Shape;10690;p161"/>
            <p:cNvSpPr/>
            <p:nvPr/>
          </p:nvSpPr>
          <p:spPr>
            <a:xfrm>
              <a:off x="6281267" y="4389784"/>
              <a:ext cx="348838" cy="110117"/>
            </a:xfrm>
            <a:custGeom>
              <a:avLst/>
              <a:gdLst/>
              <a:ahLst/>
              <a:cxnLst/>
              <a:rect l="l" t="t" r="r" b="b"/>
              <a:pathLst>
                <a:path w="10717" h="3383" extrusionOk="0">
                  <a:moveTo>
                    <a:pt x="0" y="1"/>
                  </a:moveTo>
                  <a:lnTo>
                    <a:pt x="0" y="1596"/>
                  </a:lnTo>
                  <a:lnTo>
                    <a:pt x="4001" y="1596"/>
                  </a:lnTo>
                  <a:lnTo>
                    <a:pt x="4001" y="1977"/>
                  </a:lnTo>
                  <a:cubicBezTo>
                    <a:pt x="4001" y="2406"/>
                    <a:pt x="3668" y="2739"/>
                    <a:pt x="3239" y="2739"/>
                  </a:cubicBezTo>
                  <a:lnTo>
                    <a:pt x="2263" y="2739"/>
                  </a:lnTo>
                  <a:lnTo>
                    <a:pt x="2263" y="3382"/>
                  </a:lnTo>
                  <a:lnTo>
                    <a:pt x="8455" y="3382"/>
                  </a:lnTo>
                  <a:lnTo>
                    <a:pt x="8455" y="2763"/>
                  </a:lnTo>
                  <a:lnTo>
                    <a:pt x="7502" y="2763"/>
                  </a:lnTo>
                  <a:cubicBezTo>
                    <a:pt x="7073" y="2763"/>
                    <a:pt x="6716" y="2406"/>
                    <a:pt x="6740" y="1977"/>
                  </a:cubicBezTo>
                  <a:lnTo>
                    <a:pt x="6740" y="1596"/>
                  </a:lnTo>
                  <a:lnTo>
                    <a:pt x="10717" y="1596"/>
                  </a:lnTo>
                  <a:lnTo>
                    <a:pt x="1071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1" name="Google Shape;10691;p161"/>
          <p:cNvGrpSpPr/>
          <p:nvPr/>
        </p:nvGrpSpPr>
        <p:grpSpPr>
          <a:xfrm>
            <a:off x="7804020" y="4003061"/>
            <a:ext cx="335746" cy="349778"/>
            <a:chOff x="7795960" y="4151023"/>
            <a:chExt cx="334909" cy="348871"/>
          </a:xfrm>
        </p:grpSpPr>
        <p:sp>
          <p:nvSpPr>
            <p:cNvPr id="10692" name="Google Shape;10692;p161"/>
            <p:cNvSpPr/>
            <p:nvPr/>
          </p:nvSpPr>
          <p:spPr>
            <a:xfrm>
              <a:off x="7857221" y="4296786"/>
              <a:ext cx="273648" cy="134106"/>
            </a:xfrm>
            <a:custGeom>
              <a:avLst/>
              <a:gdLst/>
              <a:ahLst/>
              <a:cxnLst/>
              <a:rect l="l" t="t" r="r" b="b"/>
              <a:pathLst>
                <a:path w="8407" h="4120" extrusionOk="0">
                  <a:moveTo>
                    <a:pt x="1858" y="714"/>
                  </a:moveTo>
                  <a:cubicBezTo>
                    <a:pt x="2334" y="714"/>
                    <a:pt x="2739" y="1072"/>
                    <a:pt x="2810" y="1548"/>
                  </a:cubicBezTo>
                  <a:cubicBezTo>
                    <a:pt x="2858" y="2096"/>
                    <a:pt x="2429" y="2548"/>
                    <a:pt x="1882" y="2548"/>
                  </a:cubicBezTo>
                  <a:lnTo>
                    <a:pt x="1501" y="2548"/>
                  </a:lnTo>
                  <a:lnTo>
                    <a:pt x="1501" y="3453"/>
                  </a:lnTo>
                  <a:lnTo>
                    <a:pt x="881" y="3453"/>
                  </a:lnTo>
                  <a:lnTo>
                    <a:pt x="881" y="714"/>
                  </a:lnTo>
                  <a:close/>
                  <a:moveTo>
                    <a:pt x="4287" y="714"/>
                  </a:moveTo>
                  <a:cubicBezTo>
                    <a:pt x="4811" y="714"/>
                    <a:pt x="5216" y="1119"/>
                    <a:pt x="5216" y="1643"/>
                  </a:cubicBezTo>
                  <a:lnTo>
                    <a:pt x="5216" y="2524"/>
                  </a:lnTo>
                  <a:cubicBezTo>
                    <a:pt x="5216" y="3048"/>
                    <a:pt x="4811" y="3453"/>
                    <a:pt x="4287" y="3453"/>
                  </a:cubicBezTo>
                  <a:lnTo>
                    <a:pt x="3287" y="3453"/>
                  </a:lnTo>
                  <a:lnTo>
                    <a:pt x="3287" y="714"/>
                  </a:lnTo>
                  <a:close/>
                  <a:moveTo>
                    <a:pt x="7502" y="714"/>
                  </a:moveTo>
                  <a:lnTo>
                    <a:pt x="7502" y="1334"/>
                  </a:lnTo>
                  <a:lnTo>
                    <a:pt x="6406" y="1334"/>
                  </a:lnTo>
                  <a:lnTo>
                    <a:pt x="6406" y="1929"/>
                  </a:lnTo>
                  <a:lnTo>
                    <a:pt x="7264" y="1929"/>
                  </a:lnTo>
                  <a:lnTo>
                    <a:pt x="7264" y="2572"/>
                  </a:lnTo>
                  <a:lnTo>
                    <a:pt x="6406" y="2572"/>
                  </a:lnTo>
                  <a:lnTo>
                    <a:pt x="6406" y="3453"/>
                  </a:lnTo>
                  <a:lnTo>
                    <a:pt x="5787" y="3453"/>
                  </a:lnTo>
                  <a:lnTo>
                    <a:pt x="5787" y="714"/>
                  </a:lnTo>
                  <a:close/>
                  <a:moveTo>
                    <a:pt x="0" y="0"/>
                  </a:moveTo>
                  <a:lnTo>
                    <a:pt x="0" y="4120"/>
                  </a:lnTo>
                  <a:lnTo>
                    <a:pt x="8407" y="4120"/>
                  </a:lnTo>
                  <a:lnTo>
                    <a:pt x="840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3" name="Google Shape;10693;p161"/>
            <p:cNvSpPr/>
            <p:nvPr/>
          </p:nvSpPr>
          <p:spPr>
            <a:xfrm>
              <a:off x="7906829" y="4340176"/>
              <a:ext cx="22525" cy="19400"/>
            </a:xfrm>
            <a:custGeom>
              <a:avLst/>
              <a:gdLst/>
              <a:ahLst/>
              <a:cxnLst/>
              <a:rect l="l" t="t" r="r" b="b"/>
              <a:pathLst>
                <a:path w="692" h="596" extrusionOk="0">
                  <a:moveTo>
                    <a:pt x="0" y="1"/>
                  </a:moveTo>
                  <a:lnTo>
                    <a:pt x="0" y="596"/>
                  </a:lnTo>
                  <a:lnTo>
                    <a:pt x="358" y="596"/>
                  </a:lnTo>
                  <a:cubicBezTo>
                    <a:pt x="548" y="596"/>
                    <a:pt x="691" y="453"/>
                    <a:pt x="667" y="263"/>
                  </a:cubicBezTo>
                  <a:cubicBezTo>
                    <a:pt x="643" y="120"/>
                    <a:pt x="501" y="1"/>
                    <a:pt x="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4" name="Google Shape;10694;p161"/>
            <p:cNvSpPr/>
            <p:nvPr/>
          </p:nvSpPr>
          <p:spPr>
            <a:xfrm>
              <a:off x="7985114" y="4340176"/>
              <a:ext cx="21743" cy="47328"/>
            </a:xfrm>
            <a:custGeom>
              <a:avLst/>
              <a:gdLst/>
              <a:ahLst/>
              <a:cxnLst/>
              <a:rect l="l" t="t" r="r" b="b"/>
              <a:pathLst>
                <a:path w="668" h="1454" extrusionOk="0">
                  <a:moveTo>
                    <a:pt x="1" y="1"/>
                  </a:moveTo>
                  <a:lnTo>
                    <a:pt x="1" y="1453"/>
                  </a:lnTo>
                  <a:lnTo>
                    <a:pt x="358" y="1453"/>
                  </a:lnTo>
                  <a:cubicBezTo>
                    <a:pt x="525" y="1453"/>
                    <a:pt x="668" y="1310"/>
                    <a:pt x="668" y="1168"/>
                  </a:cubicBezTo>
                  <a:lnTo>
                    <a:pt x="668" y="286"/>
                  </a:lnTo>
                  <a:cubicBezTo>
                    <a:pt x="668" y="120"/>
                    <a:pt x="525" y="1"/>
                    <a:pt x="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5" name="Google Shape;10695;p161"/>
            <p:cNvSpPr/>
            <p:nvPr/>
          </p:nvSpPr>
          <p:spPr>
            <a:xfrm>
              <a:off x="7796741" y="4151023"/>
              <a:ext cx="260498" cy="348871"/>
            </a:xfrm>
            <a:custGeom>
              <a:avLst/>
              <a:gdLst/>
              <a:ahLst/>
              <a:cxnLst/>
              <a:rect l="l" t="t" r="r" b="b"/>
              <a:pathLst>
                <a:path w="8003" h="10718" extrusionOk="0">
                  <a:moveTo>
                    <a:pt x="6574" y="2382"/>
                  </a:moveTo>
                  <a:lnTo>
                    <a:pt x="6574" y="3002"/>
                  </a:lnTo>
                  <a:lnTo>
                    <a:pt x="3716" y="3002"/>
                  </a:lnTo>
                  <a:lnTo>
                    <a:pt x="3716" y="2382"/>
                  </a:lnTo>
                  <a:close/>
                  <a:moveTo>
                    <a:pt x="2954" y="1"/>
                  </a:moveTo>
                  <a:lnTo>
                    <a:pt x="2954" y="2954"/>
                  </a:lnTo>
                  <a:lnTo>
                    <a:pt x="1" y="2954"/>
                  </a:lnTo>
                  <a:lnTo>
                    <a:pt x="1" y="10717"/>
                  </a:lnTo>
                  <a:lnTo>
                    <a:pt x="8002" y="10717"/>
                  </a:lnTo>
                  <a:lnTo>
                    <a:pt x="8002" y="9241"/>
                  </a:lnTo>
                  <a:lnTo>
                    <a:pt x="1263" y="9241"/>
                  </a:lnTo>
                  <a:lnTo>
                    <a:pt x="1263" y="3859"/>
                  </a:lnTo>
                  <a:lnTo>
                    <a:pt x="8002" y="3859"/>
                  </a:lnTo>
                  <a:lnTo>
                    <a:pt x="800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6" name="Google Shape;10696;p161"/>
            <p:cNvSpPr/>
            <p:nvPr/>
          </p:nvSpPr>
          <p:spPr>
            <a:xfrm>
              <a:off x="7795960" y="4151023"/>
              <a:ext cx="76004" cy="76004"/>
            </a:xfrm>
            <a:custGeom>
              <a:avLst/>
              <a:gdLst/>
              <a:ahLst/>
              <a:cxnLst/>
              <a:rect l="l" t="t" r="r" b="b"/>
              <a:pathLst>
                <a:path w="2335" h="2335" extrusionOk="0">
                  <a:moveTo>
                    <a:pt x="2335" y="1"/>
                  </a:moveTo>
                  <a:lnTo>
                    <a:pt x="1" y="2335"/>
                  </a:lnTo>
                  <a:lnTo>
                    <a:pt x="2335" y="2335"/>
                  </a:lnTo>
                  <a:lnTo>
                    <a:pt x="233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7" name="Google Shape;10697;p161"/>
          <p:cNvGrpSpPr/>
          <p:nvPr/>
        </p:nvGrpSpPr>
        <p:grpSpPr>
          <a:xfrm>
            <a:off x="7041664" y="1788845"/>
            <a:ext cx="349743" cy="309344"/>
            <a:chOff x="7035505" y="1942549"/>
            <a:chExt cx="348871" cy="308541"/>
          </a:xfrm>
        </p:grpSpPr>
        <p:sp>
          <p:nvSpPr>
            <p:cNvPr id="10698" name="Google Shape;10698;p161"/>
            <p:cNvSpPr/>
            <p:nvPr/>
          </p:nvSpPr>
          <p:spPr>
            <a:xfrm>
              <a:off x="7035505" y="1942549"/>
              <a:ext cx="234913" cy="59729"/>
            </a:xfrm>
            <a:custGeom>
              <a:avLst/>
              <a:gdLst/>
              <a:ahLst/>
              <a:cxnLst/>
              <a:rect l="l" t="t" r="r" b="b"/>
              <a:pathLst>
                <a:path w="7217" h="1835" extrusionOk="0">
                  <a:moveTo>
                    <a:pt x="1763" y="596"/>
                  </a:moveTo>
                  <a:lnTo>
                    <a:pt x="1763" y="1239"/>
                  </a:lnTo>
                  <a:lnTo>
                    <a:pt x="1120" y="1239"/>
                  </a:lnTo>
                  <a:lnTo>
                    <a:pt x="1120" y="596"/>
                  </a:lnTo>
                  <a:close/>
                  <a:moveTo>
                    <a:pt x="2930" y="596"/>
                  </a:moveTo>
                  <a:lnTo>
                    <a:pt x="2930" y="1239"/>
                  </a:lnTo>
                  <a:lnTo>
                    <a:pt x="2311" y="1239"/>
                  </a:lnTo>
                  <a:lnTo>
                    <a:pt x="2287" y="596"/>
                  </a:lnTo>
                  <a:close/>
                  <a:moveTo>
                    <a:pt x="4073" y="596"/>
                  </a:moveTo>
                  <a:lnTo>
                    <a:pt x="4073" y="1239"/>
                  </a:lnTo>
                  <a:lnTo>
                    <a:pt x="3454" y="1239"/>
                  </a:lnTo>
                  <a:lnTo>
                    <a:pt x="3454" y="596"/>
                  </a:lnTo>
                  <a:close/>
                  <a:moveTo>
                    <a:pt x="1" y="1"/>
                  </a:moveTo>
                  <a:lnTo>
                    <a:pt x="1" y="1835"/>
                  </a:lnTo>
                  <a:lnTo>
                    <a:pt x="5693" y="1835"/>
                  </a:lnTo>
                  <a:lnTo>
                    <a:pt x="721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9" name="Google Shape;10699;p161"/>
            <p:cNvSpPr/>
            <p:nvPr/>
          </p:nvSpPr>
          <p:spPr>
            <a:xfrm>
              <a:off x="7178924" y="2102243"/>
              <a:ext cx="51982" cy="60510"/>
            </a:xfrm>
            <a:custGeom>
              <a:avLst/>
              <a:gdLst/>
              <a:ahLst/>
              <a:cxnLst/>
              <a:rect l="l" t="t" r="r" b="b"/>
              <a:pathLst>
                <a:path w="1597" h="1859" extrusionOk="0">
                  <a:moveTo>
                    <a:pt x="1" y="1"/>
                  </a:moveTo>
                  <a:lnTo>
                    <a:pt x="1" y="1858"/>
                  </a:lnTo>
                  <a:lnTo>
                    <a:pt x="1596" y="929"/>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0" name="Google Shape;10700;p161"/>
            <p:cNvSpPr/>
            <p:nvPr/>
          </p:nvSpPr>
          <p:spPr>
            <a:xfrm>
              <a:off x="7035505" y="1942549"/>
              <a:ext cx="348871" cy="308541"/>
            </a:xfrm>
            <a:custGeom>
              <a:avLst/>
              <a:gdLst/>
              <a:ahLst/>
              <a:cxnLst/>
              <a:rect l="l" t="t" r="r" b="b"/>
              <a:pathLst>
                <a:path w="10718" h="9479" extrusionOk="0">
                  <a:moveTo>
                    <a:pt x="3764" y="3811"/>
                  </a:moveTo>
                  <a:lnTo>
                    <a:pt x="7264" y="5835"/>
                  </a:lnTo>
                  <a:lnTo>
                    <a:pt x="3764" y="7860"/>
                  </a:lnTo>
                  <a:lnTo>
                    <a:pt x="3764" y="3811"/>
                  </a:lnTo>
                  <a:close/>
                  <a:moveTo>
                    <a:pt x="8050" y="1"/>
                  </a:moveTo>
                  <a:lnTo>
                    <a:pt x="6002" y="2477"/>
                  </a:lnTo>
                  <a:lnTo>
                    <a:pt x="1" y="2477"/>
                  </a:lnTo>
                  <a:lnTo>
                    <a:pt x="1" y="9479"/>
                  </a:lnTo>
                  <a:lnTo>
                    <a:pt x="10718" y="9479"/>
                  </a:lnTo>
                  <a:lnTo>
                    <a:pt x="1071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1" name="Google Shape;10701;p161"/>
          <p:cNvGrpSpPr/>
          <p:nvPr/>
        </p:nvGrpSpPr>
        <p:grpSpPr>
          <a:xfrm>
            <a:off x="1789099" y="2887027"/>
            <a:ext cx="276681" cy="349002"/>
            <a:chOff x="1796039" y="3037884"/>
            <a:chExt cx="275991" cy="348097"/>
          </a:xfrm>
        </p:grpSpPr>
        <p:sp>
          <p:nvSpPr>
            <p:cNvPr id="10702" name="Google Shape;10702;p161"/>
            <p:cNvSpPr/>
            <p:nvPr/>
          </p:nvSpPr>
          <p:spPr>
            <a:xfrm>
              <a:off x="1796039" y="3037884"/>
              <a:ext cx="275991" cy="270556"/>
            </a:xfrm>
            <a:custGeom>
              <a:avLst/>
              <a:gdLst/>
              <a:ahLst/>
              <a:cxnLst/>
              <a:rect l="l" t="t" r="r" b="b"/>
              <a:pathLst>
                <a:path w="8479" h="8312" extrusionOk="0">
                  <a:moveTo>
                    <a:pt x="1" y="0"/>
                  </a:moveTo>
                  <a:lnTo>
                    <a:pt x="1" y="8312"/>
                  </a:lnTo>
                  <a:lnTo>
                    <a:pt x="1263" y="8312"/>
                  </a:lnTo>
                  <a:lnTo>
                    <a:pt x="1263" y="1239"/>
                  </a:lnTo>
                  <a:lnTo>
                    <a:pt x="7240" y="1239"/>
                  </a:lnTo>
                  <a:lnTo>
                    <a:pt x="7240" y="8312"/>
                  </a:lnTo>
                  <a:lnTo>
                    <a:pt x="8479" y="8312"/>
                  </a:lnTo>
                  <a:lnTo>
                    <a:pt x="847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3" name="Google Shape;10703;p161"/>
            <p:cNvSpPr/>
            <p:nvPr/>
          </p:nvSpPr>
          <p:spPr>
            <a:xfrm>
              <a:off x="1857300" y="3098363"/>
              <a:ext cx="154287" cy="210078"/>
            </a:xfrm>
            <a:custGeom>
              <a:avLst/>
              <a:gdLst/>
              <a:ahLst/>
              <a:cxnLst/>
              <a:rect l="l" t="t" r="r" b="b"/>
              <a:pathLst>
                <a:path w="4740" h="6454" extrusionOk="0">
                  <a:moveTo>
                    <a:pt x="3477" y="929"/>
                  </a:moveTo>
                  <a:lnTo>
                    <a:pt x="3477" y="1548"/>
                  </a:lnTo>
                  <a:lnTo>
                    <a:pt x="1262" y="1548"/>
                  </a:lnTo>
                  <a:lnTo>
                    <a:pt x="1262" y="929"/>
                  </a:lnTo>
                  <a:close/>
                  <a:moveTo>
                    <a:pt x="4049" y="2215"/>
                  </a:moveTo>
                  <a:lnTo>
                    <a:pt x="4049" y="2834"/>
                  </a:lnTo>
                  <a:lnTo>
                    <a:pt x="691" y="2834"/>
                  </a:lnTo>
                  <a:lnTo>
                    <a:pt x="691" y="2215"/>
                  </a:lnTo>
                  <a:close/>
                  <a:moveTo>
                    <a:pt x="4049" y="3525"/>
                  </a:moveTo>
                  <a:lnTo>
                    <a:pt x="4049" y="4168"/>
                  </a:lnTo>
                  <a:lnTo>
                    <a:pt x="691" y="4168"/>
                  </a:lnTo>
                  <a:lnTo>
                    <a:pt x="691" y="3525"/>
                  </a:lnTo>
                  <a:close/>
                  <a:moveTo>
                    <a:pt x="4049" y="4858"/>
                  </a:moveTo>
                  <a:lnTo>
                    <a:pt x="4049" y="5477"/>
                  </a:lnTo>
                  <a:lnTo>
                    <a:pt x="691" y="5477"/>
                  </a:lnTo>
                  <a:lnTo>
                    <a:pt x="691" y="4858"/>
                  </a:lnTo>
                  <a:close/>
                  <a:moveTo>
                    <a:pt x="0" y="0"/>
                  </a:moveTo>
                  <a:lnTo>
                    <a:pt x="0" y="6454"/>
                  </a:lnTo>
                  <a:lnTo>
                    <a:pt x="4739" y="6454"/>
                  </a:lnTo>
                  <a:lnTo>
                    <a:pt x="473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161"/>
            <p:cNvSpPr/>
            <p:nvPr/>
          </p:nvSpPr>
          <p:spPr>
            <a:xfrm>
              <a:off x="1796039" y="3327814"/>
              <a:ext cx="275991" cy="58167"/>
            </a:xfrm>
            <a:custGeom>
              <a:avLst/>
              <a:gdLst/>
              <a:ahLst/>
              <a:cxnLst/>
              <a:rect l="l" t="t" r="r" b="b"/>
              <a:pathLst>
                <a:path w="8479" h="1787" extrusionOk="0">
                  <a:moveTo>
                    <a:pt x="4549" y="548"/>
                  </a:moveTo>
                  <a:lnTo>
                    <a:pt x="4549" y="1191"/>
                  </a:lnTo>
                  <a:lnTo>
                    <a:pt x="3930" y="1191"/>
                  </a:lnTo>
                  <a:lnTo>
                    <a:pt x="3930" y="548"/>
                  </a:lnTo>
                  <a:close/>
                  <a:moveTo>
                    <a:pt x="1" y="0"/>
                  </a:moveTo>
                  <a:lnTo>
                    <a:pt x="1" y="1786"/>
                  </a:lnTo>
                  <a:lnTo>
                    <a:pt x="8479" y="1786"/>
                  </a:lnTo>
                  <a:lnTo>
                    <a:pt x="847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5" name="Google Shape;10705;p161"/>
          <p:cNvGrpSpPr/>
          <p:nvPr/>
        </p:nvGrpSpPr>
        <p:grpSpPr>
          <a:xfrm>
            <a:off x="4019454" y="3445061"/>
            <a:ext cx="349710" cy="348968"/>
            <a:chOff x="4020831" y="3594470"/>
            <a:chExt cx="348838" cy="348063"/>
          </a:xfrm>
        </p:grpSpPr>
        <p:sp>
          <p:nvSpPr>
            <p:cNvPr id="10706" name="Google Shape;10706;p161"/>
            <p:cNvSpPr/>
            <p:nvPr/>
          </p:nvSpPr>
          <p:spPr>
            <a:xfrm>
              <a:off x="4144850" y="3724706"/>
              <a:ext cx="98496" cy="31801"/>
            </a:xfrm>
            <a:custGeom>
              <a:avLst/>
              <a:gdLst/>
              <a:ahLst/>
              <a:cxnLst/>
              <a:rect l="l" t="t" r="r" b="b"/>
              <a:pathLst>
                <a:path w="3026" h="977" extrusionOk="0">
                  <a:moveTo>
                    <a:pt x="1" y="0"/>
                  </a:moveTo>
                  <a:lnTo>
                    <a:pt x="1" y="976"/>
                  </a:lnTo>
                  <a:lnTo>
                    <a:pt x="3025" y="976"/>
                  </a:lnTo>
                  <a:lnTo>
                    <a:pt x="30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7" name="Google Shape;10707;p161"/>
            <p:cNvSpPr/>
            <p:nvPr/>
          </p:nvSpPr>
          <p:spPr>
            <a:xfrm>
              <a:off x="4097586" y="3649513"/>
              <a:ext cx="195365" cy="55042"/>
            </a:xfrm>
            <a:custGeom>
              <a:avLst/>
              <a:gdLst/>
              <a:ahLst/>
              <a:cxnLst/>
              <a:rect l="l" t="t" r="r" b="b"/>
              <a:pathLst>
                <a:path w="6002" h="1691" extrusionOk="0">
                  <a:moveTo>
                    <a:pt x="3001" y="0"/>
                  </a:moveTo>
                  <a:lnTo>
                    <a:pt x="0" y="1286"/>
                  </a:lnTo>
                  <a:lnTo>
                    <a:pt x="953" y="1691"/>
                  </a:lnTo>
                  <a:lnTo>
                    <a:pt x="5049" y="1691"/>
                  </a:lnTo>
                  <a:lnTo>
                    <a:pt x="6001" y="1286"/>
                  </a:lnTo>
                  <a:lnTo>
                    <a:pt x="300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8" name="Google Shape;10708;p161"/>
            <p:cNvSpPr/>
            <p:nvPr/>
          </p:nvSpPr>
          <p:spPr>
            <a:xfrm>
              <a:off x="4020831" y="3833230"/>
              <a:ext cx="348838" cy="109303"/>
            </a:xfrm>
            <a:custGeom>
              <a:avLst/>
              <a:gdLst/>
              <a:ahLst/>
              <a:cxnLst/>
              <a:rect l="l" t="t" r="r" b="b"/>
              <a:pathLst>
                <a:path w="10717" h="3358" extrusionOk="0">
                  <a:moveTo>
                    <a:pt x="0" y="0"/>
                  </a:moveTo>
                  <a:lnTo>
                    <a:pt x="0" y="1596"/>
                  </a:lnTo>
                  <a:lnTo>
                    <a:pt x="4001" y="1596"/>
                  </a:lnTo>
                  <a:lnTo>
                    <a:pt x="4001" y="1953"/>
                  </a:lnTo>
                  <a:cubicBezTo>
                    <a:pt x="4001" y="2381"/>
                    <a:pt x="3644" y="2739"/>
                    <a:pt x="3215" y="2739"/>
                  </a:cubicBezTo>
                  <a:lnTo>
                    <a:pt x="2263" y="2739"/>
                  </a:lnTo>
                  <a:lnTo>
                    <a:pt x="2263" y="3358"/>
                  </a:lnTo>
                  <a:lnTo>
                    <a:pt x="8455" y="3358"/>
                  </a:lnTo>
                  <a:lnTo>
                    <a:pt x="8455" y="2739"/>
                  </a:lnTo>
                  <a:lnTo>
                    <a:pt x="7478" y="2739"/>
                  </a:lnTo>
                  <a:cubicBezTo>
                    <a:pt x="7050" y="2739"/>
                    <a:pt x="6716" y="2381"/>
                    <a:pt x="6716" y="1953"/>
                  </a:cubicBezTo>
                  <a:lnTo>
                    <a:pt x="6716" y="1596"/>
                  </a:lnTo>
                  <a:lnTo>
                    <a:pt x="10717" y="1596"/>
                  </a:ln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9" name="Google Shape;10709;p161"/>
            <p:cNvSpPr/>
            <p:nvPr/>
          </p:nvSpPr>
          <p:spPr>
            <a:xfrm>
              <a:off x="4020831" y="3594470"/>
              <a:ext cx="348838" cy="218606"/>
            </a:xfrm>
            <a:custGeom>
              <a:avLst/>
              <a:gdLst/>
              <a:ahLst/>
              <a:cxnLst/>
              <a:rect l="l" t="t" r="r" b="b"/>
              <a:pathLst>
                <a:path w="10717" h="6716" extrusionOk="0">
                  <a:moveTo>
                    <a:pt x="5359" y="1024"/>
                  </a:moveTo>
                  <a:lnTo>
                    <a:pt x="9407" y="2763"/>
                  </a:lnTo>
                  <a:lnTo>
                    <a:pt x="9407" y="3215"/>
                  </a:lnTo>
                  <a:lnTo>
                    <a:pt x="8859" y="3477"/>
                  </a:lnTo>
                  <a:lnTo>
                    <a:pt x="8859" y="4954"/>
                  </a:lnTo>
                  <a:lnTo>
                    <a:pt x="8216" y="4954"/>
                  </a:lnTo>
                  <a:lnTo>
                    <a:pt x="8216" y="3739"/>
                  </a:lnTo>
                  <a:lnTo>
                    <a:pt x="7478" y="4049"/>
                  </a:lnTo>
                  <a:lnTo>
                    <a:pt x="7478" y="5620"/>
                  </a:lnTo>
                  <a:lnTo>
                    <a:pt x="3192" y="5620"/>
                  </a:lnTo>
                  <a:lnTo>
                    <a:pt x="3192" y="4025"/>
                  </a:lnTo>
                  <a:lnTo>
                    <a:pt x="1310" y="3215"/>
                  </a:lnTo>
                  <a:lnTo>
                    <a:pt x="1310" y="2739"/>
                  </a:lnTo>
                  <a:lnTo>
                    <a:pt x="5359" y="1024"/>
                  </a:lnTo>
                  <a:close/>
                  <a:moveTo>
                    <a:pt x="0" y="0"/>
                  </a:moveTo>
                  <a:lnTo>
                    <a:pt x="0" y="6716"/>
                  </a:lnTo>
                  <a:lnTo>
                    <a:pt x="10717" y="6716"/>
                  </a:ln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0" name="Google Shape;10710;p161"/>
          <p:cNvGrpSpPr/>
          <p:nvPr/>
        </p:nvGrpSpPr>
        <p:grpSpPr>
          <a:xfrm>
            <a:off x="7086762" y="4003001"/>
            <a:ext cx="259589" cy="349845"/>
            <a:chOff x="7086762" y="4003001"/>
            <a:chExt cx="259589" cy="349845"/>
          </a:xfrm>
        </p:grpSpPr>
        <p:sp>
          <p:nvSpPr>
            <p:cNvPr id="10711" name="Google Shape;10711;p161"/>
            <p:cNvSpPr/>
            <p:nvPr/>
          </p:nvSpPr>
          <p:spPr>
            <a:xfrm>
              <a:off x="7192983" y="4003001"/>
              <a:ext cx="46668" cy="35801"/>
            </a:xfrm>
            <a:custGeom>
              <a:avLst/>
              <a:gdLst/>
              <a:ahLst/>
              <a:cxnLst/>
              <a:rect l="l" t="t" r="r" b="b"/>
              <a:pathLst>
                <a:path w="1430" h="1097" extrusionOk="0">
                  <a:moveTo>
                    <a:pt x="715" y="1"/>
                  </a:moveTo>
                  <a:lnTo>
                    <a:pt x="1" y="1096"/>
                  </a:lnTo>
                  <a:lnTo>
                    <a:pt x="1430" y="1096"/>
                  </a:lnTo>
                  <a:lnTo>
                    <a:pt x="71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12" name="Google Shape;10712;p161"/>
            <p:cNvGrpSpPr/>
            <p:nvPr/>
          </p:nvGrpSpPr>
          <p:grpSpPr>
            <a:xfrm>
              <a:off x="7086762" y="4059031"/>
              <a:ext cx="259589" cy="293816"/>
              <a:chOff x="7080490" y="4206848"/>
              <a:chExt cx="258941" cy="293054"/>
            </a:xfrm>
          </p:grpSpPr>
          <p:sp>
            <p:nvSpPr>
              <p:cNvPr id="10713" name="Google Shape;10713;p161"/>
              <p:cNvSpPr/>
              <p:nvPr/>
            </p:nvSpPr>
            <p:spPr>
              <a:xfrm>
                <a:off x="7150247" y="4206848"/>
                <a:ext cx="117864" cy="34926"/>
              </a:xfrm>
              <a:custGeom>
                <a:avLst/>
                <a:gdLst/>
                <a:ahLst/>
                <a:cxnLst/>
                <a:rect l="l" t="t" r="r" b="b"/>
                <a:pathLst>
                  <a:path w="3621" h="1073" extrusionOk="0">
                    <a:moveTo>
                      <a:pt x="691" y="1"/>
                    </a:moveTo>
                    <a:lnTo>
                      <a:pt x="1" y="1072"/>
                    </a:lnTo>
                    <a:lnTo>
                      <a:pt x="3620" y="1072"/>
                    </a:lnTo>
                    <a:lnTo>
                      <a:pt x="293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4" name="Google Shape;10714;p161"/>
              <p:cNvSpPr/>
              <p:nvPr/>
            </p:nvSpPr>
            <p:spPr>
              <a:xfrm>
                <a:off x="7148685" y="4453355"/>
                <a:ext cx="120956" cy="46546"/>
              </a:xfrm>
              <a:custGeom>
                <a:avLst/>
                <a:gdLst/>
                <a:ahLst/>
                <a:cxnLst/>
                <a:rect l="l" t="t" r="r" b="b"/>
                <a:pathLst>
                  <a:path w="3716" h="1430" extrusionOk="0">
                    <a:moveTo>
                      <a:pt x="1" y="1"/>
                    </a:moveTo>
                    <a:lnTo>
                      <a:pt x="1" y="1429"/>
                    </a:lnTo>
                    <a:lnTo>
                      <a:pt x="3716" y="1429"/>
                    </a:lnTo>
                    <a:lnTo>
                      <a:pt x="371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5" name="Google Shape;10715;p161"/>
              <p:cNvSpPr/>
              <p:nvPr/>
            </p:nvSpPr>
            <p:spPr>
              <a:xfrm>
                <a:off x="7289793" y="4347142"/>
                <a:ext cx="49639" cy="129484"/>
              </a:xfrm>
              <a:custGeom>
                <a:avLst/>
                <a:gdLst/>
                <a:ahLst/>
                <a:cxnLst/>
                <a:rect l="l" t="t" r="r" b="b"/>
                <a:pathLst>
                  <a:path w="1525" h="3978" extrusionOk="0">
                    <a:moveTo>
                      <a:pt x="0" y="1"/>
                    </a:moveTo>
                    <a:lnTo>
                      <a:pt x="0" y="3978"/>
                    </a:lnTo>
                    <a:lnTo>
                      <a:pt x="1524" y="3978"/>
                    </a:lnTo>
                    <a:lnTo>
                      <a:pt x="1524" y="1144"/>
                    </a:ln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6" name="Google Shape;10716;p161"/>
              <p:cNvSpPr/>
              <p:nvPr/>
            </p:nvSpPr>
            <p:spPr>
              <a:xfrm>
                <a:off x="7080490" y="4347923"/>
                <a:ext cx="47295" cy="128703"/>
              </a:xfrm>
              <a:custGeom>
                <a:avLst/>
                <a:gdLst/>
                <a:ahLst/>
                <a:cxnLst/>
                <a:rect l="l" t="t" r="r" b="b"/>
                <a:pathLst>
                  <a:path w="1453" h="3954" extrusionOk="0">
                    <a:moveTo>
                      <a:pt x="1453" y="1"/>
                    </a:moveTo>
                    <a:lnTo>
                      <a:pt x="0" y="1120"/>
                    </a:lnTo>
                    <a:lnTo>
                      <a:pt x="0" y="3954"/>
                    </a:lnTo>
                    <a:lnTo>
                      <a:pt x="1453" y="3954"/>
                    </a:lnTo>
                    <a:lnTo>
                      <a:pt x="145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7" name="Google Shape;10717;p161"/>
              <p:cNvSpPr/>
              <p:nvPr/>
            </p:nvSpPr>
            <p:spPr>
              <a:xfrm>
                <a:off x="7148685" y="4261892"/>
                <a:ext cx="50420" cy="171343"/>
              </a:xfrm>
              <a:custGeom>
                <a:avLst/>
                <a:gdLst/>
                <a:ahLst/>
                <a:cxnLst/>
                <a:rect l="l" t="t" r="r" b="b"/>
                <a:pathLst>
                  <a:path w="1549" h="5264" extrusionOk="0">
                    <a:moveTo>
                      <a:pt x="1" y="0"/>
                    </a:moveTo>
                    <a:lnTo>
                      <a:pt x="1" y="5263"/>
                    </a:lnTo>
                    <a:lnTo>
                      <a:pt x="1549" y="5263"/>
                    </a:lnTo>
                    <a:lnTo>
                      <a:pt x="154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8" name="Google Shape;10718;p161"/>
              <p:cNvSpPr/>
              <p:nvPr/>
            </p:nvSpPr>
            <p:spPr>
              <a:xfrm>
                <a:off x="7219255" y="4261892"/>
                <a:ext cx="50387" cy="171343"/>
              </a:xfrm>
              <a:custGeom>
                <a:avLst/>
                <a:gdLst/>
                <a:ahLst/>
                <a:cxnLst/>
                <a:rect l="l" t="t" r="r" b="b"/>
                <a:pathLst>
                  <a:path w="1548" h="5264" extrusionOk="0">
                    <a:moveTo>
                      <a:pt x="0" y="0"/>
                    </a:moveTo>
                    <a:lnTo>
                      <a:pt x="0" y="5263"/>
                    </a:lnTo>
                    <a:lnTo>
                      <a:pt x="1548" y="5263"/>
                    </a:lnTo>
                    <a:lnTo>
                      <a:pt x="154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19" name="Google Shape;10719;p161"/>
          <p:cNvGrpSpPr/>
          <p:nvPr/>
        </p:nvGrpSpPr>
        <p:grpSpPr>
          <a:xfrm>
            <a:off x="2508740" y="2922012"/>
            <a:ext cx="348937" cy="278248"/>
            <a:chOff x="2513885" y="3072778"/>
            <a:chExt cx="348066" cy="277527"/>
          </a:xfrm>
        </p:grpSpPr>
        <p:sp>
          <p:nvSpPr>
            <p:cNvPr id="10720" name="Google Shape;10720;p161"/>
            <p:cNvSpPr/>
            <p:nvPr/>
          </p:nvSpPr>
          <p:spPr>
            <a:xfrm>
              <a:off x="2649525" y="3072778"/>
              <a:ext cx="116301" cy="159690"/>
            </a:xfrm>
            <a:custGeom>
              <a:avLst/>
              <a:gdLst/>
              <a:ahLst/>
              <a:cxnLst/>
              <a:rect l="l" t="t" r="r" b="b"/>
              <a:pathLst>
                <a:path w="3573" h="4906" extrusionOk="0">
                  <a:moveTo>
                    <a:pt x="2811" y="1358"/>
                  </a:moveTo>
                  <a:lnTo>
                    <a:pt x="2811" y="1977"/>
                  </a:lnTo>
                  <a:lnTo>
                    <a:pt x="810" y="1977"/>
                  </a:lnTo>
                  <a:lnTo>
                    <a:pt x="810" y="1358"/>
                  </a:lnTo>
                  <a:close/>
                  <a:moveTo>
                    <a:pt x="2811" y="2763"/>
                  </a:moveTo>
                  <a:lnTo>
                    <a:pt x="2811" y="3406"/>
                  </a:lnTo>
                  <a:lnTo>
                    <a:pt x="810" y="3406"/>
                  </a:lnTo>
                  <a:lnTo>
                    <a:pt x="810" y="2763"/>
                  </a:lnTo>
                  <a:close/>
                  <a:moveTo>
                    <a:pt x="1096" y="0"/>
                  </a:moveTo>
                  <a:cubicBezTo>
                    <a:pt x="501" y="0"/>
                    <a:pt x="1" y="500"/>
                    <a:pt x="1" y="1119"/>
                  </a:cubicBezTo>
                  <a:lnTo>
                    <a:pt x="1" y="4906"/>
                  </a:lnTo>
                  <a:cubicBezTo>
                    <a:pt x="310" y="4644"/>
                    <a:pt x="715" y="4501"/>
                    <a:pt x="1120" y="4501"/>
                  </a:cubicBezTo>
                  <a:lnTo>
                    <a:pt x="3573" y="4501"/>
                  </a:lnTo>
                  <a:lnTo>
                    <a:pt x="357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1" name="Google Shape;10721;p161"/>
            <p:cNvSpPr/>
            <p:nvPr/>
          </p:nvSpPr>
          <p:spPr>
            <a:xfrm>
              <a:off x="2650306" y="3240219"/>
              <a:ext cx="106243" cy="25584"/>
            </a:xfrm>
            <a:custGeom>
              <a:avLst/>
              <a:gdLst/>
              <a:ahLst/>
              <a:cxnLst/>
              <a:rect l="l" t="t" r="r" b="b"/>
              <a:pathLst>
                <a:path w="3264" h="786" extrusionOk="0">
                  <a:moveTo>
                    <a:pt x="1072" y="0"/>
                  </a:moveTo>
                  <a:cubicBezTo>
                    <a:pt x="572" y="0"/>
                    <a:pt x="143" y="333"/>
                    <a:pt x="0" y="786"/>
                  </a:cubicBezTo>
                  <a:lnTo>
                    <a:pt x="3215" y="786"/>
                  </a:lnTo>
                  <a:lnTo>
                    <a:pt x="3215" y="310"/>
                  </a:lnTo>
                  <a:cubicBezTo>
                    <a:pt x="3215" y="191"/>
                    <a:pt x="3239" y="95"/>
                    <a:pt x="3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2" name="Google Shape;10722;p161"/>
            <p:cNvSpPr/>
            <p:nvPr/>
          </p:nvSpPr>
          <p:spPr>
            <a:xfrm>
              <a:off x="2513885" y="3240219"/>
              <a:ext cx="115520" cy="25584"/>
            </a:xfrm>
            <a:custGeom>
              <a:avLst/>
              <a:gdLst/>
              <a:ahLst/>
              <a:cxnLst/>
              <a:rect l="l" t="t" r="r" b="b"/>
              <a:pathLst>
                <a:path w="3549" h="786" extrusionOk="0">
                  <a:moveTo>
                    <a:pt x="0" y="0"/>
                  </a:moveTo>
                  <a:lnTo>
                    <a:pt x="0" y="786"/>
                  </a:lnTo>
                  <a:lnTo>
                    <a:pt x="3548" y="786"/>
                  </a:lnTo>
                  <a:cubicBezTo>
                    <a:pt x="3406" y="333"/>
                    <a:pt x="2977" y="0"/>
                    <a:pt x="2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3" name="Google Shape;10723;p161"/>
            <p:cNvSpPr/>
            <p:nvPr/>
          </p:nvSpPr>
          <p:spPr>
            <a:xfrm>
              <a:off x="2776669" y="3227818"/>
              <a:ext cx="32583" cy="43422"/>
            </a:xfrm>
            <a:custGeom>
              <a:avLst/>
              <a:gdLst/>
              <a:ahLst/>
              <a:cxnLst/>
              <a:rect l="l" t="t" r="r" b="b"/>
              <a:pathLst>
                <a:path w="1001" h="1334" extrusionOk="0">
                  <a:moveTo>
                    <a:pt x="643" y="0"/>
                  </a:moveTo>
                  <a:cubicBezTo>
                    <a:pt x="286" y="0"/>
                    <a:pt x="0" y="286"/>
                    <a:pt x="0" y="667"/>
                  </a:cubicBezTo>
                  <a:lnTo>
                    <a:pt x="0" y="1334"/>
                  </a:lnTo>
                  <a:lnTo>
                    <a:pt x="1000" y="1334"/>
                  </a:lnTo>
                  <a:lnTo>
                    <a:pt x="100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4" name="Google Shape;10724;p161"/>
            <p:cNvSpPr/>
            <p:nvPr/>
          </p:nvSpPr>
          <p:spPr>
            <a:xfrm>
              <a:off x="2829369" y="3227818"/>
              <a:ext cx="32583" cy="43422"/>
            </a:xfrm>
            <a:custGeom>
              <a:avLst/>
              <a:gdLst/>
              <a:ahLst/>
              <a:cxnLst/>
              <a:rect l="l" t="t" r="r" b="b"/>
              <a:pathLst>
                <a:path w="1001" h="1334" extrusionOk="0">
                  <a:moveTo>
                    <a:pt x="1" y="0"/>
                  </a:moveTo>
                  <a:lnTo>
                    <a:pt x="1" y="1334"/>
                  </a:lnTo>
                  <a:lnTo>
                    <a:pt x="1001" y="1334"/>
                  </a:lnTo>
                  <a:lnTo>
                    <a:pt x="1001" y="667"/>
                  </a:lnTo>
                  <a:cubicBezTo>
                    <a:pt x="1001" y="286"/>
                    <a:pt x="715" y="0"/>
                    <a:pt x="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5" name="Google Shape;10725;p161"/>
            <p:cNvSpPr/>
            <p:nvPr/>
          </p:nvSpPr>
          <p:spPr>
            <a:xfrm>
              <a:off x="2786727" y="3132444"/>
              <a:ext cx="41892" cy="75223"/>
            </a:xfrm>
            <a:custGeom>
              <a:avLst/>
              <a:gdLst/>
              <a:ahLst/>
              <a:cxnLst/>
              <a:rect l="l" t="t" r="r" b="b"/>
              <a:pathLst>
                <a:path w="1287" h="2311" extrusionOk="0">
                  <a:moveTo>
                    <a:pt x="1" y="1"/>
                  </a:moveTo>
                  <a:lnTo>
                    <a:pt x="1" y="644"/>
                  </a:lnTo>
                  <a:lnTo>
                    <a:pt x="287" y="644"/>
                  </a:lnTo>
                  <a:cubicBezTo>
                    <a:pt x="299" y="642"/>
                    <a:pt x="311" y="642"/>
                    <a:pt x="323" y="642"/>
                  </a:cubicBezTo>
                  <a:cubicBezTo>
                    <a:pt x="522" y="642"/>
                    <a:pt x="691" y="823"/>
                    <a:pt x="691" y="1025"/>
                  </a:cubicBezTo>
                  <a:lnTo>
                    <a:pt x="691" y="2311"/>
                  </a:lnTo>
                  <a:lnTo>
                    <a:pt x="1287" y="2311"/>
                  </a:lnTo>
                  <a:lnTo>
                    <a:pt x="1287" y="1025"/>
                  </a:lnTo>
                  <a:cubicBezTo>
                    <a:pt x="1287" y="453"/>
                    <a:pt x="834" y="1"/>
                    <a:pt x="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6" name="Google Shape;10726;p161"/>
            <p:cNvSpPr/>
            <p:nvPr/>
          </p:nvSpPr>
          <p:spPr>
            <a:xfrm>
              <a:off x="2775888" y="3291357"/>
              <a:ext cx="86062" cy="58948"/>
            </a:xfrm>
            <a:custGeom>
              <a:avLst/>
              <a:gdLst/>
              <a:ahLst/>
              <a:cxnLst/>
              <a:rect l="l" t="t" r="r" b="b"/>
              <a:pathLst>
                <a:path w="2644" h="1811" extrusionOk="0">
                  <a:moveTo>
                    <a:pt x="0" y="1"/>
                  </a:moveTo>
                  <a:lnTo>
                    <a:pt x="0" y="763"/>
                  </a:lnTo>
                  <a:cubicBezTo>
                    <a:pt x="0" y="1334"/>
                    <a:pt x="453" y="1811"/>
                    <a:pt x="1024" y="1811"/>
                  </a:cubicBezTo>
                  <a:lnTo>
                    <a:pt x="1620" y="1811"/>
                  </a:lnTo>
                  <a:cubicBezTo>
                    <a:pt x="2191" y="1811"/>
                    <a:pt x="2644" y="1334"/>
                    <a:pt x="2644" y="787"/>
                  </a:cubicBezTo>
                  <a:lnTo>
                    <a:pt x="264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7" name="Google Shape;10727;p161"/>
            <p:cNvSpPr/>
            <p:nvPr/>
          </p:nvSpPr>
          <p:spPr>
            <a:xfrm>
              <a:off x="2513885" y="3072778"/>
              <a:ext cx="116301" cy="159690"/>
            </a:xfrm>
            <a:custGeom>
              <a:avLst/>
              <a:gdLst/>
              <a:ahLst/>
              <a:cxnLst/>
              <a:rect l="l" t="t" r="r" b="b"/>
              <a:pathLst>
                <a:path w="3573" h="4906" extrusionOk="0">
                  <a:moveTo>
                    <a:pt x="2763" y="1358"/>
                  </a:moveTo>
                  <a:lnTo>
                    <a:pt x="2763" y="1977"/>
                  </a:lnTo>
                  <a:lnTo>
                    <a:pt x="762" y="1977"/>
                  </a:lnTo>
                  <a:lnTo>
                    <a:pt x="762" y="1358"/>
                  </a:lnTo>
                  <a:close/>
                  <a:moveTo>
                    <a:pt x="2763" y="2763"/>
                  </a:moveTo>
                  <a:lnTo>
                    <a:pt x="2763" y="3406"/>
                  </a:lnTo>
                  <a:lnTo>
                    <a:pt x="762" y="3406"/>
                  </a:lnTo>
                  <a:lnTo>
                    <a:pt x="762" y="2763"/>
                  </a:lnTo>
                  <a:close/>
                  <a:moveTo>
                    <a:pt x="0" y="0"/>
                  </a:moveTo>
                  <a:lnTo>
                    <a:pt x="0" y="4501"/>
                  </a:lnTo>
                  <a:lnTo>
                    <a:pt x="2453" y="4501"/>
                  </a:lnTo>
                  <a:cubicBezTo>
                    <a:pt x="2858" y="4501"/>
                    <a:pt x="3263" y="4644"/>
                    <a:pt x="3572" y="4906"/>
                  </a:cubicBezTo>
                  <a:lnTo>
                    <a:pt x="3572" y="1119"/>
                  </a:lnTo>
                  <a:cubicBezTo>
                    <a:pt x="3572" y="500"/>
                    <a:pt x="3072" y="0"/>
                    <a:pt x="2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28" name="Google Shape;10728;p161"/>
          <p:cNvSpPr/>
          <p:nvPr/>
        </p:nvSpPr>
        <p:spPr>
          <a:xfrm>
            <a:off x="3390529" y="1959534"/>
            <a:ext cx="21788" cy="48176"/>
          </a:xfrm>
          <a:custGeom>
            <a:avLst/>
            <a:gdLst/>
            <a:ahLst/>
            <a:cxnLst/>
            <a:rect l="l" t="t" r="r" b="b"/>
            <a:pathLst>
              <a:path w="668" h="1477" extrusionOk="0">
                <a:moveTo>
                  <a:pt x="0" y="0"/>
                </a:moveTo>
                <a:lnTo>
                  <a:pt x="0" y="1477"/>
                </a:lnTo>
                <a:lnTo>
                  <a:pt x="381" y="1477"/>
                </a:lnTo>
                <a:cubicBezTo>
                  <a:pt x="524" y="1477"/>
                  <a:pt x="667" y="1334"/>
                  <a:pt x="667" y="1167"/>
                </a:cubicBezTo>
                <a:lnTo>
                  <a:pt x="667" y="310"/>
                </a:lnTo>
                <a:cubicBezTo>
                  <a:pt x="667" y="143"/>
                  <a:pt x="524" y="0"/>
                  <a:pt x="3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9" name="Google Shape;10729;p161"/>
          <p:cNvSpPr/>
          <p:nvPr/>
        </p:nvSpPr>
        <p:spPr>
          <a:xfrm>
            <a:off x="3470540" y="1959534"/>
            <a:ext cx="22539" cy="48176"/>
          </a:xfrm>
          <a:custGeom>
            <a:avLst/>
            <a:gdLst/>
            <a:ahLst/>
            <a:cxnLst/>
            <a:rect l="l" t="t" r="r" b="b"/>
            <a:pathLst>
              <a:path w="691" h="1477" extrusionOk="0">
                <a:moveTo>
                  <a:pt x="310" y="0"/>
                </a:moveTo>
                <a:cubicBezTo>
                  <a:pt x="143" y="0"/>
                  <a:pt x="0" y="143"/>
                  <a:pt x="0" y="310"/>
                </a:cubicBezTo>
                <a:lnTo>
                  <a:pt x="0" y="1167"/>
                </a:lnTo>
                <a:cubicBezTo>
                  <a:pt x="0" y="1334"/>
                  <a:pt x="119" y="1477"/>
                  <a:pt x="286" y="1477"/>
                </a:cubicBezTo>
                <a:lnTo>
                  <a:pt x="381" y="1477"/>
                </a:lnTo>
                <a:cubicBezTo>
                  <a:pt x="548" y="1477"/>
                  <a:pt x="691" y="1334"/>
                  <a:pt x="691" y="1167"/>
                </a:cubicBezTo>
                <a:lnTo>
                  <a:pt x="691" y="310"/>
                </a:lnTo>
                <a:cubicBezTo>
                  <a:pt x="691" y="143"/>
                  <a:pt x="548" y="0"/>
                  <a:pt x="3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0" name="Google Shape;10730;p161"/>
          <p:cNvSpPr/>
          <p:nvPr/>
        </p:nvSpPr>
        <p:spPr>
          <a:xfrm>
            <a:off x="3345171" y="1914722"/>
            <a:ext cx="274362" cy="134489"/>
          </a:xfrm>
          <a:custGeom>
            <a:avLst/>
            <a:gdLst/>
            <a:ahLst/>
            <a:cxnLst/>
            <a:rect l="l" t="t" r="r" b="b"/>
            <a:pathLst>
              <a:path w="8407" h="4121" extrusionOk="0">
                <a:moveTo>
                  <a:pt x="1810" y="715"/>
                </a:moveTo>
                <a:cubicBezTo>
                  <a:pt x="2310" y="715"/>
                  <a:pt x="2715" y="1120"/>
                  <a:pt x="2715" y="1644"/>
                </a:cubicBezTo>
                <a:lnTo>
                  <a:pt x="2715" y="2525"/>
                </a:lnTo>
                <a:cubicBezTo>
                  <a:pt x="2715" y="3025"/>
                  <a:pt x="2310" y="3430"/>
                  <a:pt x="1810" y="3430"/>
                </a:cubicBezTo>
                <a:lnTo>
                  <a:pt x="810" y="3430"/>
                </a:lnTo>
                <a:lnTo>
                  <a:pt x="810" y="715"/>
                </a:lnTo>
                <a:close/>
                <a:moveTo>
                  <a:pt x="4263" y="715"/>
                </a:moveTo>
                <a:cubicBezTo>
                  <a:pt x="4763" y="715"/>
                  <a:pt x="5192" y="1120"/>
                  <a:pt x="5192" y="1644"/>
                </a:cubicBezTo>
                <a:lnTo>
                  <a:pt x="5192" y="2501"/>
                </a:lnTo>
                <a:cubicBezTo>
                  <a:pt x="5192" y="3025"/>
                  <a:pt x="4763" y="3430"/>
                  <a:pt x="4263" y="3430"/>
                </a:cubicBezTo>
                <a:lnTo>
                  <a:pt x="4192" y="3430"/>
                </a:lnTo>
                <a:cubicBezTo>
                  <a:pt x="3668" y="3430"/>
                  <a:pt x="3263" y="3025"/>
                  <a:pt x="3263" y="2501"/>
                </a:cubicBezTo>
                <a:lnTo>
                  <a:pt x="3263" y="1644"/>
                </a:lnTo>
                <a:cubicBezTo>
                  <a:pt x="3263" y="1144"/>
                  <a:pt x="3668" y="715"/>
                  <a:pt x="4168" y="715"/>
                </a:cubicBezTo>
                <a:close/>
                <a:moveTo>
                  <a:pt x="6692" y="715"/>
                </a:moveTo>
                <a:cubicBezTo>
                  <a:pt x="7192" y="715"/>
                  <a:pt x="7597" y="1120"/>
                  <a:pt x="7597" y="1644"/>
                </a:cubicBezTo>
                <a:lnTo>
                  <a:pt x="6978" y="1644"/>
                </a:lnTo>
                <a:cubicBezTo>
                  <a:pt x="6978" y="1477"/>
                  <a:pt x="6835" y="1334"/>
                  <a:pt x="6692" y="1334"/>
                </a:cubicBezTo>
                <a:lnTo>
                  <a:pt x="6621" y="1334"/>
                </a:lnTo>
                <a:cubicBezTo>
                  <a:pt x="6454" y="1334"/>
                  <a:pt x="6311" y="1477"/>
                  <a:pt x="6311" y="1644"/>
                </a:cubicBezTo>
                <a:lnTo>
                  <a:pt x="6311" y="2501"/>
                </a:lnTo>
                <a:cubicBezTo>
                  <a:pt x="6311" y="2668"/>
                  <a:pt x="6454" y="2811"/>
                  <a:pt x="6621" y="2811"/>
                </a:cubicBezTo>
                <a:lnTo>
                  <a:pt x="6692" y="2811"/>
                </a:lnTo>
                <a:cubicBezTo>
                  <a:pt x="6835" y="2811"/>
                  <a:pt x="6978" y="2668"/>
                  <a:pt x="6978" y="2501"/>
                </a:cubicBezTo>
                <a:lnTo>
                  <a:pt x="7597" y="2501"/>
                </a:lnTo>
                <a:cubicBezTo>
                  <a:pt x="7597" y="3025"/>
                  <a:pt x="7192" y="3430"/>
                  <a:pt x="6692" y="3430"/>
                </a:cubicBezTo>
                <a:lnTo>
                  <a:pt x="6621" y="3430"/>
                </a:lnTo>
                <a:cubicBezTo>
                  <a:pt x="6097" y="3430"/>
                  <a:pt x="5692" y="3025"/>
                  <a:pt x="5692" y="2501"/>
                </a:cubicBezTo>
                <a:lnTo>
                  <a:pt x="5692" y="1644"/>
                </a:lnTo>
                <a:cubicBezTo>
                  <a:pt x="5692" y="1120"/>
                  <a:pt x="6097" y="715"/>
                  <a:pt x="6621" y="715"/>
                </a:cubicBezTo>
                <a:close/>
                <a:moveTo>
                  <a:pt x="0" y="1"/>
                </a:moveTo>
                <a:lnTo>
                  <a:pt x="0" y="4121"/>
                </a:lnTo>
                <a:lnTo>
                  <a:pt x="8407" y="4121"/>
                </a:lnTo>
                <a:lnTo>
                  <a:pt x="840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1" name="Google Shape;10731;p161"/>
          <p:cNvSpPr/>
          <p:nvPr/>
        </p:nvSpPr>
        <p:spPr>
          <a:xfrm>
            <a:off x="3283784" y="1768616"/>
            <a:ext cx="261929" cy="349782"/>
          </a:xfrm>
          <a:custGeom>
            <a:avLst/>
            <a:gdLst/>
            <a:ahLst/>
            <a:cxnLst/>
            <a:rect l="l" t="t" r="r" b="b"/>
            <a:pathLst>
              <a:path w="8026" h="10718" extrusionOk="0">
                <a:moveTo>
                  <a:pt x="6597" y="2382"/>
                </a:moveTo>
                <a:lnTo>
                  <a:pt x="6597" y="3001"/>
                </a:lnTo>
                <a:lnTo>
                  <a:pt x="3715" y="3001"/>
                </a:lnTo>
                <a:lnTo>
                  <a:pt x="3715" y="2382"/>
                </a:lnTo>
                <a:close/>
                <a:moveTo>
                  <a:pt x="2953" y="1"/>
                </a:moveTo>
                <a:lnTo>
                  <a:pt x="2953" y="2954"/>
                </a:lnTo>
                <a:lnTo>
                  <a:pt x="0" y="2954"/>
                </a:lnTo>
                <a:lnTo>
                  <a:pt x="0" y="10717"/>
                </a:lnTo>
                <a:lnTo>
                  <a:pt x="8026" y="10717"/>
                </a:lnTo>
                <a:lnTo>
                  <a:pt x="8026" y="9241"/>
                </a:lnTo>
                <a:lnTo>
                  <a:pt x="1262" y="9241"/>
                </a:lnTo>
                <a:lnTo>
                  <a:pt x="1262" y="3859"/>
                </a:lnTo>
                <a:lnTo>
                  <a:pt x="8026" y="3859"/>
                </a:lnTo>
                <a:lnTo>
                  <a:pt x="802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32" name="Google Shape;10732;p161"/>
          <p:cNvGrpSpPr/>
          <p:nvPr/>
        </p:nvGrpSpPr>
        <p:grpSpPr>
          <a:xfrm>
            <a:off x="4774827" y="3465262"/>
            <a:ext cx="349710" cy="308560"/>
            <a:chOff x="4774321" y="3614619"/>
            <a:chExt cx="348838" cy="307760"/>
          </a:xfrm>
        </p:grpSpPr>
        <p:sp>
          <p:nvSpPr>
            <p:cNvPr id="10733" name="Google Shape;10733;p161"/>
            <p:cNvSpPr/>
            <p:nvPr/>
          </p:nvSpPr>
          <p:spPr>
            <a:xfrm>
              <a:off x="4840985" y="3747166"/>
              <a:ext cx="217076" cy="123299"/>
            </a:xfrm>
            <a:custGeom>
              <a:avLst/>
              <a:gdLst/>
              <a:ahLst/>
              <a:cxnLst/>
              <a:rect l="l" t="t" r="r" b="b"/>
              <a:pathLst>
                <a:path w="6669" h="3788" extrusionOk="0">
                  <a:moveTo>
                    <a:pt x="3159" y="483"/>
                  </a:moveTo>
                  <a:cubicBezTo>
                    <a:pt x="3656" y="483"/>
                    <a:pt x="4156" y="822"/>
                    <a:pt x="4120" y="1501"/>
                  </a:cubicBezTo>
                  <a:lnTo>
                    <a:pt x="4120" y="3263"/>
                  </a:lnTo>
                  <a:lnTo>
                    <a:pt x="3501" y="3263"/>
                  </a:lnTo>
                  <a:lnTo>
                    <a:pt x="3501" y="2477"/>
                  </a:lnTo>
                  <a:lnTo>
                    <a:pt x="2834" y="2477"/>
                  </a:lnTo>
                  <a:lnTo>
                    <a:pt x="2834" y="3263"/>
                  </a:lnTo>
                  <a:lnTo>
                    <a:pt x="2215" y="3263"/>
                  </a:lnTo>
                  <a:lnTo>
                    <a:pt x="2215" y="1501"/>
                  </a:lnTo>
                  <a:cubicBezTo>
                    <a:pt x="2167" y="822"/>
                    <a:pt x="2661" y="483"/>
                    <a:pt x="3159" y="483"/>
                  </a:cubicBezTo>
                  <a:close/>
                  <a:moveTo>
                    <a:pt x="0" y="1"/>
                  </a:moveTo>
                  <a:lnTo>
                    <a:pt x="0" y="3787"/>
                  </a:lnTo>
                  <a:lnTo>
                    <a:pt x="6668" y="3787"/>
                  </a:lnTo>
                  <a:lnTo>
                    <a:pt x="666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4" name="Google Shape;10734;p161"/>
            <p:cNvSpPr/>
            <p:nvPr/>
          </p:nvSpPr>
          <p:spPr>
            <a:xfrm>
              <a:off x="4774321" y="3614619"/>
              <a:ext cx="348838" cy="307760"/>
            </a:xfrm>
            <a:custGeom>
              <a:avLst/>
              <a:gdLst/>
              <a:ahLst/>
              <a:cxnLst/>
              <a:rect l="l" t="t" r="r" b="b"/>
              <a:pathLst>
                <a:path w="10717" h="9455" extrusionOk="0">
                  <a:moveTo>
                    <a:pt x="9335" y="3453"/>
                  </a:moveTo>
                  <a:lnTo>
                    <a:pt x="9335" y="8454"/>
                  </a:lnTo>
                  <a:lnTo>
                    <a:pt x="1405" y="8454"/>
                  </a:lnTo>
                  <a:lnTo>
                    <a:pt x="1405" y="3453"/>
                  </a:lnTo>
                  <a:close/>
                  <a:moveTo>
                    <a:pt x="8073" y="0"/>
                  </a:moveTo>
                  <a:lnTo>
                    <a:pt x="6025" y="2453"/>
                  </a:lnTo>
                  <a:lnTo>
                    <a:pt x="0" y="2453"/>
                  </a:lnTo>
                  <a:lnTo>
                    <a:pt x="0" y="9455"/>
                  </a:lnTo>
                  <a:lnTo>
                    <a:pt x="10717" y="9455"/>
                  </a:ln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5" name="Google Shape;10735;p161"/>
            <p:cNvSpPr/>
            <p:nvPr/>
          </p:nvSpPr>
          <p:spPr>
            <a:xfrm>
              <a:off x="4933234" y="3785152"/>
              <a:ext cx="21711" cy="21743"/>
            </a:xfrm>
            <a:custGeom>
              <a:avLst/>
              <a:gdLst/>
              <a:ahLst/>
              <a:cxnLst/>
              <a:rect l="l" t="t" r="r" b="b"/>
              <a:pathLst>
                <a:path w="667" h="668" extrusionOk="0">
                  <a:moveTo>
                    <a:pt x="334" y="1"/>
                  </a:moveTo>
                  <a:cubicBezTo>
                    <a:pt x="143" y="1"/>
                    <a:pt x="0" y="143"/>
                    <a:pt x="0" y="334"/>
                  </a:cubicBezTo>
                  <a:lnTo>
                    <a:pt x="0" y="667"/>
                  </a:lnTo>
                  <a:lnTo>
                    <a:pt x="667" y="667"/>
                  </a:lnTo>
                  <a:lnTo>
                    <a:pt x="667" y="334"/>
                  </a:lnTo>
                  <a:cubicBezTo>
                    <a:pt x="667" y="143"/>
                    <a:pt x="524" y="1"/>
                    <a:pt x="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6" name="Google Shape;10736;p161"/>
            <p:cNvSpPr/>
            <p:nvPr/>
          </p:nvSpPr>
          <p:spPr>
            <a:xfrm>
              <a:off x="4774321" y="3614619"/>
              <a:ext cx="235662" cy="59729"/>
            </a:xfrm>
            <a:custGeom>
              <a:avLst/>
              <a:gdLst/>
              <a:ahLst/>
              <a:cxnLst/>
              <a:rect l="l" t="t" r="r" b="b"/>
              <a:pathLst>
                <a:path w="7240" h="1835" extrusionOk="0">
                  <a:moveTo>
                    <a:pt x="1762" y="596"/>
                  </a:moveTo>
                  <a:lnTo>
                    <a:pt x="1762" y="1215"/>
                  </a:lnTo>
                  <a:lnTo>
                    <a:pt x="1143" y="1215"/>
                  </a:lnTo>
                  <a:lnTo>
                    <a:pt x="1143" y="596"/>
                  </a:lnTo>
                  <a:close/>
                  <a:moveTo>
                    <a:pt x="2929" y="596"/>
                  </a:moveTo>
                  <a:lnTo>
                    <a:pt x="2929" y="1215"/>
                  </a:lnTo>
                  <a:lnTo>
                    <a:pt x="2310" y="1215"/>
                  </a:lnTo>
                  <a:lnTo>
                    <a:pt x="2310" y="596"/>
                  </a:lnTo>
                  <a:close/>
                  <a:moveTo>
                    <a:pt x="4072" y="596"/>
                  </a:moveTo>
                  <a:lnTo>
                    <a:pt x="4072" y="1215"/>
                  </a:lnTo>
                  <a:lnTo>
                    <a:pt x="3453" y="1215"/>
                  </a:lnTo>
                  <a:lnTo>
                    <a:pt x="3453" y="596"/>
                  </a:lnTo>
                  <a:close/>
                  <a:moveTo>
                    <a:pt x="0" y="0"/>
                  </a:moveTo>
                  <a:lnTo>
                    <a:pt x="0" y="1834"/>
                  </a:lnTo>
                  <a:lnTo>
                    <a:pt x="5716" y="1834"/>
                  </a:lnTo>
                  <a:lnTo>
                    <a:pt x="724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7" name="Google Shape;10737;p161"/>
          <p:cNvGrpSpPr/>
          <p:nvPr/>
        </p:nvGrpSpPr>
        <p:grpSpPr>
          <a:xfrm>
            <a:off x="1753367" y="2329124"/>
            <a:ext cx="351277" cy="348085"/>
            <a:chOff x="1760396" y="2481428"/>
            <a:chExt cx="350401" cy="347182"/>
          </a:xfrm>
        </p:grpSpPr>
        <p:sp>
          <p:nvSpPr>
            <p:cNvPr id="10738" name="Google Shape;10738;p161"/>
            <p:cNvSpPr/>
            <p:nvPr/>
          </p:nvSpPr>
          <p:spPr>
            <a:xfrm>
              <a:off x="1868139" y="2639429"/>
              <a:ext cx="132576" cy="189181"/>
            </a:xfrm>
            <a:custGeom>
              <a:avLst/>
              <a:gdLst/>
              <a:ahLst/>
              <a:cxnLst/>
              <a:rect l="l" t="t" r="r" b="b"/>
              <a:pathLst>
                <a:path w="4073" h="5812" extrusionOk="0">
                  <a:moveTo>
                    <a:pt x="3192" y="2763"/>
                  </a:moveTo>
                  <a:lnTo>
                    <a:pt x="3192" y="3383"/>
                  </a:lnTo>
                  <a:lnTo>
                    <a:pt x="882" y="3383"/>
                  </a:lnTo>
                  <a:lnTo>
                    <a:pt x="882" y="2763"/>
                  </a:lnTo>
                  <a:close/>
                  <a:moveTo>
                    <a:pt x="3192" y="4073"/>
                  </a:moveTo>
                  <a:lnTo>
                    <a:pt x="3192" y="4716"/>
                  </a:lnTo>
                  <a:lnTo>
                    <a:pt x="882" y="4716"/>
                  </a:lnTo>
                  <a:lnTo>
                    <a:pt x="882" y="4073"/>
                  </a:lnTo>
                  <a:close/>
                  <a:moveTo>
                    <a:pt x="1739" y="1"/>
                  </a:moveTo>
                  <a:lnTo>
                    <a:pt x="1739" y="1763"/>
                  </a:lnTo>
                  <a:lnTo>
                    <a:pt x="1" y="1763"/>
                  </a:lnTo>
                  <a:lnTo>
                    <a:pt x="1" y="5812"/>
                  </a:lnTo>
                  <a:lnTo>
                    <a:pt x="4073" y="5812"/>
                  </a:lnTo>
                  <a:lnTo>
                    <a:pt x="407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9" name="Google Shape;10739;p161"/>
            <p:cNvSpPr/>
            <p:nvPr/>
          </p:nvSpPr>
          <p:spPr>
            <a:xfrm>
              <a:off x="1760396" y="2481428"/>
              <a:ext cx="350401" cy="244125"/>
            </a:xfrm>
            <a:custGeom>
              <a:avLst/>
              <a:gdLst/>
              <a:ahLst/>
              <a:cxnLst/>
              <a:rect l="l" t="t" r="r" b="b"/>
              <a:pathLst>
                <a:path w="10765" h="7500" extrusionOk="0">
                  <a:moveTo>
                    <a:pt x="5245" y="1"/>
                  </a:moveTo>
                  <a:cubicBezTo>
                    <a:pt x="5133" y="1"/>
                    <a:pt x="5020" y="7"/>
                    <a:pt x="4906" y="21"/>
                  </a:cubicBezTo>
                  <a:cubicBezTo>
                    <a:pt x="3477" y="187"/>
                    <a:pt x="2382" y="1378"/>
                    <a:pt x="2358" y="2831"/>
                  </a:cubicBezTo>
                  <a:lnTo>
                    <a:pt x="2358" y="2902"/>
                  </a:lnTo>
                  <a:lnTo>
                    <a:pt x="2287" y="2902"/>
                  </a:lnTo>
                  <a:cubicBezTo>
                    <a:pt x="1024" y="2902"/>
                    <a:pt x="0" y="3926"/>
                    <a:pt x="24" y="5212"/>
                  </a:cubicBezTo>
                  <a:cubicBezTo>
                    <a:pt x="24" y="6460"/>
                    <a:pt x="1025" y="7475"/>
                    <a:pt x="2267" y="7475"/>
                  </a:cubicBezTo>
                  <a:cubicBezTo>
                    <a:pt x="2282" y="7475"/>
                    <a:pt x="2296" y="7475"/>
                    <a:pt x="2310" y="7474"/>
                  </a:cubicBezTo>
                  <a:lnTo>
                    <a:pt x="2691" y="7474"/>
                  </a:lnTo>
                  <a:lnTo>
                    <a:pt x="2691" y="5760"/>
                  </a:lnTo>
                  <a:lnTo>
                    <a:pt x="4239" y="4212"/>
                  </a:lnTo>
                  <a:lnTo>
                    <a:pt x="8026" y="4212"/>
                  </a:lnTo>
                  <a:lnTo>
                    <a:pt x="8026" y="7498"/>
                  </a:lnTo>
                  <a:cubicBezTo>
                    <a:pt x="8054" y="7499"/>
                    <a:pt x="8083" y="7500"/>
                    <a:pt x="8111" y="7500"/>
                  </a:cubicBezTo>
                  <a:cubicBezTo>
                    <a:pt x="9573" y="7500"/>
                    <a:pt x="10765" y="6303"/>
                    <a:pt x="10765" y="4831"/>
                  </a:cubicBezTo>
                  <a:cubicBezTo>
                    <a:pt x="10765" y="3359"/>
                    <a:pt x="9573" y="2163"/>
                    <a:pt x="8111" y="2163"/>
                  </a:cubicBezTo>
                  <a:cubicBezTo>
                    <a:pt x="8083" y="2163"/>
                    <a:pt x="8054" y="2163"/>
                    <a:pt x="8026" y="2164"/>
                  </a:cubicBezTo>
                  <a:cubicBezTo>
                    <a:pt x="7697" y="870"/>
                    <a:pt x="6541" y="1"/>
                    <a:pt x="524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0" name="Google Shape;10740;p161"/>
            <p:cNvSpPr/>
            <p:nvPr/>
          </p:nvSpPr>
          <p:spPr>
            <a:xfrm>
              <a:off x="1870483" y="2641773"/>
              <a:ext cx="34112" cy="34145"/>
            </a:xfrm>
            <a:custGeom>
              <a:avLst/>
              <a:gdLst/>
              <a:ahLst/>
              <a:cxnLst/>
              <a:rect l="l" t="t" r="r" b="b"/>
              <a:pathLst>
                <a:path w="1048" h="1049" extrusionOk="0">
                  <a:moveTo>
                    <a:pt x="1048" y="0"/>
                  </a:moveTo>
                  <a:lnTo>
                    <a:pt x="0" y="1048"/>
                  </a:lnTo>
                  <a:lnTo>
                    <a:pt x="1048" y="1048"/>
                  </a:lnTo>
                  <a:lnTo>
                    <a:pt x="104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1" name="Google Shape;10741;p161"/>
          <p:cNvGrpSpPr/>
          <p:nvPr/>
        </p:nvGrpSpPr>
        <p:grpSpPr>
          <a:xfrm>
            <a:off x="997211" y="2347661"/>
            <a:ext cx="349743" cy="309344"/>
            <a:chOff x="1006125" y="2499916"/>
            <a:chExt cx="348871" cy="308541"/>
          </a:xfrm>
        </p:grpSpPr>
        <p:sp>
          <p:nvSpPr>
            <p:cNvPr id="10742" name="Google Shape;10742;p161"/>
            <p:cNvSpPr/>
            <p:nvPr/>
          </p:nvSpPr>
          <p:spPr>
            <a:xfrm>
              <a:off x="1088316" y="2640210"/>
              <a:ext cx="186056" cy="31053"/>
            </a:xfrm>
            <a:custGeom>
              <a:avLst/>
              <a:gdLst/>
              <a:ahLst/>
              <a:cxnLst/>
              <a:rect l="l" t="t" r="r" b="b"/>
              <a:pathLst>
                <a:path w="5716" h="954" extrusionOk="0">
                  <a:moveTo>
                    <a:pt x="0" y="1"/>
                  </a:moveTo>
                  <a:lnTo>
                    <a:pt x="0" y="953"/>
                  </a:lnTo>
                  <a:lnTo>
                    <a:pt x="5716" y="953"/>
                  </a:lnTo>
                  <a:lnTo>
                    <a:pt x="571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3" name="Google Shape;10743;p161"/>
            <p:cNvSpPr/>
            <p:nvPr/>
          </p:nvSpPr>
          <p:spPr>
            <a:xfrm>
              <a:off x="1006125" y="2499916"/>
              <a:ext cx="235695" cy="59729"/>
            </a:xfrm>
            <a:custGeom>
              <a:avLst/>
              <a:gdLst/>
              <a:ahLst/>
              <a:cxnLst/>
              <a:rect l="l" t="t" r="r" b="b"/>
              <a:pathLst>
                <a:path w="7241" h="1835" extrusionOk="0">
                  <a:moveTo>
                    <a:pt x="1763" y="619"/>
                  </a:moveTo>
                  <a:lnTo>
                    <a:pt x="1763" y="1239"/>
                  </a:lnTo>
                  <a:lnTo>
                    <a:pt x="1144" y="1239"/>
                  </a:lnTo>
                  <a:lnTo>
                    <a:pt x="1144" y="619"/>
                  </a:lnTo>
                  <a:close/>
                  <a:moveTo>
                    <a:pt x="2930" y="619"/>
                  </a:moveTo>
                  <a:lnTo>
                    <a:pt x="2930" y="1239"/>
                  </a:lnTo>
                  <a:lnTo>
                    <a:pt x="2311" y="1239"/>
                  </a:lnTo>
                  <a:lnTo>
                    <a:pt x="2311" y="619"/>
                  </a:lnTo>
                  <a:close/>
                  <a:moveTo>
                    <a:pt x="4097" y="619"/>
                  </a:moveTo>
                  <a:lnTo>
                    <a:pt x="4097" y="1239"/>
                  </a:lnTo>
                  <a:lnTo>
                    <a:pt x="3454" y="1239"/>
                  </a:lnTo>
                  <a:lnTo>
                    <a:pt x="3454" y="619"/>
                  </a:lnTo>
                  <a:close/>
                  <a:moveTo>
                    <a:pt x="1" y="0"/>
                  </a:moveTo>
                  <a:lnTo>
                    <a:pt x="1" y="1834"/>
                  </a:lnTo>
                  <a:lnTo>
                    <a:pt x="5716" y="1834"/>
                  </a:lnTo>
                  <a:lnTo>
                    <a:pt x="724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4" name="Google Shape;10744;p161"/>
            <p:cNvSpPr/>
            <p:nvPr/>
          </p:nvSpPr>
          <p:spPr>
            <a:xfrm>
              <a:off x="1006125" y="2499916"/>
              <a:ext cx="348871" cy="308541"/>
            </a:xfrm>
            <a:custGeom>
              <a:avLst/>
              <a:gdLst/>
              <a:ahLst/>
              <a:cxnLst/>
              <a:rect l="l" t="t" r="r" b="b"/>
              <a:pathLst>
                <a:path w="10718" h="9479" extrusionOk="0">
                  <a:moveTo>
                    <a:pt x="8860" y="3692"/>
                  </a:moveTo>
                  <a:lnTo>
                    <a:pt x="8860" y="5906"/>
                  </a:lnTo>
                  <a:lnTo>
                    <a:pt x="1882" y="5906"/>
                  </a:lnTo>
                  <a:lnTo>
                    <a:pt x="1882" y="3692"/>
                  </a:lnTo>
                  <a:close/>
                  <a:moveTo>
                    <a:pt x="8074" y="0"/>
                  </a:moveTo>
                  <a:lnTo>
                    <a:pt x="6026" y="2477"/>
                  </a:lnTo>
                  <a:lnTo>
                    <a:pt x="1" y="2477"/>
                  </a:lnTo>
                  <a:lnTo>
                    <a:pt x="1" y="9478"/>
                  </a:lnTo>
                  <a:lnTo>
                    <a:pt x="10717" y="9478"/>
                  </a:ln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5" name="Google Shape;10745;p161"/>
          <p:cNvGrpSpPr/>
          <p:nvPr/>
        </p:nvGrpSpPr>
        <p:grpSpPr>
          <a:xfrm>
            <a:off x="5530167" y="4003061"/>
            <a:ext cx="349743" cy="349784"/>
            <a:chOff x="5527778" y="4151023"/>
            <a:chExt cx="348871" cy="348877"/>
          </a:xfrm>
        </p:grpSpPr>
        <p:sp>
          <p:nvSpPr>
            <p:cNvPr id="10746" name="Google Shape;10746;p161"/>
            <p:cNvSpPr/>
            <p:nvPr/>
          </p:nvSpPr>
          <p:spPr>
            <a:xfrm>
              <a:off x="5720707" y="4226606"/>
              <a:ext cx="69885" cy="55335"/>
            </a:xfrm>
            <a:custGeom>
              <a:avLst/>
              <a:gdLst/>
              <a:ahLst/>
              <a:cxnLst/>
              <a:rect l="l" t="t" r="r" b="b"/>
              <a:pathLst>
                <a:path w="2147" h="1700" extrusionOk="0">
                  <a:moveTo>
                    <a:pt x="1218" y="1"/>
                  </a:moveTo>
                  <a:cubicBezTo>
                    <a:pt x="1004" y="1"/>
                    <a:pt x="789" y="84"/>
                    <a:pt x="623" y="251"/>
                  </a:cubicBezTo>
                  <a:cubicBezTo>
                    <a:pt x="0" y="855"/>
                    <a:pt x="561" y="1699"/>
                    <a:pt x="1221" y="1699"/>
                  </a:cubicBezTo>
                  <a:cubicBezTo>
                    <a:pt x="1419" y="1699"/>
                    <a:pt x="1627" y="1623"/>
                    <a:pt x="1814" y="1442"/>
                  </a:cubicBezTo>
                  <a:cubicBezTo>
                    <a:pt x="2147" y="1108"/>
                    <a:pt x="2147" y="560"/>
                    <a:pt x="1814" y="251"/>
                  </a:cubicBezTo>
                  <a:cubicBezTo>
                    <a:pt x="1647" y="84"/>
                    <a:pt x="1432" y="1"/>
                    <a:pt x="12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7" name="Google Shape;10747;p161"/>
            <p:cNvSpPr/>
            <p:nvPr/>
          </p:nvSpPr>
          <p:spPr>
            <a:xfrm>
              <a:off x="5527778" y="4389784"/>
              <a:ext cx="348871" cy="110117"/>
            </a:xfrm>
            <a:custGeom>
              <a:avLst/>
              <a:gdLst/>
              <a:ahLst/>
              <a:cxnLst/>
              <a:rect l="l" t="t" r="r" b="b"/>
              <a:pathLst>
                <a:path w="10718" h="3383" extrusionOk="0">
                  <a:moveTo>
                    <a:pt x="1" y="1"/>
                  </a:moveTo>
                  <a:lnTo>
                    <a:pt x="1" y="1596"/>
                  </a:lnTo>
                  <a:lnTo>
                    <a:pt x="4002" y="1596"/>
                  </a:lnTo>
                  <a:lnTo>
                    <a:pt x="4002" y="1977"/>
                  </a:lnTo>
                  <a:cubicBezTo>
                    <a:pt x="4002" y="2406"/>
                    <a:pt x="3644" y="2739"/>
                    <a:pt x="3216" y="2739"/>
                  </a:cubicBezTo>
                  <a:lnTo>
                    <a:pt x="2263" y="2739"/>
                  </a:lnTo>
                  <a:lnTo>
                    <a:pt x="2263" y="3382"/>
                  </a:lnTo>
                  <a:lnTo>
                    <a:pt x="8455" y="3382"/>
                  </a:lnTo>
                  <a:lnTo>
                    <a:pt x="8455" y="2763"/>
                  </a:lnTo>
                  <a:lnTo>
                    <a:pt x="7479" y="2763"/>
                  </a:lnTo>
                  <a:cubicBezTo>
                    <a:pt x="7050" y="2763"/>
                    <a:pt x="6716" y="2406"/>
                    <a:pt x="6716" y="1977"/>
                  </a:cubicBezTo>
                  <a:lnTo>
                    <a:pt x="6716" y="1596"/>
                  </a:lnTo>
                  <a:lnTo>
                    <a:pt x="10717" y="1596"/>
                  </a:lnTo>
                  <a:lnTo>
                    <a:pt x="1071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8" name="Google Shape;10748;p161"/>
            <p:cNvSpPr/>
            <p:nvPr/>
          </p:nvSpPr>
          <p:spPr>
            <a:xfrm>
              <a:off x="5527778" y="4151023"/>
              <a:ext cx="348871" cy="218638"/>
            </a:xfrm>
            <a:custGeom>
              <a:avLst/>
              <a:gdLst/>
              <a:ahLst/>
              <a:cxnLst/>
              <a:rect l="l" t="t" r="r" b="b"/>
              <a:pathLst>
                <a:path w="10718" h="6717" extrusionOk="0">
                  <a:moveTo>
                    <a:pt x="4907" y="1239"/>
                  </a:moveTo>
                  <a:lnTo>
                    <a:pt x="4907" y="1858"/>
                  </a:lnTo>
                  <a:lnTo>
                    <a:pt x="1763" y="1858"/>
                  </a:lnTo>
                  <a:lnTo>
                    <a:pt x="1763" y="1239"/>
                  </a:lnTo>
                  <a:close/>
                  <a:moveTo>
                    <a:pt x="4907" y="2478"/>
                  </a:moveTo>
                  <a:lnTo>
                    <a:pt x="4907" y="3121"/>
                  </a:lnTo>
                  <a:lnTo>
                    <a:pt x="1763" y="3121"/>
                  </a:lnTo>
                  <a:lnTo>
                    <a:pt x="1763" y="2478"/>
                  </a:lnTo>
                  <a:close/>
                  <a:moveTo>
                    <a:pt x="4907" y="3740"/>
                  </a:moveTo>
                  <a:lnTo>
                    <a:pt x="4907" y="4359"/>
                  </a:lnTo>
                  <a:lnTo>
                    <a:pt x="1763" y="4359"/>
                  </a:lnTo>
                  <a:lnTo>
                    <a:pt x="1763" y="3740"/>
                  </a:lnTo>
                  <a:close/>
                  <a:moveTo>
                    <a:pt x="7113" y="1677"/>
                  </a:moveTo>
                  <a:cubicBezTo>
                    <a:pt x="8146" y="1677"/>
                    <a:pt x="9079" y="2849"/>
                    <a:pt x="8384" y="3954"/>
                  </a:cubicBezTo>
                  <a:lnTo>
                    <a:pt x="9217" y="4788"/>
                  </a:lnTo>
                  <a:lnTo>
                    <a:pt x="8765" y="5240"/>
                  </a:lnTo>
                  <a:lnTo>
                    <a:pt x="7931" y="4383"/>
                  </a:lnTo>
                  <a:cubicBezTo>
                    <a:pt x="7693" y="4549"/>
                    <a:pt x="7431" y="4621"/>
                    <a:pt x="7145" y="4621"/>
                  </a:cubicBezTo>
                  <a:cubicBezTo>
                    <a:pt x="5835" y="4621"/>
                    <a:pt x="5192" y="3049"/>
                    <a:pt x="6097" y="2120"/>
                  </a:cubicBezTo>
                  <a:cubicBezTo>
                    <a:pt x="6409" y="1809"/>
                    <a:pt x="6767" y="1677"/>
                    <a:pt x="7113" y="1677"/>
                  </a:cubicBezTo>
                  <a:close/>
                  <a:moveTo>
                    <a:pt x="4907" y="4978"/>
                  </a:moveTo>
                  <a:lnTo>
                    <a:pt x="4907" y="5597"/>
                  </a:lnTo>
                  <a:lnTo>
                    <a:pt x="1763" y="5597"/>
                  </a:lnTo>
                  <a:lnTo>
                    <a:pt x="1763" y="4978"/>
                  </a:lnTo>
                  <a:close/>
                  <a:moveTo>
                    <a:pt x="1" y="1"/>
                  </a:moveTo>
                  <a:lnTo>
                    <a:pt x="1" y="6717"/>
                  </a:lnTo>
                  <a:lnTo>
                    <a:pt x="10717" y="6717"/>
                  </a:lnTo>
                  <a:lnTo>
                    <a:pt x="1071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9" name="Google Shape;10749;p161"/>
          <p:cNvGrpSpPr/>
          <p:nvPr/>
        </p:nvGrpSpPr>
        <p:grpSpPr>
          <a:xfrm>
            <a:off x="7831236" y="1768839"/>
            <a:ext cx="281352" cy="349590"/>
            <a:chOff x="7823108" y="1922595"/>
            <a:chExt cx="280651" cy="348683"/>
          </a:xfrm>
        </p:grpSpPr>
        <p:sp>
          <p:nvSpPr>
            <p:cNvPr id="10750" name="Google Shape;10750;p161"/>
            <p:cNvSpPr/>
            <p:nvPr/>
          </p:nvSpPr>
          <p:spPr>
            <a:xfrm>
              <a:off x="7823108" y="2240226"/>
              <a:ext cx="131046" cy="31053"/>
            </a:xfrm>
            <a:custGeom>
              <a:avLst/>
              <a:gdLst/>
              <a:ahLst/>
              <a:cxnLst/>
              <a:rect l="l" t="t" r="r" b="b"/>
              <a:pathLst>
                <a:path w="4026" h="954" extrusionOk="0">
                  <a:moveTo>
                    <a:pt x="1" y="1"/>
                  </a:moveTo>
                  <a:lnTo>
                    <a:pt x="1" y="953"/>
                  </a:lnTo>
                  <a:lnTo>
                    <a:pt x="4025" y="953"/>
                  </a:lnTo>
                  <a:cubicBezTo>
                    <a:pt x="3858" y="405"/>
                    <a:pt x="3358" y="24"/>
                    <a:pt x="2787" y="24"/>
                  </a:cubicBezTo>
                  <a:lnTo>
                    <a:pt x="278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1" name="Google Shape;10751;p161"/>
            <p:cNvSpPr/>
            <p:nvPr/>
          </p:nvSpPr>
          <p:spPr>
            <a:xfrm>
              <a:off x="7823108" y="2056509"/>
              <a:ext cx="130265" cy="179090"/>
            </a:xfrm>
            <a:custGeom>
              <a:avLst/>
              <a:gdLst/>
              <a:ahLst/>
              <a:cxnLst/>
              <a:rect l="l" t="t" r="r" b="b"/>
              <a:pathLst>
                <a:path w="4002" h="5502" extrusionOk="0">
                  <a:moveTo>
                    <a:pt x="3096" y="1548"/>
                  </a:moveTo>
                  <a:lnTo>
                    <a:pt x="3096" y="2168"/>
                  </a:lnTo>
                  <a:lnTo>
                    <a:pt x="905" y="2168"/>
                  </a:lnTo>
                  <a:lnTo>
                    <a:pt x="905" y="1548"/>
                  </a:lnTo>
                  <a:close/>
                  <a:moveTo>
                    <a:pt x="3096" y="3120"/>
                  </a:moveTo>
                  <a:lnTo>
                    <a:pt x="3096" y="3739"/>
                  </a:lnTo>
                  <a:lnTo>
                    <a:pt x="905" y="3739"/>
                  </a:lnTo>
                  <a:lnTo>
                    <a:pt x="905" y="3120"/>
                  </a:lnTo>
                  <a:close/>
                  <a:moveTo>
                    <a:pt x="1" y="1"/>
                  </a:moveTo>
                  <a:lnTo>
                    <a:pt x="1" y="5025"/>
                  </a:lnTo>
                  <a:lnTo>
                    <a:pt x="2763" y="5025"/>
                  </a:lnTo>
                  <a:cubicBezTo>
                    <a:pt x="3215" y="5025"/>
                    <a:pt x="3668" y="5192"/>
                    <a:pt x="4001" y="5502"/>
                  </a:cubicBezTo>
                  <a:lnTo>
                    <a:pt x="4001" y="1239"/>
                  </a:lnTo>
                  <a:cubicBezTo>
                    <a:pt x="4001" y="548"/>
                    <a:pt x="3454" y="1"/>
                    <a:pt x="2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2" name="Google Shape;10752;p161"/>
            <p:cNvSpPr/>
            <p:nvPr/>
          </p:nvSpPr>
          <p:spPr>
            <a:xfrm>
              <a:off x="7974274" y="2241007"/>
              <a:ext cx="129484" cy="30272"/>
            </a:xfrm>
            <a:custGeom>
              <a:avLst/>
              <a:gdLst/>
              <a:ahLst/>
              <a:cxnLst/>
              <a:rect l="l" t="t" r="r" b="b"/>
              <a:pathLst>
                <a:path w="3978" h="930" extrusionOk="0">
                  <a:moveTo>
                    <a:pt x="1215" y="0"/>
                  </a:moveTo>
                  <a:cubicBezTo>
                    <a:pt x="620" y="0"/>
                    <a:pt x="143" y="381"/>
                    <a:pt x="0" y="929"/>
                  </a:cubicBezTo>
                  <a:lnTo>
                    <a:pt x="3977" y="929"/>
                  </a:lnTo>
                  <a:lnTo>
                    <a:pt x="397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3" name="Google Shape;10753;p161"/>
            <p:cNvSpPr/>
            <p:nvPr/>
          </p:nvSpPr>
          <p:spPr>
            <a:xfrm>
              <a:off x="7973493" y="2056509"/>
              <a:ext cx="130265" cy="179090"/>
            </a:xfrm>
            <a:custGeom>
              <a:avLst/>
              <a:gdLst/>
              <a:ahLst/>
              <a:cxnLst/>
              <a:rect l="l" t="t" r="r" b="b"/>
              <a:pathLst>
                <a:path w="4002" h="5502" extrusionOk="0">
                  <a:moveTo>
                    <a:pt x="3120" y="1548"/>
                  </a:moveTo>
                  <a:lnTo>
                    <a:pt x="3120" y="2168"/>
                  </a:lnTo>
                  <a:lnTo>
                    <a:pt x="929" y="2168"/>
                  </a:lnTo>
                  <a:lnTo>
                    <a:pt x="929" y="1548"/>
                  </a:lnTo>
                  <a:close/>
                  <a:moveTo>
                    <a:pt x="3120" y="3096"/>
                  </a:moveTo>
                  <a:lnTo>
                    <a:pt x="3120" y="3739"/>
                  </a:lnTo>
                  <a:lnTo>
                    <a:pt x="929" y="3739"/>
                  </a:lnTo>
                  <a:lnTo>
                    <a:pt x="929" y="3096"/>
                  </a:lnTo>
                  <a:close/>
                  <a:moveTo>
                    <a:pt x="1263" y="1"/>
                  </a:moveTo>
                  <a:cubicBezTo>
                    <a:pt x="572" y="1"/>
                    <a:pt x="24" y="548"/>
                    <a:pt x="1" y="1239"/>
                  </a:cubicBezTo>
                  <a:lnTo>
                    <a:pt x="1" y="5502"/>
                  </a:lnTo>
                  <a:cubicBezTo>
                    <a:pt x="338" y="5209"/>
                    <a:pt x="738" y="5023"/>
                    <a:pt x="1183" y="5023"/>
                  </a:cubicBezTo>
                  <a:cubicBezTo>
                    <a:pt x="1209" y="5023"/>
                    <a:pt x="1236" y="5024"/>
                    <a:pt x="1263" y="5025"/>
                  </a:cubicBezTo>
                  <a:lnTo>
                    <a:pt x="4001" y="5025"/>
                  </a:lnTo>
                  <a:lnTo>
                    <a:pt x="400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4" name="Google Shape;10754;p161"/>
            <p:cNvSpPr/>
            <p:nvPr/>
          </p:nvSpPr>
          <p:spPr>
            <a:xfrm>
              <a:off x="7934725" y="2003028"/>
              <a:ext cx="58167" cy="27147"/>
            </a:xfrm>
            <a:custGeom>
              <a:avLst/>
              <a:gdLst/>
              <a:ahLst/>
              <a:cxnLst/>
              <a:rect l="l" t="t" r="r" b="b"/>
              <a:pathLst>
                <a:path w="1787" h="834" extrusionOk="0">
                  <a:moveTo>
                    <a:pt x="885" y="0"/>
                  </a:moveTo>
                  <a:cubicBezTo>
                    <a:pt x="543" y="0"/>
                    <a:pt x="203" y="167"/>
                    <a:pt x="1" y="500"/>
                  </a:cubicBezTo>
                  <a:lnTo>
                    <a:pt x="525" y="834"/>
                  </a:lnTo>
                  <a:cubicBezTo>
                    <a:pt x="608" y="703"/>
                    <a:pt x="745" y="637"/>
                    <a:pt x="882" y="637"/>
                  </a:cubicBezTo>
                  <a:cubicBezTo>
                    <a:pt x="1019" y="637"/>
                    <a:pt x="1156" y="703"/>
                    <a:pt x="1239" y="834"/>
                  </a:cubicBezTo>
                  <a:lnTo>
                    <a:pt x="1787" y="500"/>
                  </a:lnTo>
                  <a:cubicBezTo>
                    <a:pt x="1573" y="167"/>
                    <a:pt x="1227" y="0"/>
                    <a:pt x="8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5" name="Google Shape;10755;p161"/>
            <p:cNvSpPr/>
            <p:nvPr/>
          </p:nvSpPr>
          <p:spPr>
            <a:xfrm>
              <a:off x="7900612" y="1963479"/>
              <a:ext cx="125610" cy="45765"/>
            </a:xfrm>
            <a:custGeom>
              <a:avLst/>
              <a:gdLst/>
              <a:ahLst/>
              <a:cxnLst/>
              <a:rect l="l" t="t" r="r" b="b"/>
              <a:pathLst>
                <a:path w="3859" h="1406" extrusionOk="0">
                  <a:moveTo>
                    <a:pt x="1939" y="1"/>
                  </a:moveTo>
                  <a:cubicBezTo>
                    <a:pt x="1198" y="1"/>
                    <a:pt x="453" y="358"/>
                    <a:pt x="1" y="1072"/>
                  </a:cubicBezTo>
                  <a:lnTo>
                    <a:pt x="549" y="1406"/>
                  </a:lnTo>
                  <a:cubicBezTo>
                    <a:pt x="870" y="894"/>
                    <a:pt x="1406" y="638"/>
                    <a:pt x="1942" y="638"/>
                  </a:cubicBezTo>
                  <a:cubicBezTo>
                    <a:pt x="2478" y="638"/>
                    <a:pt x="3013" y="894"/>
                    <a:pt x="3335" y="1406"/>
                  </a:cubicBezTo>
                  <a:lnTo>
                    <a:pt x="3859" y="1072"/>
                  </a:lnTo>
                  <a:cubicBezTo>
                    <a:pt x="3418" y="358"/>
                    <a:pt x="2680" y="1"/>
                    <a:pt x="19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6" name="Google Shape;10756;p161"/>
            <p:cNvSpPr/>
            <p:nvPr/>
          </p:nvSpPr>
          <p:spPr>
            <a:xfrm>
              <a:off x="7864968" y="1922595"/>
              <a:ext cx="196927" cy="64970"/>
            </a:xfrm>
            <a:custGeom>
              <a:avLst/>
              <a:gdLst/>
              <a:ahLst/>
              <a:cxnLst/>
              <a:rect l="l" t="t" r="r" b="b"/>
              <a:pathLst>
                <a:path w="6050" h="1996" extrusionOk="0">
                  <a:moveTo>
                    <a:pt x="3025" y="1"/>
                  </a:moveTo>
                  <a:cubicBezTo>
                    <a:pt x="1864" y="1"/>
                    <a:pt x="703" y="554"/>
                    <a:pt x="0" y="1662"/>
                  </a:cubicBezTo>
                  <a:lnTo>
                    <a:pt x="524" y="1995"/>
                  </a:lnTo>
                  <a:cubicBezTo>
                    <a:pt x="1072" y="1138"/>
                    <a:pt x="2025" y="614"/>
                    <a:pt x="3025" y="614"/>
                  </a:cubicBezTo>
                  <a:cubicBezTo>
                    <a:pt x="4025" y="614"/>
                    <a:pt x="4978" y="1138"/>
                    <a:pt x="5525" y="1995"/>
                  </a:cubicBezTo>
                  <a:lnTo>
                    <a:pt x="6049" y="1662"/>
                  </a:lnTo>
                  <a:cubicBezTo>
                    <a:pt x="5347" y="554"/>
                    <a:pt x="4186" y="1"/>
                    <a:pt x="30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7" name="Google Shape;10757;p161"/>
          <p:cNvGrpSpPr/>
          <p:nvPr/>
        </p:nvGrpSpPr>
        <p:grpSpPr>
          <a:xfrm>
            <a:off x="6286323" y="1768643"/>
            <a:ext cx="348927" cy="349783"/>
            <a:chOff x="6282048" y="1922400"/>
            <a:chExt cx="348057" cy="348876"/>
          </a:xfrm>
        </p:grpSpPr>
        <p:sp>
          <p:nvSpPr>
            <p:cNvPr id="10758" name="Google Shape;10758;p161"/>
            <p:cNvSpPr/>
            <p:nvPr/>
          </p:nvSpPr>
          <p:spPr>
            <a:xfrm>
              <a:off x="6458019" y="2140230"/>
              <a:ext cx="80626" cy="131046"/>
            </a:xfrm>
            <a:custGeom>
              <a:avLst/>
              <a:gdLst/>
              <a:ahLst/>
              <a:cxnLst/>
              <a:rect l="l" t="t" r="r" b="b"/>
              <a:pathLst>
                <a:path w="2477" h="4026" extrusionOk="0">
                  <a:moveTo>
                    <a:pt x="0" y="0"/>
                  </a:moveTo>
                  <a:lnTo>
                    <a:pt x="215" y="3096"/>
                  </a:lnTo>
                  <a:lnTo>
                    <a:pt x="1048" y="2620"/>
                  </a:lnTo>
                  <a:lnTo>
                    <a:pt x="1834" y="4025"/>
                  </a:lnTo>
                  <a:lnTo>
                    <a:pt x="2429" y="3692"/>
                  </a:lnTo>
                  <a:lnTo>
                    <a:pt x="1643" y="2287"/>
                  </a:lnTo>
                  <a:lnTo>
                    <a:pt x="2477" y="1834"/>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9" name="Google Shape;10759;p161"/>
            <p:cNvSpPr/>
            <p:nvPr/>
          </p:nvSpPr>
          <p:spPr>
            <a:xfrm>
              <a:off x="6282048" y="1922400"/>
              <a:ext cx="234913" cy="59729"/>
            </a:xfrm>
            <a:custGeom>
              <a:avLst/>
              <a:gdLst/>
              <a:ahLst/>
              <a:cxnLst/>
              <a:rect l="l" t="t" r="r" b="b"/>
              <a:pathLst>
                <a:path w="7217" h="1835" extrusionOk="0">
                  <a:moveTo>
                    <a:pt x="1739" y="596"/>
                  </a:moveTo>
                  <a:lnTo>
                    <a:pt x="1739" y="1215"/>
                  </a:lnTo>
                  <a:lnTo>
                    <a:pt x="1120" y="1215"/>
                  </a:lnTo>
                  <a:lnTo>
                    <a:pt x="1120" y="596"/>
                  </a:lnTo>
                  <a:close/>
                  <a:moveTo>
                    <a:pt x="2906" y="596"/>
                  </a:moveTo>
                  <a:lnTo>
                    <a:pt x="2906" y="1215"/>
                  </a:lnTo>
                  <a:lnTo>
                    <a:pt x="2286" y="1215"/>
                  </a:lnTo>
                  <a:lnTo>
                    <a:pt x="2286" y="596"/>
                  </a:lnTo>
                  <a:close/>
                  <a:moveTo>
                    <a:pt x="4049" y="596"/>
                  </a:moveTo>
                  <a:lnTo>
                    <a:pt x="4049" y="1215"/>
                  </a:lnTo>
                  <a:lnTo>
                    <a:pt x="3430" y="1215"/>
                  </a:lnTo>
                  <a:lnTo>
                    <a:pt x="3430" y="596"/>
                  </a:lnTo>
                  <a:close/>
                  <a:moveTo>
                    <a:pt x="0" y="1"/>
                  </a:moveTo>
                  <a:lnTo>
                    <a:pt x="0" y="1834"/>
                  </a:lnTo>
                  <a:lnTo>
                    <a:pt x="5692" y="1834"/>
                  </a:lnTo>
                  <a:lnTo>
                    <a:pt x="721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0" name="Google Shape;10760;p161"/>
            <p:cNvSpPr/>
            <p:nvPr/>
          </p:nvSpPr>
          <p:spPr>
            <a:xfrm>
              <a:off x="6282048" y="1922400"/>
              <a:ext cx="348057" cy="308541"/>
            </a:xfrm>
            <a:custGeom>
              <a:avLst/>
              <a:gdLst/>
              <a:ahLst/>
              <a:cxnLst/>
              <a:rect l="l" t="t" r="r" b="b"/>
              <a:pathLst>
                <a:path w="10693" h="9479" extrusionOk="0">
                  <a:moveTo>
                    <a:pt x="5144" y="3311"/>
                  </a:moveTo>
                  <a:lnTo>
                    <a:pt x="5740" y="3478"/>
                  </a:lnTo>
                  <a:lnTo>
                    <a:pt x="5430" y="4573"/>
                  </a:lnTo>
                  <a:lnTo>
                    <a:pt x="4835" y="4406"/>
                  </a:lnTo>
                  <a:lnTo>
                    <a:pt x="5144" y="3311"/>
                  </a:lnTo>
                  <a:close/>
                  <a:moveTo>
                    <a:pt x="3954" y="3454"/>
                  </a:moveTo>
                  <a:lnTo>
                    <a:pt x="4501" y="4430"/>
                  </a:lnTo>
                  <a:lnTo>
                    <a:pt x="3954" y="4740"/>
                  </a:lnTo>
                  <a:lnTo>
                    <a:pt x="3406" y="3739"/>
                  </a:lnTo>
                  <a:lnTo>
                    <a:pt x="3954" y="3454"/>
                  </a:lnTo>
                  <a:close/>
                  <a:moveTo>
                    <a:pt x="6716" y="4263"/>
                  </a:moveTo>
                  <a:lnTo>
                    <a:pt x="7026" y="4811"/>
                  </a:lnTo>
                  <a:lnTo>
                    <a:pt x="6025" y="5359"/>
                  </a:lnTo>
                  <a:lnTo>
                    <a:pt x="5740" y="4787"/>
                  </a:lnTo>
                  <a:lnTo>
                    <a:pt x="6716" y="4263"/>
                  </a:lnTo>
                  <a:close/>
                  <a:moveTo>
                    <a:pt x="2644" y="4692"/>
                  </a:moveTo>
                  <a:lnTo>
                    <a:pt x="3739" y="5002"/>
                  </a:lnTo>
                  <a:lnTo>
                    <a:pt x="3549" y="5597"/>
                  </a:lnTo>
                  <a:lnTo>
                    <a:pt x="2477" y="5287"/>
                  </a:lnTo>
                  <a:lnTo>
                    <a:pt x="2644" y="4692"/>
                  </a:lnTo>
                  <a:close/>
                  <a:moveTo>
                    <a:pt x="3596" y="5978"/>
                  </a:moveTo>
                  <a:lnTo>
                    <a:pt x="3906" y="6526"/>
                  </a:lnTo>
                  <a:lnTo>
                    <a:pt x="2906" y="7073"/>
                  </a:lnTo>
                  <a:lnTo>
                    <a:pt x="2620" y="6526"/>
                  </a:lnTo>
                  <a:lnTo>
                    <a:pt x="3596" y="5978"/>
                  </a:lnTo>
                  <a:close/>
                  <a:moveTo>
                    <a:pt x="8050" y="1"/>
                  </a:moveTo>
                  <a:lnTo>
                    <a:pt x="6002" y="2477"/>
                  </a:lnTo>
                  <a:lnTo>
                    <a:pt x="0" y="2477"/>
                  </a:lnTo>
                  <a:lnTo>
                    <a:pt x="0" y="9479"/>
                  </a:lnTo>
                  <a:lnTo>
                    <a:pt x="4978" y="9479"/>
                  </a:lnTo>
                  <a:lnTo>
                    <a:pt x="4692" y="5383"/>
                  </a:lnTo>
                  <a:lnTo>
                    <a:pt x="9050" y="8598"/>
                  </a:lnTo>
                  <a:lnTo>
                    <a:pt x="7931" y="9241"/>
                  </a:lnTo>
                  <a:lnTo>
                    <a:pt x="8050" y="9479"/>
                  </a:lnTo>
                  <a:lnTo>
                    <a:pt x="10693" y="9479"/>
                  </a:lnTo>
                  <a:lnTo>
                    <a:pt x="1069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1" name="Google Shape;10761;p161"/>
          <p:cNvGrpSpPr/>
          <p:nvPr/>
        </p:nvGrpSpPr>
        <p:grpSpPr>
          <a:xfrm>
            <a:off x="5537183" y="1768643"/>
            <a:ext cx="336497" cy="349778"/>
            <a:chOff x="5534776" y="1922400"/>
            <a:chExt cx="335657" cy="348871"/>
          </a:xfrm>
        </p:grpSpPr>
        <p:sp>
          <p:nvSpPr>
            <p:cNvPr id="10762" name="Google Shape;10762;p161"/>
            <p:cNvSpPr/>
            <p:nvPr/>
          </p:nvSpPr>
          <p:spPr>
            <a:xfrm>
              <a:off x="5596004" y="2068130"/>
              <a:ext cx="274429" cy="134139"/>
            </a:xfrm>
            <a:custGeom>
              <a:avLst/>
              <a:gdLst/>
              <a:ahLst/>
              <a:cxnLst/>
              <a:rect l="l" t="t" r="r" b="b"/>
              <a:pathLst>
                <a:path w="8431" h="4121" extrusionOk="0">
                  <a:moveTo>
                    <a:pt x="2715" y="715"/>
                  </a:moveTo>
                  <a:lnTo>
                    <a:pt x="2715" y="1334"/>
                  </a:lnTo>
                  <a:lnTo>
                    <a:pt x="2049" y="1334"/>
                  </a:lnTo>
                  <a:lnTo>
                    <a:pt x="2049" y="3430"/>
                  </a:lnTo>
                  <a:lnTo>
                    <a:pt x="1429" y="3430"/>
                  </a:lnTo>
                  <a:lnTo>
                    <a:pt x="1429" y="1334"/>
                  </a:lnTo>
                  <a:lnTo>
                    <a:pt x="786" y="1334"/>
                  </a:lnTo>
                  <a:lnTo>
                    <a:pt x="786" y="715"/>
                  </a:lnTo>
                  <a:close/>
                  <a:moveTo>
                    <a:pt x="5311" y="715"/>
                  </a:moveTo>
                  <a:lnTo>
                    <a:pt x="4597" y="2073"/>
                  </a:lnTo>
                  <a:lnTo>
                    <a:pt x="5335" y="3430"/>
                  </a:lnTo>
                  <a:lnTo>
                    <a:pt x="4620" y="3430"/>
                  </a:lnTo>
                  <a:lnTo>
                    <a:pt x="4239" y="2739"/>
                  </a:lnTo>
                  <a:lnTo>
                    <a:pt x="3858" y="3430"/>
                  </a:lnTo>
                  <a:lnTo>
                    <a:pt x="3144" y="3430"/>
                  </a:lnTo>
                  <a:lnTo>
                    <a:pt x="3882" y="2073"/>
                  </a:lnTo>
                  <a:lnTo>
                    <a:pt x="3144" y="715"/>
                  </a:lnTo>
                  <a:lnTo>
                    <a:pt x="3858" y="715"/>
                  </a:lnTo>
                  <a:lnTo>
                    <a:pt x="4239" y="1406"/>
                  </a:lnTo>
                  <a:lnTo>
                    <a:pt x="4620" y="715"/>
                  </a:lnTo>
                  <a:close/>
                  <a:moveTo>
                    <a:pt x="7645" y="715"/>
                  </a:moveTo>
                  <a:lnTo>
                    <a:pt x="7645" y="1334"/>
                  </a:lnTo>
                  <a:lnTo>
                    <a:pt x="7002" y="1334"/>
                  </a:lnTo>
                  <a:lnTo>
                    <a:pt x="7002" y="3430"/>
                  </a:lnTo>
                  <a:lnTo>
                    <a:pt x="6359" y="3430"/>
                  </a:lnTo>
                  <a:lnTo>
                    <a:pt x="6359" y="1334"/>
                  </a:lnTo>
                  <a:lnTo>
                    <a:pt x="5716" y="1334"/>
                  </a:lnTo>
                  <a:lnTo>
                    <a:pt x="5716" y="715"/>
                  </a:lnTo>
                  <a:close/>
                  <a:moveTo>
                    <a:pt x="0" y="1"/>
                  </a:moveTo>
                  <a:lnTo>
                    <a:pt x="0" y="4121"/>
                  </a:lnTo>
                  <a:lnTo>
                    <a:pt x="8431" y="4121"/>
                  </a:lnTo>
                  <a:lnTo>
                    <a:pt x="843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3" name="Google Shape;10763;p161"/>
            <p:cNvSpPr/>
            <p:nvPr/>
          </p:nvSpPr>
          <p:spPr>
            <a:xfrm>
              <a:off x="5534776" y="1922400"/>
              <a:ext cx="75972" cy="76004"/>
            </a:xfrm>
            <a:custGeom>
              <a:avLst/>
              <a:gdLst/>
              <a:ahLst/>
              <a:cxnLst/>
              <a:rect l="l" t="t" r="r" b="b"/>
              <a:pathLst>
                <a:path w="2334" h="2335" extrusionOk="0">
                  <a:moveTo>
                    <a:pt x="2334" y="1"/>
                  </a:moveTo>
                  <a:lnTo>
                    <a:pt x="0" y="2334"/>
                  </a:lnTo>
                  <a:lnTo>
                    <a:pt x="2334" y="2334"/>
                  </a:lnTo>
                  <a:lnTo>
                    <a:pt x="23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4" name="Google Shape;10764;p161"/>
            <p:cNvSpPr/>
            <p:nvPr/>
          </p:nvSpPr>
          <p:spPr>
            <a:xfrm>
              <a:off x="5534776" y="1922400"/>
              <a:ext cx="261246" cy="348871"/>
            </a:xfrm>
            <a:custGeom>
              <a:avLst/>
              <a:gdLst/>
              <a:ahLst/>
              <a:cxnLst/>
              <a:rect l="l" t="t" r="r" b="b"/>
              <a:pathLst>
                <a:path w="8026" h="10718" extrusionOk="0">
                  <a:moveTo>
                    <a:pt x="6597" y="2382"/>
                  </a:moveTo>
                  <a:lnTo>
                    <a:pt x="6597" y="3001"/>
                  </a:lnTo>
                  <a:lnTo>
                    <a:pt x="3739" y="3001"/>
                  </a:lnTo>
                  <a:lnTo>
                    <a:pt x="3739" y="2382"/>
                  </a:lnTo>
                  <a:close/>
                  <a:moveTo>
                    <a:pt x="2953" y="1"/>
                  </a:moveTo>
                  <a:lnTo>
                    <a:pt x="2953" y="2954"/>
                  </a:lnTo>
                  <a:lnTo>
                    <a:pt x="0" y="2954"/>
                  </a:lnTo>
                  <a:lnTo>
                    <a:pt x="0" y="10717"/>
                  </a:lnTo>
                  <a:lnTo>
                    <a:pt x="8026" y="10717"/>
                  </a:lnTo>
                  <a:lnTo>
                    <a:pt x="8026" y="9241"/>
                  </a:lnTo>
                  <a:lnTo>
                    <a:pt x="1262" y="9241"/>
                  </a:lnTo>
                  <a:lnTo>
                    <a:pt x="1262" y="3859"/>
                  </a:lnTo>
                  <a:lnTo>
                    <a:pt x="8026" y="3859"/>
                  </a:lnTo>
                  <a:lnTo>
                    <a:pt x="802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5" name="Google Shape;10765;p161"/>
          <p:cNvGrpSpPr/>
          <p:nvPr/>
        </p:nvGrpSpPr>
        <p:grpSpPr>
          <a:xfrm>
            <a:off x="4774827" y="1768643"/>
            <a:ext cx="349710" cy="349781"/>
            <a:chOff x="4774321" y="1922400"/>
            <a:chExt cx="348838" cy="348874"/>
          </a:xfrm>
        </p:grpSpPr>
        <p:sp>
          <p:nvSpPr>
            <p:cNvPr id="10766" name="Google Shape;10766;p161"/>
            <p:cNvSpPr/>
            <p:nvPr/>
          </p:nvSpPr>
          <p:spPr>
            <a:xfrm>
              <a:off x="4846388" y="2191400"/>
              <a:ext cx="23306" cy="24054"/>
            </a:xfrm>
            <a:custGeom>
              <a:avLst/>
              <a:gdLst/>
              <a:ahLst/>
              <a:cxnLst/>
              <a:rect l="l" t="t" r="r" b="b"/>
              <a:pathLst>
                <a:path w="716" h="739" extrusionOk="0">
                  <a:moveTo>
                    <a:pt x="1" y="0"/>
                  </a:moveTo>
                  <a:lnTo>
                    <a:pt x="1" y="738"/>
                  </a:lnTo>
                  <a:lnTo>
                    <a:pt x="715" y="738"/>
                  </a:lnTo>
                  <a:lnTo>
                    <a:pt x="71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7" name="Google Shape;10767;p161"/>
            <p:cNvSpPr/>
            <p:nvPr/>
          </p:nvSpPr>
          <p:spPr>
            <a:xfrm>
              <a:off x="4774321" y="1947985"/>
              <a:ext cx="348838" cy="77534"/>
            </a:xfrm>
            <a:custGeom>
              <a:avLst/>
              <a:gdLst/>
              <a:ahLst/>
              <a:cxnLst/>
              <a:rect l="l" t="t" r="r" b="b"/>
              <a:pathLst>
                <a:path w="10717" h="2382" extrusionOk="0">
                  <a:moveTo>
                    <a:pt x="0" y="0"/>
                  </a:moveTo>
                  <a:lnTo>
                    <a:pt x="0" y="2382"/>
                  </a:lnTo>
                  <a:lnTo>
                    <a:pt x="10717" y="2382"/>
                  </a:lnTo>
                  <a:lnTo>
                    <a:pt x="10717" y="0"/>
                  </a:lnTo>
                  <a:lnTo>
                    <a:pt x="9288" y="0"/>
                  </a:lnTo>
                  <a:lnTo>
                    <a:pt x="9288" y="310"/>
                  </a:lnTo>
                  <a:cubicBezTo>
                    <a:pt x="9288" y="834"/>
                    <a:pt x="8859" y="1263"/>
                    <a:pt x="8335" y="1263"/>
                  </a:cubicBezTo>
                  <a:lnTo>
                    <a:pt x="8264" y="1263"/>
                  </a:lnTo>
                  <a:cubicBezTo>
                    <a:pt x="7740" y="1263"/>
                    <a:pt x="7311" y="834"/>
                    <a:pt x="7311" y="310"/>
                  </a:cubicBezTo>
                  <a:lnTo>
                    <a:pt x="7311" y="0"/>
                  </a:lnTo>
                  <a:lnTo>
                    <a:pt x="3406" y="0"/>
                  </a:lnTo>
                  <a:lnTo>
                    <a:pt x="3406" y="310"/>
                  </a:lnTo>
                  <a:cubicBezTo>
                    <a:pt x="3406" y="834"/>
                    <a:pt x="2977" y="1263"/>
                    <a:pt x="2453" y="1263"/>
                  </a:cubicBezTo>
                  <a:lnTo>
                    <a:pt x="2382" y="1263"/>
                  </a:lnTo>
                  <a:cubicBezTo>
                    <a:pt x="1858" y="1263"/>
                    <a:pt x="1429" y="834"/>
                    <a:pt x="1429" y="310"/>
                  </a:cubicBezTo>
                  <a:lnTo>
                    <a:pt x="142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8" name="Google Shape;10768;p161"/>
            <p:cNvSpPr/>
            <p:nvPr/>
          </p:nvSpPr>
          <p:spPr>
            <a:xfrm>
              <a:off x="4774321" y="2045670"/>
              <a:ext cx="348838" cy="225604"/>
            </a:xfrm>
            <a:custGeom>
              <a:avLst/>
              <a:gdLst/>
              <a:ahLst/>
              <a:cxnLst/>
              <a:rect l="l" t="t" r="r" b="b"/>
              <a:pathLst>
                <a:path w="10717" h="6931" extrusionOk="0">
                  <a:moveTo>
                    <a:pt x="3572" y="1096"/>
                  </a:moveTo>
                  <a:lnTo>
                    <a:pt x="3572" y="3072"/>
                  </a:lnTo>
                  <a:lnTo>
                    <a:pt x="1596" y="3072"/>
                  </a:lnTo>
                  <a:lnTo>
                    <a:pt x="1596" y="1096"/>
                  </a:lnTo>
                  <a:close/>
                  <a:moveTo>
                    <a:pt x="6382" y="1096"/>
                  </a:moveTo>
                  <a:lnTo>
                    <a:pt x="6382" y="3072"/>
                  </a:lnTo>
                  <a:lnTo>
                    <a:pt x="4406" y="3072"/>
                  </a:lnTo>
                  <a:lnTo>
                    <a:pt x="4406" y="1096"/>
                  </a:lnTo>
                  <a:close/>
                  <a:moveTo>
                    <a:pt x="9169" y="1096"/>
                  </a:moveTo>
                  <a:lnTo>
                    <a:pt x="9169" y="3072"/>
                  </a:lnTo>
                  <a:lnTo>
                    <a:pt x="7168" y="3072"/>
                  </a:lnTo>
                  <a:lnTo>
                    <a:pt x="7168" y="1096"/>
                  </a:lnTo>
                  <a:close/>
                  <a:moveTo>
                    <a:pt x="3572" y="3858"/>
                  </a:moveTo>
                  <a:lnTo>
                    <a:pt x="3572" y="5835"/>
                  </a:lnTo>
                  <a:lnTo>
                    <a:pt x="1596" y="5835"/>
                  </a:lnTo>
                  <a:lnTo>
                    <a:pt x="1596" y="3858"/>
                  </a:lnTo>
                  <a:close/>
                  <a:moveTo>
                    <a:pt x="6382" y="3858"/>
                  </a:moveTo>
                  <a:lnTo>
                    <a:pt x="6382" y="5835"/>
                  </a:lnTo>
                  <a:lnTo>
                    <a:pt x="4406" y="5835"/>
                  </a:lnTo>
                  <a:lnTo>
                    <a:pt x="4406" y="3858"/>
                  </a:lnTo>
                  <a:close/>
                  <a:moveTo>
                    <a:pt x="9169" y="3858"/>
                  </a:moveTo>
                  <a:lnTo>
                    <a:pt x="9169" y="5835"/>
                  </a:lnTo>
                  <a:lnTo>
                    <a:pt x="7168" y="5835"/>
                  </a:lnTo>
                  <a:lnTo>
                    <a:pt x="7168" y="3858"/>
                  </a:lnTo>
                  <a:close/>
                  <a:moveTo>
                    <a:pt x="0" y="0"/>
                  </a:moveTo>
                  <a:lnTo>
                    <a:pt x="0" y="6930"/>
                  </a:lnTo>
                  <a:lnTo>
                    <a:pt x="10717" y="6930"/>
                  </a:ln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9" name="Google Shape;10769;p161"/>
            <p:cNvSpPr/>
            <p:nvPr/>
          </p:nvSpPr>
          <p:spPr>
            <a:xfrm>
              <a:off x="4846388" y="2101462"/>
              <a:ext cx="23306" cy="24054"/>
            </a:xfrm>
            <a:custGeom>
              <a:avLst/>
              <a:gdLst/>
              <a:ahLst/>
              <a:cxnLst/>
              <a:rect l="l" t="t" r="r" b="b"/>
              <a:pathLst>
                <a:path w="716" h="739" extrusionOk="0">
                  <a:moveTo>
                    <a:pt x="1" y="1"/>
                  </a:moveTo>
                  <a:lnTo>
                    <a:pt x="1" y="739"/>
                  </a:lnTo>
                  <a:lnTo>
                    <a:pt x="715" y="739"/>
                  </a:lnTo>
                  <a:lnTo>
                    <a:pt x="71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0" name="Google Shape;10770;p161"/>
            <p:cNvSpPr/>
            <p:nvPr/>
          </p:nvSpPr>
          <p:spPr>
            <a:xfrm>
              <a:off x="4840985" y="1922400"/>
              <a:ext cx="24054" cy="46547"/>
            </a:xfrm>
            <a:custGeom>
              <a:avLst/>
              <a:gdLst/>
              <a:ahLst/>
              <a:cxnLst/>
              <a:rect l="l" t="t" r="r" b="b"/>
              <a:pathLst>
                <a:path w="739" h="1430" extrusionOk="0">
                  <a:moveTo>
                    <a:pt x="0" y="1"/>
                  </a:moveTo>
                  <a:lnTo>
                    <a:pt x="0" y="1096"/>
                  </a:lnTo>
                  <a:cubicBezTo>
                    <a:pt x="0" y="1287"/>
                    <a:pt x="167" y="1429"/>
                    <a:pt x="334" y="1429"/>
                  </a:cubicBezTo>
                  <a:lnTo>
                    <a:pt x="405" y="1429"/>
                  </a:lnTo>
                  <a:cubicBezTo>
                    <a:pt x="596" y="1429"/>
                    <a:pt x="738" y="1287"/>
                    <a:pt x="738" y="1096"/>
                  </a:cubicBezTo>
                  <a:lnTo>
                    <a:pt x="73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1" name="Google Shape;10771;p161"/>
            <p:cNvSpPr/>
            <p:nvPr/>
          </p:nvSpPr>
          <p:spPr>
            <a:xfrm>
              <a:off x="5032450" y="1922400"/>
              <a:ext cx="24054" cy="46547"/>
            </a:xfrm>
            <a:custGeom>
              <a:avLst/>
              <a:gdLst/>
              <a:ahLst/>
              <a:cxnLst/>
              <a:rect l="l" t="t" r="r" b="b"/>
              <a:pathLst>
                <a:path w="739" h="1430" extrusionOk="0">
                  <a:moveTo>
                    <a:pt x="0" y="1"/>
                  </a:moveTo>
                  <a:lnTo>
                    <a:pt x="0" y="1096"/>
                  </a:lnTo>
                  <a:cubicBezTo>
                    <a:pt x="0" y="1287"/>
                    <a:pt x="167" y="1429"/>
                    <a:pt x="334" y="1429"/>
                  </a:cubicBezTo>
                  <a:lnTo>
                    <a:pt x="405" y="1429"/>
                  </a:lnTo>
                  <a:cubicBezTo>
                    <a:pt x="596" y="1429"/>
                    <a:pt x="739" y="1287"/>
                    <a:pt x="739" y="1096"/>
                  </a:cubicBezTo>
                  <a:lnTo>
                    <a:pt x="73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2" name="Google Shape;10772;p161"/>
            <p:cNvSpPr/>
            <p:nvPr/>
          </p:nvSpPr>
          <p:spPr>
            <a:xfrm>
              <a:off x="4937108" y="2191400"/>
              <a:ext cx="24054" cy="24054"/>
            </a:xfrm>
            <a:custGeom>
              <a:avLst/>
              <a:gdLst/>
              <a:ahLst/>
              <a:cxnLst/>
              <a:rect l="l" t="t" r="r" b="b"/>
              <a:pathLst>
                <a:path w="739" h="739" extrusionOk="0">
                  <a:moveTo>
                    <a:pt x="0" y="0"/>
                  </a:moveTo>
                  <a:lnTo>
                    <a:pt x="0" y="738"/>
                  </a:lnTo>
                  <a:lnTo>
                    <a:pt x="738" y="738"/>
                  </a:lnTo>
                  <a:lnTo>
                    <a:pt x="73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3" name="Google Shape;10773;p161"/>
            <p:cNvSpPr/>
            <p:nvPr/>
          </p:nvSpPr>
          <p:spPr>
            <a:xfrm>
              <a:off x="5027795" y="2101462"/>
              <a:ext cx="23273" cy="24054"/>
            </a:xfrm>
            <a:custGeom>
              <a:avLst/>
              <a:gdLst/>
              <a:ahLst/>
              <a:cxnLst/>
              <a:rect l="l" t="t" r="r" b="b"/>
              <a:pathLst>
                <a:path w="715" h="739" extrusionOk="0">
                  <a:moveTo>
                    <a:pt x="0" y="1"/>
                  </a:moveTo>
                  <a:lnTo>
                    <a:pt x="0" y="739"/>
                  </a:lnTo>
                  <a:lnTo>
                    <a:pt x="715" y="739"/>
                  </a:lnTo>
                  <a:lnTo>
                    <a:pt x="71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4" name="Google Shape;10774;p161"/>
            <p:cNvSpPr/>
            <p:nvPr/>
          </p:nvSpPr>
          <p:spPr>
            <a:xfrm>
              <a:off x="5027795" y="2191400"/>
              <a:ext cx="23273" cy="24054"/>
            </a:xfrm>
            <a:custGeom>
              <a:avLst/>
              <a:gdLst/>
              <a:ahLst/>
              <a:cxnLst/>
              <a:rect l="l" t="t" r="r" b="b"/>
              <a:pathLst>
                <a:path w="715" h="739" extrusionOk="0">
                  <a:moveTo>
                    <a:pt x="0" y="0"/>
                  </a:moveTo>
                  <a:lnTo>
                    <a:pt x="0" y="738"/>
                  </a:lnTo>
                  <a:lnTo>
                    <a:pt x="715" y="738"/>
                  </a:lnTo>
                  <a:lnTo>
                    <a:pt x="71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5" name="Google Shape;10775;p161"/>
            <p:cNvSpPr/>
            <p:nvPr/>
          </p:nvSpPr>
          <p:spPr>
            <a:xfrm>
              <a:off x="4937108" y="2101462"/>
              <a:ext cx="24054" cy="24054"/>
            </a:xfrm>
            <a:custGeom>
              <a:avLst/>
              <a:gdLst/>
              <a:ahLst/>
              <a:cxnLst/>
              <a:rect l="l" t="t" r="r" b="b"/>
              <a:pathLst>
                <a:path w="739" h="739" extrusionOk="0">
                  <a:moveTo>
                    <a:pt x="0" y="1"/>
                  </a:moveTo>
                  <a:lnTo>
                    <a:pt x="0" y="739"/>
                  </a:lnTo>
                  <a:lnTo>
                    <a:pt x="738" y="739"/>
                  </a:lnTo>
                  <a:lnTo>
                    <a:pt x="73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6" name="Google Shape;10776;p161"/>
          <p:cNvGrpSpPr/>
          <p:nvPr/>
        </p:nvGrpSpPr>
        <p:grpSpPr>
          <a:xfrm>
            <a:off x="4063736" y="1768643"/>
            <a:ext cx="261149" cy="349778"/>
            <a:chOff x="4065003" y="1922400"/>
            <a:chExt cx="260498" cy="348871"/>
          </a:xfrm>
        </p:grpSpPr>
        <p:sp>
          <p:nvSpPr>
            <p:cNvPr id="10777" name="Google Shape;10777;p161"/>
            <p:cNvSpPr/>
            <p:nvPr/>
          </p:nvSpPr>
          <p:spPr>
            <a:xfrm>
              <a:off x="4065003" y="1922400"/>
              <a:ext cx="75223" cy="76004"/>
            </a:xfrm>
            <a:custGeom>
              <a:avLst/>
              <a:gdLst/>
              <a:ahLst/>
              <a:cxnLst/>
              <a:rect l="l" t="t" r="r" b="b"/>
              <a:pathLst>
                <a:path w="2311" h="2335" extrusionOk="0">
                  <a:moveTo>
                    <a:pt x="2311" y="1"/>
                  </a:moveTo>
                  <a:lnTo>
                    <a:pt x="1" y="2334"/>
                  </a:lnTo>
                  <a:lnTo>
                    <a:pt x="2311" y="2334"/>
                  </a:lnTo>
                  <a:lnTo>
                    <a:pt x="231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8" name="Google Shape;10778;p161"/>
            <p:cNvSpPr/>
            <p:nvPr/>
          </p:nvSpPr>
          <p:spPr>
            <a:xfrm>
              <a:off x="4065003" y="1922400"/>
              <a:ext cx="260498" cy="348871"/>
            </a:xfrm>
            <a:custGeom>
              <a:avLst/>
              <a:gdLst/>
              <a:ahLst/>
              <a:cxnLst/>
              <a:rect l="l" t="t" r="r" b="b"/>
              <a:pathLst>
                <a:path w="8003" h="10718" extrusionOk="0">
                  <a:moveTo>
                    <a:pt x="4311" y="3739"/>
                  </a:moveTo>
                  <a:lnTo>
                    <a:pt x="4311" y="6526"/>
                  </a:lnTo>
                  <a:lnTo>
                    <a:pt x="5240" y="5621"/>
                  </a:lnTo>
                  <a:lnTo>
                    <a:pt x="5693" y="6049"/>
                  </a:lnTo>
                  <a:lnTo>
                    <a:pt x="4002" y="7740"/>
                  </a:lnTo>
                  <a:lnTo>
                    <a:pt x="2335" y="6073"/>
                  </a:lnTo>
                  <a:lnTo>
                    <a:pt x="2787" y="5621"/>
                  </a:lnTo>
                  <a:lnTo>
                    <a:pt x="3692" y="6526"/>
                  </a:lnTo>
                  <a:lnTo>
                    <a:pt x="3692" y="3739"/>
                  </a:lnTo>
                  <a:close/>
                  <a:moveTo>
                    <a:pt x="6312" y="7740"/>
                  </a:moveTo>
                  <a:lnTo>
                    <a:pt x="6312" y="9169"/>
                  </a:lnTo>
                  <a:lnTo>
                    <a:pt x="1668" y="9169"/>
                  </a:lnTo>
                  <a:lnTo>
                    <a:pt x="1668" y="7740"/>
                  </a:lnTo>
                  <a:lnTo>
                    <a:pt x="2287" y="7740"/>
                  </a:lnTo>
                  <a:lnTo>
                    <a:pt x="2287" y="8526"/>
                  </a:lnTo>
                  <a:lnTo>
                    <a:pt x="5693" y="8526"/>
                  </a:lnTo>
                  <a:lnTo>
                    <a:pt x="5693" y="7740"/>
                  </a:lnTo>
                  <a:close/>
                  <a:moveTo>
                    <a:pt x="2954" y="1"/>
                  </a:moveTo>
                  <a:lnTo>
                    <a:pt x="2954" y="2954"/>
                  </a:lnTo>
                  <a:lnTo>
                    <a:pt x="1" y="2954"/>
                  </a:lnTo>
                  <a:lnTo>
                    <a:pt x="1" y="10717"/>
                  </a:lnTo>
                  <a:lnTo>
                    <a:pt x="8003" y="10717"/>
                  </a:lnTo>
                  <a:lnTo>
                    <a:pt x="800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9" name="Google Shape;10779;p161"/>
          <p:cNvGrpSpPr/>
          <p:nvPr/>
        </p:nvGrpSpPr>
        <p:grpSpPr>
          <a:xfrm>
            <a:off x="2508740" y="1781077"/>
            <a:ext cx="349710" cy="325661"/>
            <a:chOff x="2513885" y="1934802"/>
            <a:chExt cx="348838" cy="324816"/>
          </a:xfrm>
        </p:grpSpPr>
        <p:sp>
          <p:nvSpPr>
            <p:cNvPr id="10780" name="Google Shape;10780;p161"/>
            <p:cNvSpPr/>
            <p:nvPr/>
          </p:nvSpPr>
          <p:spPr>
            <a:xfrm>
              <a:off x="2669674" y="2065038"/>
              <a:ext cx="35707" cy="61259"/>
            </a:xfrm>
            <a:custGeom>
              <a:avLst/>
              <a:gdLst/>
              <a:ahLst/>
              <a:cxnLst/>
              <a:rect l="l" t="t" r="r" b="b"/>
              <a:pathLst>
                <a:path w="1097" h="1882" extrusionOk="0">
                  <a:moveTo>
                    <a:pt x="549" y="0"/>
                  </a:moveTo>
                  <a:cubicBezTo>
                    <a:pt x="525" y="0"/>
                    <a:pt x="382" y="120"/>
                    <a:pt x="215" y="572"/>
                  </a:cubicBezTo>
                  <a:cubicBezTo>
                    <a:pt x="96" y="1001"/>
                    <a:pt x="25" y="1429"/>
                    <a:pt x="1" y="1882"/>
                  </a:cubicBezTo>
                  <a:lnTo>
                    <a:pt x="1096" y="1882"/>
                  </a:lnTo>
                  <a:cubicBezTo>
                    <a:pt x="1096" y="1429"/>
                    <a:pt x="1025" y="1001"/>
                    <a:pt x="882" y="572"/>
                  </a:cubicBezTo>
                  <a:cubicBezTo>
                    <a:pt x="739" y="120"/>
                    <a:pt x="596" y="0"/>
                    <a:pt x="5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1" name="Google Shape;10781;p161"/>
            <p:cNvSpPr/>
            <p:nvPr/>
          </p:nvSpPr>
          <p:spPr>
            <a:xfrm>
              <a:off x="2669674" y="2146415"/>
              <a:ext cx="35707" cy="62073"/>
            </a:xfrm>
            <a:custGeom>
              <a:avLst/>
              <a:gdLst/>
              <a:ahLst/>
              <a:cxnLst/>
              <a:rect l="l" t="t" r="r" b="b"/>
              <a:pathLst>
                <a:path w="1097" h="1907" extrusionOk="0">
                  <a:moveTo>
                    <a:pt x="1" y="1"/>
                  </a:moveTo>
                  <a:cubicBezTo>
                    <a:pt x="25" y="453"/>
                    <a:pt x="96" y="906"/>
                    <a:pt x="215" y="1335"/>
                  </a:cubicBezTo>
                  <a:cubicBezTo>
                    <a:pt x="382" y="1763"/>
                    <a:pt x="525" y="1882"/>
                    <a:pt x="549" y="1906"/>
                  </a:cubicBezTo>
                  <a:cubicBezTo>
                    <a:pt x="596" y="1906"/>
                    <a:pt x="739" y="1763"/>
                    <a:pt x="882" y="1335"/>
                  </a:cubicBezTo>
                  <a:cubicBezTo>
                    <a:pt x="1025" y="906"/>
                    <a:pt x="1096" y="453"/>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2" name="Google Shape;10782;p161"/>
            <p:cNvSpPr/>
            <p:nvPr/>
          </p:nvSpPr>
          <p:spPr>
            <a:xfrm>
              <a:off x="2715408" y="2071222"/>
              <a:ext cx="42673" cy="55075"/>
            </a:xfrm>
            <a:custGeom>
              <a:avLst/>
              <a:gdLst/>
              <a:ahLst/>
              <a:cxnLst/>
              <a:rect l="l" t="t" r="r" b="b"/>
              <a:pathLst>
                <a:path w="1311" h="1692" extrusionOk="0">
                  <a:moveTo>
                    <a:pt x="1" y="1"/>
                  </a:moveTo>
                  <a:lnTo>
                    <a:pt x="1" y="1"/>
                  </a:lnTo>
                  <a:cubicBezTo>
                    <a:pt x="215" y="549"/>
                    <a:pt x="310" y="1120"/>
                    <a:pt x="334" y="1692"/>
                  </a:cubicBezTo>
                  <a:lnTo>
                    <a:pt x="1311" y="1692"/>
                  </a:lnTo>
                  <a:cubicBezTo>
                    <a:pt x="1215" y="930"/>
                    <a:pt x="715" y="287"/>
                    <a:pt x="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3" name="Google Shape;10783;p161"/>
            <p:cNvSpPr/>
            <p:nvPr/>
          </p:nvSpPr>
          <p:spPr>
            <a:xfrm>
              <a:off x="2677421" y="1949547"/>
              <a:ext cx="162066" cy="41892"/>
            </a:xfrm>
            <a:custGeom>
              <a:avLst/>
              <a:gdLst/>
              <a:ahLst/>
              <a:cxnLst/>
              <a:rect l="l" t="t" r="r" b="b"/>
              <a:pathLst>
                <a:path w="4979" h="1287" extrusionOk="0">
                  <a:moveTo>
                    <a:pt x="1" y="0"/>
                  </a:moveTo>
                  <a:lnTo>
                    <a:pt x="739" y="1286"/>
                  </a:lnTo>
                  <a:lnTo>
                    <a:pt x="4978" y="1286"/>
                  </a:lnTo>
                  <a:lnTo>
                    <a:pt x="497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4" name="Google Shape;10784;p161"/>
            <p:cNvSpPr/>
            <p:nvPr/>
          </p:nvSpPr>
          <p:spPr>
            <a:xfrm>
              <a:off x="2616974" y="2071222"/>
              <a:ext cx="42673" cy="55075"/>
            </a:xfrm>
            <a:custGeom>
              <a:avLst/>
              <a:gdLst/>
              <a:ahLst/>
              <a:cxnLst/>
              <a:rect l="l" t="t" r="r" b="b"/>
              <a:pathLst>
                <a:path w="1311" h="1692" extrusionOk="0">
                  <a:moveTo>
                    <a:pt x="1310" y="1"/>
                  </a:moveTo>
                  <a:lnTo>
                    <a:pt x="1310" y="1"/>
                  </a:lnTo>
                  <a:cubicBezTo>
                    <a:pt x="620" y="287"/>
                    <a:pt x="119" y="930"/>
                    <a:pt x="0" y="1692"/>
                  </a:cubicBezTo>
                  <a:lnTo>
                    <a:pt x="1001" y="1692"/>
                  </a:lnTo>
                  <a:cubicBezTo>
                    <a:pt x="1001" y="1120"/>
                    <a:pt x="1120" y="549"/>
                    <a:pt x="1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5" name="Google Shape;10785;p161"/>
            <p:cNvSpPr/>
            <p:nvPr/>
          </p:nvSpPr>
          <p:spPr>
            <a:xfrm>
              <a:off x="2616974" y="2146415"/>
              <a:ext cx="42673" cy="55856"/>
            </a:xfrm>
            <a:custGeom>
              <a:avLst/>
              <a:gdLst/>
              <a:ahLst/>
              <a:cxnLst/>
              <a:rect l="l" t="t" r="r" b="b"/>
              <a:pathLst>
                <a:path w="1311" h="1716" extrusionOk="0">
                  <a:moveTo>
                    <a:pt x="0" y="1"/>
                  </a:moveTo>
                  <a:cubicBezTo>
                    <a:pt x="119" y="763"/>
                    <a:pt x="620" y="1406"/>
                    <a:pt x="1310" y="1716"/>
                  </a:cubicBezTo>
                  <a:cubicBezTo>
                    <a:pt x="1120" y="1168"/>
                    <a:pt x="1001" y="596"/>
                    <a:pt x="10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6" name="Google Shape;10786;p161"/>
            <p:cNvSpPr/>
            <p:nvPr/>
          </p:nvSpPr>
          <p:spPr>
            <a:xfrm>
              <a:off x="2513885" y="1934802"/>
              <a:ext cx="348838" cy="324816"/>
            </a:xfrm>
            <a:custGeom>
              <a:avLst/>
              <a:gdLst/>
              <a:ahLst/>
              <a:cxnLst/>
              <a:rect l="l" t="t" r="r" b="b"/>
              <a:pathLst>
                <a:path w="10717" h="9979" extrusionOk="0">
                  <a:moveTo>
                    <a:pt x="5315" y="3371"/>
                  </a:moveTo>
                  <a:cubicBezTo>
                    <a:pt x="6767" y="3371"/>
                    <a:pt x="8168" y="4497"/>
                    <a:pt x="8168" y="6192"/>
                  </a:cubicBezTo>
                  <a:cubicBezTo>
                    <a:pt x="8168" y="7740"/>
                    <a:pt x="6906" y="9002"/>
                    <a:pt x="5335" y="9002"/>
                  </a:cubicBezTo>
                  <a:cubicBezTo>
                    <a:pt x="2834" y="9002"/>
                    <a:pt x="1572" y="5978"/>
                    <a:pt x="3358" y="4192"/>
                  </a:cubicBezTo>
                  <a:cubicBezTo>
                    <a:pt x="3925" y="3625"/>
                    <a:pt x="4626" y="3371"/>
                    <a:pt x="5315" y="3371"/>
                  </a:cubicBezTo>
                  <a:close/>
                  <a:moveTo>
                    <a:pt x="0" y="1"/>
                  </a:moveTo>
                  <a:lnTo>
                    <a:pt x="0" y="9979"/>
                  </a:lnTo>
                  <a:lnTo>
                    <a:pt x="10717" y="9979"/>
                  </a:lnTo>
                  <a:lnTo>
                    <a:pt x="10717" y="2382"/>
                  </a:lnTo>
                  <a:lnTo>
                    <a:pt x="5406" y="2382"/>
                  </a:lnTo>
                  <a:lnTo>
                    <a:pt x="404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7" name="Google Shape;10787;p161"/>
            <p:cNvSpPr/>
            <p:nvPr/>
          </p:nvSpPr>
          <p:spPr>
            <a:xfrm>
              <a:off x="2715408" y="2146415"/>
              <a:ext cx="42673" cy="55856"/>
            </a:xfrm>
            <a:custGeom>
              <a:avLst/>
              <a:gdLst/>
              <a:ahLst/>
              <a:cxnLst/>
              <a:rect l="l" t="t" r="r" b="b"/>
              <a:pathLst>
                <a:path w="1311" h="1716" extrusionOk="0">
                  <a:moveTo>
                    <a:pt x="334" y="1"/>
                  </a:moveTo>
                  <a:cubicBezTo>
                    <a:pt x="310" y="596"/>
                    <a:pt x="215" y="1168"/>
                    <a:pt x="1" y="1716"/>
                  </a:cubicBezTo>
                  <a:cubicBezTo>
                    <a:pt x="715" y="1406"/>
                    <a:pt x="1215" y="763"/>
                    <a:pt x="13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8" name="Google Shape;10788;p161"/>
          <p:cNvGrpSpPr/>
          <p:nvPr/>
        </p:nvGrpSpPr>
        <p:grpSpPr>
          <a:xfrm>
            <a:off x="1752584" y="1784178"/>
            <a:ext cx="349743" cy="318684"/>
            <a:chOff x="1759614" y="1937894"/>
            <a:chExt cx="348871" cy="317857"/>
          </a:xfrm>
        </p:grpSpPr>
        <p:sp>
          <p:nvSpPr>
            <p:cNvPr id="10789" name="Google Shape;10789;p161"/>
            <p:cNvSpPr/>
            <p:nvPr/>
          </p:nvSpPr>
          <p:spPr>
            <a:xfrm>
              <a:off x="1844898" y="1937894"/>
              <a:ext cx="179090" cy="251188"/>
            </a:xfrm>
            <a:custGeom>
              <a:avLst/>
              <a:gdLst/>
              <a:ahLst/>
              <a:cxnLst/>
              <a:rect l="l" t="t" r="r" b="b"/>
              <a:pathLst>
                <a:path w="5502" h="7717" extrusionOk="0">
                  <a:moveTo>
                    <a:pt x="1858" y="2525"/>
                  </a:moveTo>
                  <a:lnTo>
                    <a:pt x="2310" y="2954"/>
                  </a:lnTo>
                  <a:lnTo>
                    <a:pt x="1286" y="4026"/>
                  </a:lnTo>
                  <a:lnTo>
                    <a:pt x="524" y="3311"/>
                  </a:lnTo>
                  <a:lnTo>
                    <a:pt x="953" y="2859"/>
                  </a:lnTo>
                  <a:lnTo>
                    <a:pt x="1262" y="3144"/>
                  </a:lnTo>
                  <a:lnTo>
                    <a:pt x="1858" y="2525"/>
                  </a:lnTo>
                  <a:close/>
                  <a:moveTo>
                    <a:pt x="4811" y="3406"/>
                  </a:moveTo>
                  <a:lnTo>
                    <a:pt x="4811" y="4026"/>
                  </a:lnTo>
                  <a:lnTo>
                    <a:pt x="2667" y="4026"/>
                  </a:lnTo>
                  <a:lnTo>
                    <a:pt x="2667" y="3406"/>
                  </a:lnTo>
                  <a:close/>
                  <a:moveTo>
                    <a:pt x="1739" y="4692"/>
                  </a:moveTo>
                  <a:lnTo>
                    <a:pt x="1739" y="5312"/>
                  </a:lnTo>
                  <a:lnTo>
                    <a:pt x="1096" y="5312"/>
                  </a:lnTo>
                  <a:lnTo>
                    <a:pt x="1096" y="4692"/>
                  </a:lnTo>
                  <a:close/>
                  <a:moveTo>
                    <a:pt x="4811" y="4692"/>
                  </a:moveTo>
                  <a:lnTo>
                    <a:pt x="4811" y="5312"/>
                  </a:lnTo>
                  <a:lnTo>
                    <a:pt x="2667" y="5312"/>
                  </a:lnTo>
                  <a:lnTo>
                    <a:pt x="2667" y="4692"/>
                  </a:lnTo>
                  <a:close/>
                  <a:moveTo>
                    <a:pt x="1739" y="5954"/>
                  </a:moveTo>
                  <a:lnTo>
                    <a:pt x="1739" y="6597"/>
                  </a:lnTo>
                  <a:lnTo>
                    <a:pt x="1096" y="6597"/>
                  </a:lnTo>
                  <a:lnTo>
                    <a:pt x="1096" y="5954"/>
                  </a:lnTo>
                  <a:close/>
                  <a:moveTo>
                    <a:pt x="4811" y="5954"/>
                  </a:moveTo>
                  <a:lnTo>
                    <a:pt x="4811" y="6597"/>
                  </a:lnTo>
                  <a:lnTo>
                    <a:pt x="2667" y="6597"/>
                  </a:lnTo>
                  <a:lnTo>
                    <a:pt x="2667" y="5954"/>
                  </a:lnTo>
                  <a:close/>
                  <a:moveTo>
                    <a:pt x="1953" y="1"/>
                  </a:moveTo>
                  <a:lnTo>
                    <a:pt x="1953" y="1954"/>
                  </a:lnTo>
                  <a:lnTo>
                    <a:pt x="0" y="1954"/>
                  </a:lnTo>
                  <a:lnTo>
                    <a:pt x="0" y="7717"/>
                  </a:lnTo>
                  <a:lnTo>
                    <a:pt x="5501" y="7717"/>
                  </a:lnTo>
                  <a:lnTo>
                    <a:pt x="550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0" name="Google Shape;10790;p161"/>
            <p:cNvSpPr/>
            <p:nvPr/>
          </p:nvSpPr>
          <p:spPr>
            <a:xfrm>
              <a:off x="1853426" y="1946422"/>
              <a:ext cx="34894" cy="34145"/>
            </a:xfrm>
            <a:custGeom>
              <a:avLst/>
              <a:gdLst/>
              <a:ahLst/>
              <a:cxnLst/>
              <a:rect l="l" t="t" r="r" b="b"/>
              <a:pathLst>
                <a:path w="1072" h="1049" extrusionOk="0">
                  <a:moveTo>
                    <a:pt x="1072" y="1"/>
                  </a:moveTo>
                  <a:lnTo>
                    <a:pt x="0" y="1049"/>
                  </a:lnTo>
                  <a:lnTo>
                    <a:pt x="1072" y="1049"/>
                  </a:lnTo>
                  <a:lnTo>
                    <a:pt x="107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1" name="Google Shape;10791;p161"/>
            <p:cNvSpPr/>
            <p:nvPr/>
          </p:nvSpPr>
          <p:spPr>
            <a:xfrm>
              <a:off x="2044110" y="2012338"/>
              <a:ext cx="43454" cy="176747"/>
            </a:xfrm>
            <a:custGeom>
              <a:avLst/>
              <a:gdLst/>
              <a:ahLst/>
              <a:cxnLst/>
              <a:rect l="l" t="t" r="r" b="b"/>
              <a:pathLst>
                <a:path w="1335" h="5430" extrusionOk="0">
                  <a:moveTo>
                    <a:pt x="1" y="0"/>
                  </a:moveTo>
                  <a:lnTo>
                    <a:pt x="1" y="5430"/>
                  </a:lnTo>
                  <a:lnTo>
                    <a:pt x="1334" y="5430"/>
                  </a:lnTo>
                  <a:lnTo>
                    <a:pt x="133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2" name="Google Shape;10792;p161"/>
            <p:cNvSpPr/>
            <p:nvPr/>
          </p:nvSpPr>
          <p:spPr>
            <a:xfrm>
              <a:off x="1780545" y="2012338"/>
              <a:ext cx="44235" cy="176747"/>
            </a:xfrm>
            <a:custGeom>
              <a:avLst/>
              <a:gdLst/>
              <a:ahLst/>
              <a:cxnLst/>
              <a:rect l="l" t="t" r="r" b="b"/>
              <a:pathLst>
                <a:path w="1359" h="5430" extrusionOk="0">
                  <a:moveTo>
                    <a:pt x="1" y="0"/>
                  </a:moveTo>
                  <a:lnTo>
                    <a:pt x="1" y="5430"/>
                  </a:lnTo>
                  <a:lnTo>
                    <a:pt x="1358" y="5430"/>
                  </a:lnTo>
                  <a:lnTo>
                    <a:pt x="13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3" name="Google Shape;10793;p161"/>
            <p:cNvSpPr/>
            <p:nvPr/>
          </p:nvSpPr>
          <p:spPr>
            <a:xfrm>
              <a:off x="1759614" y="2209205"/>
              <a:ext cx="348871" cy="46547"/>
            </a:xfrm>
            <a:custGeom>
              <a:avLst/>
              <a:gdLst/>
              <a:ahLst/>
              <a:cxnLst/>
              <a:rect l="l" t="t" r="r" b="b"/>
              <a:pathLst>
                <a:path w="10718" h="1430" extrusionOk="0">
                  <a:moveTo>
                    <a:pt x="1" y="1"/>
                  </a:moveTo>
                  <a:lnTo>
                    <a:pt x="1" y="406"/>
                  </a:lnTo>
                  <a:cubicBezTo>
                    <a:pt x="1" y="977"/>
                    <a:pt x="477" y="1430"/>
                    <a:pt x="1025" y="1430"/>
                  </a:cubicBezTo>
                  <a:lnTo>
                    <a:pt x="9693" y="1430"/>
                  </a:lnTo>
                  <a:cubicBezTo>
                    <a:pt x="10265" y="1430"/>
                    <a:pt x="10717" y="977"/>
                    <a:pt x="10717" y="406"/>
                  </a:cubicBezTo>
                  <a:lnTo>
                    <a:pt x="1071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4" name="Google Shape;10794;p161"/>
          <p:cNvGrpSpPr/>
          <p:nvPr/>
        </p:nvGrpSpPr>
        <p:grpSpPr>
          <a:xfrm>
            <a:off x="1052392" y="1768643"/>
            <a:ext cx="240167" cy="349785"/>
            <a:chOff x="1061169" y="1922400"/>
            <a:chExt cx="239568" cy="348878"/>
          </a:xfrm>
        </p:grpSpPr>
        <p:sp>
          <p:nvSpPr>
            <p:cNvPr id="10795" name="Google Shape;10795;p161"/>
            <p:cNvSpPr/>
            <p:nvPr/>
          </p:nvSpPr>
          <p:spPr>
            <a:xfrm>
              <a:off x="1159635" y="2002247"/>
              <a:ext cx="31801" cy="36456"/>
            </a:xfrm>
            <a:custGeom>
              <a:avLst/>
              <a:gdLst/>
              <a:ahLst/>
              <a:cxnLst/>
              <a:rect l="l" t="t" r="r" b="b"/>
              <a:pathLst>
                <a:path w="977" h="1120" extrusionOk="0">
                  <a:moveTo>
                    <a:pt x="0" y="1"/>
                  </a:moveTo>
                  <a:lnTo>
                    <a:pt x="0" y="1120"/>
                  </a:lnTo>
                  <a:lnTo>
                    <a:pt x="977" y="548"/>
                  </a:ln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6" name="Google Shape;10796;p161"/>
            <p:cNvSpPr/>
            <p:nvPr/>
          </p:nvSpPr>
          <p:spPr>
            <a:xfrm>
              <a:off x="1061169" y="1922400"/>
              <a:ext cx="239568" cy="265901"/>
            </a:xfrm>
            <a:custGeom>
              <a:avLst/>
              <a:gdLst/>
              <a:ahLst/>
              <a:cxnLst/>
              <a:rect l="l" t="t" r="r" b="b"/>
              <a:pathLst>
                <a:path w="7360" h="8169" extrusionOk="0">
                  <a:moveTo>
                    <a:pt x="2406" y="1358"/>
                  </a:moveTo>
                  <a:lnTo>
                    <a:pt x="5264" y="3025"/>
                  </a:lnTo>
                  <a:lnTo>
                    <a:pt x="2406" y="4668"/>
                  </a:lnTo>
                  <a:lnTo>
                    <a:pt x="2406" y="1358"/>
                  </a:lnTo>
                  <a:close/>
                  <a:moveTo>
                    <a:pt x="5573" y="5335"/>
                  </a:moveTo>
                  <a:lnTo>
                    <a:pt x="5573" y="5954"/>
                  </a:lnTo>
                  <a:lnTo>
                    <a:pt x="1763" y="5954"/>
                  </a:lnTo>
                  <a:lnTo>
                    <a:pt x="1763" y="5335"/>
                  </a:lnTo>
                  <a:close/>
                  <a:moveTo>
                    <a:pt x="5573" y="6645"/>
                  </a:moveTo>
                  <a:lnTo>
                    <a:pt x="5573" y="7264"/>
                  </a:lnTo>
                  <a:lnTo>
                    <a:pt x="1763" y="7264"/>
                  </a:lnTo>
                  <a:lnTo>
                    <a:pt x="1763" y="6645"/>
                  </a:lnTo>
                  <a:close/>
                  <a:moveTo>
                    <a:pt x="1" y="1"/>
                  </a:moveTo>
                  <a:lnTo>
                    <a:pt x="1" y="8169"/>
                  </a:lnTo>
                  <a:lnTo>
                    <a:pt x="7359" y="8169"/>
                  </a:lnTo>
                  <a:lnTo>
                    <a:pt x="735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7" name="Google Shape;10797;p161"/>
            <p:cNvSpPr/>
            <p:nvPr/>
          </p:nvSpPr>
          <p:spPr>
            <a:xfrm>
              <a:off x="1061169" y="2208456"/>
              <a:ext cx="239568" cy="62822"/>
            </a:xfrm>
            <a:custGeom>
              <a:avLst/>
              <a:gdLst/>
              <a:ahLst/>
              <a:cxnLst/>
              <a:rect l="l" t="t" r="r" b="b"/>
              <a:pathLst>
                <a:path w="7360" h="1930" extrusionOk="0">
                  <a:moveTo>
                    <a:pt x="4002" y="643"/>
                  </a:moveTo>
                  <a:lnTo>
                    <a:pt x="3978" y="1286"/>
                  </a:lnTo>
                  <a:lnTo>
                    <a:pt x="3382" y="1286"/>
                  </a:lnTo>
                  <a:lnTo>
                    <a:pt x="3382" y="643"/>
                  </a:lnTo>
                  <a:close/>
                  <a:moveTo>
                    <a:pt x="1" y="0"/>
                  </a:moveTo>
                  <a:lnTo>
                    <a:pt x="1" y="1929"/>
                  </a:lnTo>
                  <a:lnTo>
                    <a:pt x="7359" y="1929"/>
                  </a:lnTo>
                  <a:lnTo>
                    <a:pt x="735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8" name="Google Shape;10798;p161"/>
          <p:cNvGrpSpPr/>
          <p:nvPr/>
        </p:nvGrpSpPr>
        <p:grpSpPr>
          <a:xfrm>
            <a:off x="3262547" y="2914996"/>
            <a:ext cx="348927" cy="293026"/>
            <a:chOff x="3265812" y="3065780"/>
            <a:chExt cx="348057" cy="292266"/>
          </a:xfrm>
        </p:grpSpPr>
        <p:sp>
          <p:nvSpPr>
            <p:cNvPr id="10799" name="Google Shape;10799;p161"/>
            <p:cNvSpPr/>
            <p:nvPr/>
          </p:nvSpPr>
          <p:spPr>
            <a:xfrm>
              <a:off x="3327040" y="3127040"/>
              <a:ext cx="225604" cy="126359"/>
            </a:xfrm>
            <a:custGeom>
              <a:avLst/>
              <a:gdLst/>
              <a:ahLst/>
              <a:cxnLst/>
              <a:rect l="l" t="t" r="r" b="b"/>
              <a:pathLst>
                <a:path w="6931" h="3882" extrusionOk="0">
                  <a:moveTo>
                    <a:pt x="4763" y="595"/>
                  </a:moveTo>
                  <a:cubicBezTo>
                    <a:pt x="5263" y="595"/>
                    <a:pt x="5692" y="1000"/>
                    <a:pt x="5692" y="1524"/>
                  </a:cubicBezTo>
                  <a:lnTo>
                    <a:pt x="5692" y="2405"/>
                  </a:lnTo>
                  <a:cubicBezTo>
                    <a:pt x="5692" y="2905"/>
                    <a:pt x="5263" y="3310"/>
                    <a:pt x="4763" y="3310"/>
                  </a:cubicBezTo>
                  <a:lnTo>
                    <a:pt x="3763" y="3310"/>
                  </a:lnTo>
                  <a:lnTo>
                    <a:pt x="3763" y="595"/>
                  </a:lnTo>
                  <a:close/>
                  <a:moveTo>
                    <a:pt x="3168" y="595"/>
                  </a:moveTo>
                  <a:lnTo>
                    <a:pt x="3168" y="3310"/>
                  </a:lnTo>
                  <a:lnTo>
                    <a:pt x="2549" y="3310"/>
                  </a:lnTo>
                  <a:lnTo>
                    <a:pt x="2549" y="2286"/>
                  </a:lnTo>
                  <a:lnTo>
                    <a:pt x="1882" y="2286"/>
                  </a:lnTo>
                  <a:lnTo>
                    <a:pt x="1882" y="3334"/>
                  </a:lnTo>
                  <a:lnTo>
                    <a:pt x="1239" y="3334"/>
                  </a:lnTo>
                  <a:lnTo>
                    <a:pt x="1239" y="595"/>
                  </a:lnTo>
                  <a:lnTo>
                    <a:pt x="1882" y="595"/>
                  </a:lnTo>
                  <a:lnTo>
                    <a:pt x="1882" y="1667"/>
                  </a:lnTo>
                  <a:lnTo>
                    <a:pt x="2549" y="1667"/>
                  </a:lnTo>
                  <a:lnTo>
                    <a:pt x="2549" y="595"/>
                  </a:lnTo>
                  <a:close/>
                  <a:moveTo>
                    <a:pt x="0" y="0"/>
                  </a:moveTo>
                  <a:lnTo>
                    <a:pt x="0" y="3882"/>
                  </a:lnTo>
                  <a:lnTo>
                    <a:pt x="6931" y="3882"/>
                  </a:lnTo>
                  <a:lnTo>
                    <a:pt x="693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0" name="Google Shape;10800;p161"/>
            <p:cNvSpPr/>
            <p:nvPr/>
          </p:nvSpPr>
          <p:spPr>
            <a:xfrm>
              <a:off x="3265812" y="3065780"/>
              <a:ext cx="348057" cy="292266"/>
            </a:xfrm>
            <a:custGeom>
              <a:avLst/>
              <a:gdLst/>
              <a:ahLst/>
              <a:cxnLst/>
              <a:rect l="l" t="t" r="r" b="b"/>
              <a:pathLst>
                <a:path w="10693" h="8979" extrusionOk="0">
                  <a:moveTo>
                    <a:pt x="9454" y="1239"/>
                  </a:moveTo>
                  <a:lnTo>
                    <a:pt x="9454" y="6407"/>
                  </a:lnTo>
                  <a:lnTo>
                    <a:pt x="1238" y="6407"/>
                  </a:lnTo>
                  <a:lnTo>
                    <a:pt x="1238" y="1239"/>
                  </a:lnTo>
                  <a:close/>
                  <a:moveTo>
                    <a:pt x="0" y="1"/>
                  </a:moveTo>
                  <a:lnTo>
                    <a:pt x="0" y="7645"/>
                  </a:lnTo>
                  <a:lnTo>
                    <a:pt x="3358" y="7645"/>
                  </a:lnTo>
                  <a:lnTo>
                    <a:pt x="3358" y="8979"/>
                  </a:lnTo>
                  <a:lnTo>
                    <a:pt x="7359" y="8979"/>
                  </a:lnTo>
                  <a:lnTo>
                    <a:pt x="7359" y="7645"/>
                  </a:lnTo>
                  <a:lnTo>
                    <a:pt x="10693" y="7645"/>
                  </a:lnTo>
                  <a:lnTo>
                    <a:pt x="1069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1" name="Google Shape;10801;p161"/>
            <p:cNvSpPr/>
            <p:nvPr/>
          </p:nvSpPr>
          <p:spPr>
            <a:xfrm>
              <a:off x="3469679" y="3166557"/>
              <a:ext cx="21743" cy="48109"/>
            </a:xfrm>
            <a:custGeom>
              <a:avLst/>
              <a:gdLst/>
              <a:ahLst/>
              <a:cxnLst/>
              <a:rect l="l" t="t" r="r" b="b"/>
              <a:pathLst>
                <a:path w="668" h="1478" extrusionOk="0">
                  <a:moveTo>
                    <a:pt x="381" y="1"/>
                  </a:moveTo>
                  <a:lnTo>
                    <a:pt x="381" y="24"/>
                  </a:lnTo>
                  <a:lnTo>
                    <a:pt x="0" y="24"/>
                  </a:lnTo>
                  <a:lnTo>
                    <a:pt x="0" y="1477"/>
                  </a:lnTo>
                  <a:lnTo>
                    <a:pt x="381" y="1477"/>
                  </a:lnTo>
                  <a:cubicBezTo>
                    <a:pt x="548" y="1477"/>
                    <a:pt x="667" y="1334"/>
                    <a:pt x="667" y="1191"/>
                  </a:cubicBezTo>
                  <a:lnTo>
                    <a:pt x="667" y="310"/>
                  </a:lnTo>
                  <a:cubicBezTo>
                    <a:pt x="667" y="144"/>
                    <a:pt x="548" y="1"/>
                    <a:pt x="3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2" name="Google Shape;10802;p161"/>
          <p:cNvGrpSpPr/>
          <p:nvPr/>
        </p:nvGrpSpPr>
        <p:grpSpPr>
          <a:xfrm>
            <a:off x="997211" y="2914996"/>
            <a:ext cx="349749" cy="292249"/>
            <a:chOff x="1006125" y="3065780"/>
            <a:chExt cx="348877" cy="291491"/>
          </a:xfrm>
        </p:grpSpPr>
        <p:sp>
          <p:nvSpPr>
            <p:cNvPr id="10803" name="Google Shape;10803;p161"/>
            <p:cNvSpPr/>
            <p:nvPr/>
          </p:nvSpPr>
          <p:spPr>
            <a:xfrm>
              <a:off x="1027055" y="3113857"/>
              <a:ext cx="307012" cy="176746"/>
            </a:xfrm>
            <a:custGeom>
              <a:avLst/>
              <a:gdLst/>
              <a:ahLst/>
              <a:cxnLst/>
              <a:rect l="l" t="t" r="r" b="b"/>
              <a:pathLst>
                <a:path w="9432" h="5430" extrusionOk="0">
                  <a:moveTo>
                    <a:pt x="1" y="0"/>
                  </a:moveTo>
                  <a:lnTo>
                    <a:pt x="1" y="5430"/>
                  </a:lnTo>
                  <a:lnTo>
                    <a:pt x="882" y="5430"/>
                  </a:lnTo>
                  <a:lnTo>
                    <a:pt x="882" y="5168"/>
                  </a:lnTo>
                  <a:cubicBezTo>
                    <a:pt x="882" y="4430"/>
                    <a:pt x="1287" y="3763"/>
                    <a:pt x="1930" y="3453"/>
                  </a:cubicBezTo>
                  <a:cubicBezTo>
                    <a:pt x="1739" y="3215"/>
                    <a:pt x="1620" y="2882"/>
                    <a:pt x="1644" y="2572"/>
                  </a:cubicBezTo>
                  <a:cubicBezTo>
                    <a:pt x="1682" y="1923"/>
                    <a:pt x="2225" y="1458"/>
                    <a:pt x="2831" y="1458"/>
                  </a:cubicBezTo>
                  <a:cubicBezTo>
                    <a:pt x="2982" y="1458"/>
                    <a:pt x="3136" y="1487"/>
                    <a:pt x="3287" y="1548"/>
                  </a:cubicBezTo>
                  <a:cubicBezTo>
                    <a:pt x="4049" y="1882"/>
                    <a:pt x="4264" y="2834"/>
                    <a:pt x="3716" y="3453"/>
                  </a:cubicBezTo>
                  <a:cubicBezTo>
                    <a:pt x="4359" y="3787"/>
                    <a:pt x="4764" y="4430"/>
                    <a:pt x="4764" y="5168"/>
                  </a:cubicBezTo>
                  <a:lnTo>
                    <a:pt x="4764" y="5430"/>
                  </a:lnTo>
                  <a:lnTo>
                    <a:pt x="9431" y="5430"/>
                  </a:lnTo>
                  <a:lnTo>
                    <a:pt x="9431" y="2263"/>
                  </a:lnTo>
                  <a:lnTo>
                    <a:pt x="7645" y="2263"/>
                  </a:lnTo>
                  <a:lnTo>
                    <a:pt x="5788" y="3477"/>
                  </a:lnTo>
                  <a:lnTo>
                    <a:pt x="5788" y="2263"/>
                  </a:lnTo>
                  <a:lnTo>
                    <a:pt x="5693" y="2263"/>
                  </a:lnTo>
                  <a:cubicBezTo>
                    <a:pt x="5192" y="2263"/>
                    <a:pt x="4788" y="1858"/>
                    <a:pt x="4788" y="1358"/>
                  </a:cubicBezTo>
                  <a:lnTo>
                    <a:pt x="478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4" name="Google Shape;10804;p161"/>
            <p:cNvSpPr/>
            <p:nvPr/>
          </p:nvSpPr>
          <p:spPr>
            <a:xfrm>
              <a:off x="1203026" y="3065780"/>
              <a:ext cx="151976" cy="123299"/>
            </a:xfrm>
            <a:custGeom>
              <a:avLst/>
              <a:gdLst/>
              <a:ahLst/>
              <a:cxnLst/>
              <a:rect l="l" t="t" r="r" b="b"/>
              <a:pathLst>
                <a:path w="4669" h="3788" extrusionOk="0">
                  <a:moveTo>
                    <a:pt x="1406" y="1168"/>
                  </a:moveTo>
                  <a:lnTo>
                    <a:pt x="1406" y="1763"/>
                  </a:lnTo>
                  <a:lnTo>
                    <a:pt x="763" y="1763"/>
                  </a:lnTo>
                  <a:lnTo>
                    <a:pt x="763" y="1168"/>
                  </a:lnTo>
                  <a:close/>
                  <a:moveTo>
                    <a:pt x="2644" y="1168"/>
                  </a:moveTo>
                  <a:lnTo>
                    <a:pt x="2644" y="1763"/>
                  </a:lnTo>
                  <a:lnTo>
                    <a:pt x="2025" y="1763"/>
                  </a:lnTo>
                  <a:lnTo>
                    <a:pt x="2025" y="1168"/>
                  </a:lnTo>
                  <a:close/>
                  <a:moveTo>
                    <a:pt x="3906" y="1168"/>
                  </a:moveTo>
                  <a:lnTo>
                    <a:pt x="3906" y="1763"/>
                  </a:lnTo>
                  <a:lnTo>
                    <a:pt x="3287" y="1763"/>
                  </a:lnTo>
                  <a:lnTo>
                    <a:pt x="3287" y="1168"/>
                  </a:lnTo>
                  <a:close/>
                  <a:moveTo>
                    <a:pt x="287" y="1"/>
                  </a:moveTo>
                  <a:cubicBezTo>
                    <a:pt x="120" y="1"/>
                    <a:pt x="1" y="120"/>
                    <a:pt x="1" y="287"/>
                  </a:cubicBezTo>
                  <a:lnTo>
                    <a:pt x="1" y="2835"/>
                  </a:lnTo>
                  <a:cubicBezTo>
                    <a:pt x="1" y="2978"/>
                    <a:pt x="120" y="3097"/>
                    <a:pt x="287" y="3097"/>
                  </a:cubicBezTo>
                  <a:lnTo>
                    <a:pt x="1001" y="3097"/>
                  </a:lnTo>
                  <a:lnTo>
                    <a:pt x="1001" y="3787"/>
                  </a:lnTo>
                  <a:lnTo>
                    <a:pt x="2025" y="3097"/>
                  </a:lnTo>
                  <a:lnTo>
                    <a:pt x="4383" y="3097"/>
                  </a:lnTo>
                  <a:cubicBezTo>
                    <a:pt x="4549" y="3097"/>
                    <a:pt x="4668" y="2978"/>
                    <a:pt x="4668" y="2835"/>
                  </a:cubicBezTo>
                  <a:lnTo>
                    <a:pt x="4668" y="287"/>
                  </a:lnTo>
                  <a:cubicBezTo>
                    <a:pt x="4668" y="120"/>
                    <a:pt x="4549" y="1"/>
                    <a:pt x="43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5" name="Google Shape;10805;p161"/>
            <p:cNvSpPr/>
            <p:nvPr/>
          </p:nvSpPr>
          <p:spPr>
            <a:xfrm>
              <a:off x="1006125" y="3310757"/>
              <a:ext cx="348871" cy="46514"/>
            </a:xfrm>
            <a:custGeom>
              <a:avLst/>
              <a:gdLst/>
              <a:ahLst/>
              <a:cxnLst/>
              <a:rect l="l" t="t" r="r" b="b"/>
              <a:pathLst>
                <a:path w="10718" h="1429" extrusionOk="0">
                  <a:moveTo>
                    <a:pt x="1" y="0"/>
                  </a:moveTo>
                  <a:lnTo>
                    <a:pt x="1" y="405"/>
                  </a:lnTo>
                  <a:cubicBezTo>
                    <a:pt x="1" y="977"/>
                    <a:pt x="453" y="1429"/>
                    <a:pt x="1025" y="1429"/>
                  </a:cubicBezTo>
                  <a:lnTo>
                    <a:pt x="9693" y="1429"/>
                  </a:lnTo>
                  <a:cubicBezTo>
                    <a:pt x="10241" y="1429"/>
                    <a:pt x="10717" y="977"/>
                    <a:pt x="10717" y="405"/>
                  </a:cubicBez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6" name="Google Shape;10806;p161"/>
            <p:cNvSpPr/>
            <p:nvPr/>
          </p:nvSpPr>
          <p:spPr>
            <a:xfrm>
              <a:off x="1075133" y="3237094"/>
              <a:ext cx="88015" cy="53512"/>
            </a:xfrm>
            <a:custGeom>
              <a:avLst/>
              <a:gdLst/>
              <a:ahLst/>
              <a:cxnLst/>
              <a:rect l="l" t="t" r="r" b="b"/>
              <a:pathLst>
                <a:path w="2704" h="1644" extrusionOk="0">
                  <a:moveTo>
                    <a:pt x="1362" y="1"/>
                  </a:moveTo>
                  <a:cubicBezTo>
                    <a:pt x="682" y="1"/>
                    <a:pt x="0" y="471"/>
                    <a:pt x="48" y="1406"/>
                  </a:cubicBezTo>
                  <a:lnTo>
                    <a:pt x="48" y="1644"/>
                  </a:lnTo>
                  <a:lnTo>
                    <a:pt x="2668" y="1644"/>
                  </a:lnTo>
                  <a:lnTo>
                    <a:pt x="2668" y="1382"/>
                  </a:lnTo>
                  <a:cubicBezTo>
                    <a:pt x="2703" y="459"/>
                    <a:pt x="2033" y="1"/>
                    <a:pt x="13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7" name="Google Shape;10807;p161"/>
            <p:cNvSpPr/>
            <p:nvPr/>
          </p:nvSpPr>
          <p:spPr>
            <a:xfrm>
              <a:off x="1094501" y="3181335"/>
              <a:ext cx="43454" cy="37205"/>
            </a:xfrm>
            <a:custGeom>
              <a:avLst/>
              <a:gdLst/>
              <a:ahLst/>
              <a:cxnLst/>
              <a:rect l="l" t="t" r="r" b="b"/>
              <a:pathLst>
                <a:path w="1335" h="1143" extrusionOk="0">
                  <a:moveTo>
                    <a:pt x="752" y="1"/>
                  </a:moveTo>
                  <a:cubicBezTo>
                    <a:pt x="613" y="1"/>
                    <a:pt x="472" y="52"/>
                    <a:pt x="358" y="166"/>
                  </a:cubicBezTo>
                  <a:cubicBezTo>
                    <a:pt x="1" y="523"/>
                    <a:pt x="263" y="1142"/>
                    <a:pt x="763" y="1142"/>
                  </a:cubicBezTo>
                  <a:cubicBezTo>
                    <a:pt x="1072" y="1142"/>
                    <a:pt x="1334" y="880"/>
                    <a:pt x="1334" y="571"/>
                  </a:cubicBezTo>
                  <a:cubicBezTo>
                    <a:pt x="1334" y="231"/>
                    <a:pt x="1048" y="1"/>
                    <a:pt x="75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8" name="Google Shape;10808;p161"/>
          <p:cNvGrpSpPr/>
          <p:nvPr/>
        </p:nvGrpSpPr>
        <p:grpSpPr>
          <a:xfrm>
            <a:off x="7797037" y="2327460"/>
            <a:ext cx="349752" cy="349750"/>
            <a:chOff x="7788994" y="2479767"/>
            <a:chExt cx="348880" cy="348843"/>
          </a:xfrm>
        </p:grpSpPr>
        <p:sp>
          <p:nvSpPr>
            <p:cNvPr id="10809" name="Google Shape;10809;p161"/>
            <p:cNvSpPr/>
            <p:nvPr/>
          </p:nvSpPr>
          <p:spPr>
            <a:xfrm>
              <a:off x="8109166" y="2698346"/>
              <a:ext cx="28709" cy="29490"/>
            </a:xfrm>
            <a:custGeom>
              <a:avLst/>
              <a:gdLst/>
              <a:ahLst/>
              <a:cxnLst/>
              <a:rect l="l" t="t" r="r" b="b"/>
              <a:pathLst>
                <a:path w="882" h="906" extrusionOk="0">
                  <a:moveTo>
                    <a:pt x="0" y="1"/>
                  </a:moveTo>
                  <a:lnTo>
                    <a:pt x="0" y="906"/>
                  </a:lnTo>
                  <a:lnTo>
                    <a:pt x="881" y="906"/>
                  </a:lnTo>
                  <a:lnTo>
                    <a:pt x="88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0" name="Google Shape;10810;p161"/>
            <p:cNvSpPr/>
            <p:nvPr/>
          </p:nvSpPr>
          <p:spPr>
            <a:xfrm>
              <a:off x="8024663" y="2698346"/>
              <a:ext cx="63603" cy="29490"/>
            </a:xfrm>
            <a:custGeom>
              <a:avLst/>
              <a:gdLst/>
              <a:ahLst/>
              <a:cxnLst/>
              <a:rect l="l" t="t" r="r" b="b"/>
              <a:pathLst>
                <a:path w="1954" h="906" extrusionOk="0">
                  <a:moveTo>
                    <a:pt x="0" y="1"/>
                  </a:moveTo>
                  <a:lnTo>
                    <a:pt x="1072" y="906"/>
                  </a:lnTo>
                  <a:lnTo>
                    <a:pt x="1953" y="906"/>
                  </a:lnTo>
                  <a:lnTo>
                    <a:pt x="195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1" name="Google Shape;10811;p161"/>
            <p:cNvSpPr/>
            <p:nvPr/>
          </p:nvSpPr>
          <p:spPr>
            <a:xfrm>
              <a:off x="8109166" y="2479767"/>
              <a:ext cx="28709" cy="29490"/>
            </a:xfrm>
            <a:custGeom>
              <a:avLst/>
              <a:gdLst/>
              <a:ahLst/>
              <a:cxnLst/>
              <a:rect l="l" t="t" r="r" b="b"/>
              <a:pathLst>
                <a:path w="882" h="906" extrusionOk="0">
                  <a:moveTo>
                    <a:pt x="0" y="0"/>
                  </a:moveTo>
                  <a:lnTo>
                    <a:pt x="0" y="905"/>
                  </a:lnTo>
                  <a:lnTo>
                    <a:pt x="881" y="905"/>
                  </a:lnTo>
                  <a:lnTo>
                    <a:pt x="88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2" name="Google Shape;10812;p161"/>
            <p:cNvSpPr/>
            <p:nvPr/>
          </p:nvSpPr>
          <p:spPr>
            <a:xfrm>
              <a:off x="8109166" y="2530156"/>
              <a:ext cx="28709" cy="148070"/>
            </a:xfrm>
            <a:custGeom>
              <a:avLst/>
              <a:gdLst/>
              <a:ahLst/>
              <a:cxnLst/>
              <a:rect l="l" t="t" r="r" b="b"/>
              <a:pathLst>
                <a:path w="882" h="4549" extrusionOk="0">
                  <a:moveTo>
                    <a:pt x="0" y="0"/>
                  </a:moveTo>
                  <a:lnTo>
                    <a:pt x="0" y="4549"/>
                  </a:lnTo>
                  <a:lnTo>
                    <a:pt x="881" y="4549"/>
                  </a:lnTo>
                  <a:lnTo>
                    <a:pt x="88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3" name="Google Shape;10813;p161"/>
            <p:cNvSpPr/>
            <p:nvPr/>
          </p:nvSpPr>
          <p:spPr>
            <a:xfrm>
              <a:off x="7968057" y="2678978"/>
              <a:ext cx="87625" cy="149632"/>
            </a:xfrm>
            <a:custGeom>
              <a:avLst/>
              <a:gdLst/>
              <a:ahLst/>
              <a:cxnLst/>
              <a:rect l="l" t="t" r="r" b="b"/>
              <a:pathLst>
                <a:path w="2692" h="4597" extrusionOk="0">
                  <a:moveTo>
                    <a:pt x="1" y="0"/>
                  </a:moveTo>
                  <a:lnTo>
                    <a:pt x="48" y="3477"/>
                  </a:lnTo>
                  <a:lnTo>
                    <a:pt x="1001" y="3025"/>
                  </a:lnTo>
                  <a:lnTo>
                    <a:pt x="1739" y="4597"/>
                  </a:lnTo>
                  <a:lnTo>
                    <a:pt x="2478" y="4239"/>
                  </a:lnTo>
                  <a:lnTo>
                    <a:pt x="1739" y="2668"/>
                  </a:lnTo>
                  <a:lnTo>
                    <a:pt x="2692" y="2215"/>
                  </a:ln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4" name="Google Shape;10814;p161"/>
            <p:cNvSpPr/>
            <p:nvPr/>
          </p:nvSpPr>
          <p:spPr>
            <a:xfrm>
              <a:off x="7788994" y="2698346"/>
              <a:ext cx="29490" cy="29490"/>
            </a:xfrm>
            <a:custGeom>
              <a:avLst/>
              <a:gdLst/>
              <a:ahLst/>
              <a:cxnLst/>
              <a:rect l="l" t="t" r="r" b="b"/>
              <a:pathLst>
                <a:path w="906" h="906" extrusionOk="0">
                  <a:moveTo>
                    <a:pt x="1" y="1"/>
                  </a:moveTo>
                  <a:lnTo>
                    <a:pt x="1" y="906"/>
                  </a:lnTo>
                  <a:lnTo>
                    <a:pt x="906" y="906"/>
                  </a:lnTo>
                  <a:lnTo>
                    <a:pt x="90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5" name="Google Shape;10815;p161"/>
            <p:cNvSpPr/>
            <p:nvPr/>
          </p:nvSpPr>
          <p:spPr>
            <a:xfrm>
              <a:off x="7839383" y="2530156"/>
              <a:ext cx="248877" cy="148070"/>
            </a:xfrm>
            <a:custGeom>
              <a:avLst/>
              <a:gdLst/>
              <a:ahLst/>
              <a:cxnLst/>
              <a:rect l="l" t="t" r="r" b="b"/>
              <a:pathLst>
                <a:path w="7646" h="4549" extrusionOk="0">
                  <a:moveTo>
                    <a:pt x="5692" y="881"/>
                  </a:moveTo>
                  <a:lnTo>
                    <a:pt x="5692" y="1500"/>
                  </a:lnTo>
                  <a:lnTo>
                    <a:pt x="2049" y="1500"/>
                  </a:lnTo>
                  <a:lnTo>
                    <a:pt x="2049" y="881"/>
                  </a:lnTo>
                  <a:close/>
                  <a:moveTo>
                    <a:pt x="6359" y="2167"/>
                  </a:moveTo>
                  <a:lnTo>
                    <a:pt x="6359" y="2786"/>
                  </a:lnTo>
                  <a:lnTo>
                    <a:pt x="1382" y="2786"/>
                  </a:lnTo>
                  <a:lnTo>
                    <a:pt x="1382" y="2167"/>
                  </a:lnTo>
                  <a:close/>
                  <a:moveTo>
                    <a:pt x="1" y="0"/>
                  </a:moveTo>
                  <a:lnTo>
                    <a:pt x="1" y="4549"/>
                  </a:lnTo>
                  <a:lnTo>
                    <a:pt x="3335" y="4549"/>
                  </a:lnTo>
                  <a:lnTo>
                    <a:pt x="3335" y="3239"/>
                  </a:lnTo>
                  <a:lnTo>
                    <a:pt x="4930" y="4549"/>
                  </a:lnTo>
                  <a:lnTo>
                    <a:pt x="7645" y="4549"/>
                  </a:lnTo>
                  <a:lnTo>
                    <a:pt x="764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6" name="Google Shape;10816;p161"/>
            <p:cNvSpPr/>
            <p:nvPr/>
          </p:nvSpPr>
          <p:spPr>
            <a:xfrm>
              <a:off x="7838602" y="2698346"/>
              <a:ext cx="109335" cy="29490"/>
            </a:xfrm>
            <a:custGeom>
              <a:avLst/>
              <a:gdLst/>
              <a:ahLst/>
              <a:cxnLst/>
              <a:rect l="l" t="t" r="r" b="b"/>
              <a:pathLst>
                <a:path w="3359" h="906" extrusionOk="0">
                  <a:moveTo>
                    <a:pt x="1" y="1"/>
                  </a:moveTo>
                  <a:lnTo>
                    <a:pt x="1" y="906"/>
                  </a:lnTo>
                  <a:lnTo>
                    <a:pt x="3359" y="906"/>
                  </a:lnTo>
                  <a:lnTo>
                    <a:pt x="335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7" name="Google Shape;10817;p161"/>
            <p:cNvSpPr/>
            <p:nvPr/>
          </p:nvSpPr>
          <p:spPr>
            <a:xfrm>
              <a:off x="7788994" y="2530156"/>
              <a:ext cx="29490" cy="148070"/>
            </a:xfrm>
            <a:custGeom>
              <a:avLst/>
              <a:gdLst/>
              <a:ahLst/>
              <a:cxnLst/>
              <a:rect l="l" t="t" r="r" b="b"/>
              <a:pathLst>
                <a:path w="906" h="4549" extrusionOk="0">
                  <a:moveTo>
                    <a:pt x="1" y="0"/>
                  </a:moveTo>
                  <a:lnTo>
                    <a:pt x="1" y="4549"/>
                  </a:lnTo>
                  <a:lnTo>
                    <a:pt x="906" y="4549"/>
                  </a:lnTo>
                  <a:lnTo>
                    <a:pt x="9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8" name="Google Shape;10818;p161"/>
            <p:cNvSpPr/>
            <p:nvPr/>
          </p:nvSpPr>
          <p:spPr>
            <a:xfrm>
              <a:off x="7788994" y="2479767"/>
              <a:ext cx="29490" cy="29490"/>
            </a:xfrm>
            <a:custGeom>
              <a:avLst/>
              <a:gdLst/>
              <a:ahLst/>
              <a:cxnLst/>
              <a:rect l="l" t="t" r="r" b="b"/>
              <a:pathLst>
                <a:path w="906" h="906" extrusionOk="0">
                  <a:moveTo>
                    <a:pt x="1" y="0"/>
                  </a:moveTo>
                  <a:lnTo>
                    <a:pt x="1" y="905"/>
                  </a:lnTo>
                  <a:lnTo>
                    <a:pt x="906" y="905"/>
                  </a:lnTo>
                  <a:lnTo>
                    <a:pt x="9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9" name="Google Shape;10819;p161"/>
            <p:cNvSpPr/>
            <p:nvPr/>
          </p:nvSpPr>
          <p:spPr>
            <a:xfrm>
              <a:off x="7839383" y="2479767"/>
              <a:ext cx="248877" cy="29490"/>
            </a:xfrm>
            <a:custGeom>
              <a:avLst/>
              <a:gdLst/>
              <a:ahLst/>
              <a:cxnLst/>
              <a:rect l="l" t="t" r="r" b="b"/>
              <a:pathLst>
                <a:path w="7646" h="906" extrusionOk="0">
                  <a:moveTo>
                    <a:pt x="1" y="0"/>
                  </a:moveTo>
                  <a:lnTo>
                    <a:pt x="1" y="905"/>
                  </a:lnTo>
                  <a:lnTo>
                    <a:pt x="7645" y="905"/>
                  </a:lnTo>
                  <a:lnTo>
                    <a:pt x="764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0" name="Google Shape;10820;p161"/>
          <p:cNvGrpSpPr/>
          <p:nvPr/>
        </p:nvGrpSpPr>
        <p:grpSpPr>
          <a:xfrm>
            <a:off x="7061113" y="2327460"/>
            <a:ext cx="310096" cy="349426"/>
            <a:chOff x="7054905" y="2479767"/>
            <a:chExt cx="309323" cy="348520"/>
          </a:xfrm>
        </p:grpSpPr>
        <p:sp>
          <p:nvSpPr>
            <p:cNvPr id="10821" name="Google Shape;10821;p161"/>
            <p:cNvSpPr/>
            <p:nvPr/>
          </p:nvSpPr>
          <p:spPr>
            <a:xfrm>
              <a:off x="7155683" y="2595258"/>
              <a:ext cx="105429" cy="105462"/>
            </a:xfrm>
            <a:custGeom>
              <a:avLst/>
              <a:gdLst/>
              <a:ahLst/>
              <a:cxnLst/>
              <a:rect l="l" t="t" r="r" b="b"/>
              <a:pathLst>
                <a:path w="3239" h="3240" extrusionOk="0">
                  <a:moveTo>
                    <a:pt x="1620" y="0"/>
                  </a:moveTo>
                  <a:cubicBezTo>
                    <a:pt x="715" y="0"/>
                    <a:pt x="0" y="715"/>
                    <a:pt x="0" y="1620"/>
                  </a:cubicBezTo>
                  <a:cubicBezTo>
                    <a:pt x="0" y="2525"/>
                    <a:pt x="715" y="3239"/>
                    <a:pt x="1620" y="3239"/>
                  </a:cubicBezTo>
                  <a:cubicBezTo>
                    <a:pt x="2525" y="3239"/>
                    <a:pt x="3239" y="2525"/>
                    <a:pt x="3239" y="1620"/>
                  </a:cubicBezTo>
                  <a:cubicBezTo>
                    <a:pt x="3239" y="715"/>
                    <a:pt x="2525" y="0"/>
                    <a:pt x="1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2" name="Google Shape;10822;p161"/>
            <p:cNvSpPr/>
            <p:nvPr/>
          </p:nvSpPr>
          <p:spPr>
            <a:xfrm>
              <a:off x="7199855" y="2492918"/>
              <a:ext cx="144978" cy="37270"/>
            </a:xfrm>
            <a:custGeom>
              <a:avLst/>
              <a:gdLst/>
              <a:ahLst/>
              <a:cxnLst/>
              <a:rect l="l" t="t" r="r" b="b"/>
              <a:pathLst>
                <a:path w="4454" h="1145" extrusionOk="0">
                  <a:moveTo>
                    <a:pt x="1" y="1"/>
                  </a:moveTo>
                  <a:lnTo>
                    <a:pt x="644" y="1144"/>
                  </a:lnTo>
                  <a:lnTo>
                    <a:pt x="4454" y="1144"/>
                  </a:lnTo>
                  <a:lnTo>
                    <a:pt x="445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3" name="Google Shape;10823;p161"/>
            <p:cNvSpPr/>
            <p:nvPr/>
          </p:nvSpPr>
          <p:spPr>
            <a:xfrm>
              <a:off x="7054905" y="2479767"/>
              <a:ext cx="309323" cy="288393"/>
            </a:xfrm>
            <a:custGeom>
              <a:avLst/>
              <a:gdLst/>
              <a:ahLst/>
              <a:cxnLst/>
              <a:rect l="l" t="t" r="r" b="b"/>
              <a:pathLst>
                <a:path w="9503" h="8860" extrusionOk="0">
                  <a:moveTo>
                    <a:pt x="0" y="0"/>
                  </a:moveTo>
                  <a:lnTo>
                    <a:pt x="0" y="8859"/>
                  </a:lnTo>
                  <a:lnTo>
                    <a:pt x="3644" y="8859"/>
                  </a:lnTo>
                  <a:lnTo>
                    <a:pt x="3644" y="8049"/>
                  </a:lnTo>
                  <a:lnTo>
                    <a:pt x="4406" y="8049"/>
                  </a:lnTo>
                  <a:lnTo>
                    <a:pt x="4406" y="7406"/>
                  </a:lnTo>
                  <a:cubicBezTo>
                    <a:pt x="3215" y="7240"/>
                    <a:pt x="2358" y="6192"/>
                    <a:pt x="2453" y="5001"/>
                  </a:cubicBezTo>
                  <a:cubicBezTo>
                    <a:pt x="2525" y="3810"/>
                    <a:pt x="3525" y="2905"/>
                    <a:pt x="4716" y="2905"/>
                  </a:cubicBezTo>
                  <a:cubicBezTo>
                    <a:pt x="5906" y="2905"/>
                    <a:pt x="6883" y="3810"/>
                    <a:pt x="6954" y="5001"/>
                  </a:cubicBezTo>
                  <a:cubicBezTo>
                    <a:pt x="7049" y="6192"/>
                    <a:pt x="6192" y="7240"/>
                    <a:pt x="5025" y="7406"/>
                  </a:cubicBezTo>
                  <a:lnTo>
                    <a:pt x="5025" y="8049"/>
                  </a:lnTo>
                  <a:lnTo>
                    <a:pt x="5763" y="8049"/>
                  </a:lnTo>
                  <a:lnTo>
                    <a:pt x="5763" y="8859"/>
                  </a:lnTo>
                  <a:lnTo>
                    <a:pt x="9502" y="8859"/>
                  </a:lnTo>
                  <a:lnTo>
                    <a:pt x="9502" y="2167"/>
                  </a:lnTo>
                  <a:lnTo>
                    <a:pt x="4763" y="2167"/>
                  </a:lnTo>
                  <a:lnTo>
                    <a:pt x="35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4" name="Google Shape;10824;p161"/>
            <p:cNvSpPr/>
            <p:nvPr/>
          </p:nvSpPr>
          <p:spPr>
            <a:xfrm>
              <a:off x="7194419" y="2761918"/>
              <a:ext cx="28742" cy="66369"/>
            </a:xfrm>
            <a:custGeom>
              <a:avLst/>
              <a:gdLst/>
              <a:ahLst/>
              <a:cxnLst/>
              <a:rect l="l" t="t" r="r" b="b"/>
              <a:pathLst>
                <a:path w="883" h="2039" extrusionOk="0">
                  <a:moveTo>
                    <a:pt x="1" y="1"/>
                  </a:moveTo>
                  <a:lnTo>
                    <a:pt x="1" y="1596"/>
                  </a:lnTo>
                  <a:cubicBezTo>
                    <a:pt x="1" y="1844"/>
                    <a:pt x="199" y="2039"/>
                    <a:pt x="422" y="2039"/>
                  </a:cubicBezTo>
                  <a:cubicBezTo>
                    <a:pt x="456" y="2039"/>
                    <a:pt x="490" y="2034"/>
                    <a:pt x="525" y="2025"/>
                  </a:cubicBezTo>
                  <a:cubicBezTo>
                    <a:pt x="739" y="1977"/>
                    <a:pt x="882" y="1810"/>
                    <a:pt x="882" y="1596"/>
                  </a:cubicBezTo>
                  <a:lnTo>
                    <a:pt x="8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5" name="Google Shape;10825;p161"/>
          <p:cNvGrpSpPr/>
          <p:nvPr/>
        </p:nvGrpSpPr>
        <p:grpSpPr>
          <a:xfrm>
            <a:off x="6323622" y="2327460"/>
            <a:ext cx="274332" cy="349751"/>
            <a:chOff x="6319254" y="2479767"/>
            <a:chExt cx="273648" cy="348844"/>
          </a:xfrm>
        </p:grpSpPr>
        <p:sp>
          <p:nvSpPr>
            <p:cNvPr id="10826" name="Google Shape;10826;p161"/>
            <p:cNvSpPr/>
            <p:nvPr/>
          </p:nvSpPr>
          <p:spPr>
            <a:xfrm>
              <a:off x="6319254" y="2479767"/>
              <a:ext cx="273648" cy="260465"/>
            </a:xfrm>
            <a:custGeom>
              <a:avLst/>
              <a:gdLst/>
              <a:ahLst/>
              <a:cxnLst/>
              <a:rect l="l" t="t" r="r" b="b"/>
              <a:pathLst>
                <a:path w="8407" h="8002" extrusionOk="0">
                  <a:moveTo>
                    <a:pt x="4227" y="1237"/>
                  </a:moveTo>
                  <a:cubicBezTo>
                    <a:pt x="4906" y="1237"/>
                    <a:pt x="5600" y="1488"/>
                    <a:pt x="6168" y="2048"/>
                  </a:cubicBezTo>
                  <a:cubicBezTo>
                    <a:pt x="7907" y="3787"/>
                    <a:pt x="6668" y="6763"/>
                    <a:pt x="4192" y="6763"/>
                  </a:cubicBezTo>
                  <a:cubicBezTo>
                    <a:pt x="2668" y="6763"/>
                    <a:pt x="1453" y="5525"/>
                    <a:pt x="1453" y="4025"/>
                  </a:cubicBezTo>
                  <a:cubicBezTo>
                    <a:pt x="1437" y="2346"/>
                    <a:pt x="2799" y="1237"/>
                    <a:pt x="4227" y="1237"/>
                  </a:cubicBezTo>
                  <a:close/>
                  <a:moveTo>
                    <a:pt x="2906" y="0"/>
                  </a:moveTo>
                  <a:lnTo>
                    <a:pt x="2120" y="1119"/>
                  </a:lnTo>
                  <a:lnTo>
                    <a:pt x="810" y="1524"/>
                  </a:lnTo>
                  <a:lnTo>
                    <a:pt x="810" y="2905"/>
                  </a:lnTo>
                  <a:lnTo>
                    <a:pt x="0" y="4001"/>
                  </a:lnTo>
                  <a:lnTo>
                    <a:pt x="810" y="5096"/>
                  </a:lnTo>
                  <a:lnTo>
                    <a:pt x="786" y="6478"/>
                  </a:lnTo>
                  <a:lnTo>
                    <a:pt x="2096" y="6882"/>
                  </a:lnTo>
                  <a:lnTo>
                    <a:pt x="2906" y="8002"/>
                  </a:lnTo>
                  <a:lnTo>
                    <a:pt x="4192" y="7549"/>
                  </a:lnTo>
                  <a:lnTo>
                    <a:pt x="5502" y="8002"/>
                  </a:lnTo>
                  <a:lnTo>
                    <a:pt x="6287" y="6882"/>
                  </a:lnTo>
                  <a:lnTo>
                    <a:pt x="7597" y="6478"/>
                  </a:lnTo>
                  <a:lnTo>
                    <a:pt x="7597" y="5096"/>
                  </a:lnTo>
                  <a:lnTo>
                    <a:pt x="8407" y="4001"/>
                  </a:lnTo>
                  <a:lnTo>
                    <a:pt x="7597" y="2905"/>
                  </a:lnTo>
                  <a:lnTo>
                    <a:pt x="7621" y="1524"/>
                  </a:lnTo>
                  <a:lnTo>
                    <a:pt x="6311" y="1119"/>
                  </a:lnTo>
                  <a:lnTo>
                    <a:pt x="5502" y="0"/>
                  </a:lnTo>
                  <a:lnTo>
                    <a:pt x="4216" y="453"/>
                  </a:lnTo>
                  <a:lnTo>
                    <a:pt x="29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7" name="Google Shape;10827;p161"/>
            <p:cNvSpPr/>
            <p:nvPr/>
          </p:nvSpPr>
          <p:spPr>
            <a:xfrm>
              <a:off x="6378171" y="2725493"/>
              <a:ext cx="65133" cy="103118"/>
            </a:xfrm>
            <a:custGeom>
              <a:avLst/>
              <a:gdLst/>
              <a:ahLst/>
              <a:cxnLst/>
              <a:rect l="l" t="t" r="r" b="b"/>
              <a:pathLst>
                <a:path w="2001" h="3168" extrusionOk="0">
                  <a:moveTo>
                    <a:pt x="0" y="0"/>
                  </a:moveTo>
                  <a:lnTo>
                    <a:pt x="0" y="3168"/>
                  </a:lnTo>
                  <a:lnTo>
                    <a:pt x="1001" y="2763"/>
                  </a:lnTo>
                  <a:lnTo>
                    <a:pt x="2001" y="3168"/>
                  </a:lnTo>
                  <a:lnTo>
                    <a:pt x="2001" y="810"/>
                  </a:lnTo>
                  <a:lnTo>
                    <a:pt x="858" y="1191"/>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8" name="Google Shape;10828;p161"/>
            <p:cNvSpPr/>
            <p:nvPr/>
          </p:nvSpPr>
          <p:spPr>
            <a:xfrm>
              <a:off x="6363426" y="2540214"/>
              <a:ext cx="162066" cy="139444"/>
            </a:xfrm>
            <a:custGeom>
              <a:avLst/>
              <a:gdLst/>
              <a:ahLst/>
              <a:cxnLst/>
              <a:rect l="l" t="t" r="r" b="b"/>
              <a:pathLst>
                <a:path w="4979" h="4284" extrusionOk="0">
                  <a:moveTo>
                    <a:pt x="3144" y="715"/>
                  </a:moveTo>
                  <a:lnTo>
                    <a:pt x="3144" y="2858"/>
                  </a:lnTo>
                  <a:lnTo>
                    <a:pt x="3621" y="2858"/>
                  </a:lnTo>
                  <a:lnTo>
                    <a:pt x="3621" y="3478"/>
                  </a:lnTo>
                  <a:lnTo>
                    <a:pt x="2073" y="3478"/>
                  </a:lnTo>
                  <a:lnTo>
                    <a:pt x="2073" y="2858"/>
                  </a:lnTo>
                  <a:lnTo>
                    <a:pt x="2525" y="2858"/>
                  </a:lnTo>
                  <a:lnTo>
                    <a:pt x="2525" y="1525"/>
                  </a:lnTo>
                  <a:lnTo>
                    <a:pt x="2144" y="1715"/>
                  </a:lnTo>
                  <a:lnTo>
                    <a:pt x="1858" y="1168"/>
                  </a:lnTo>
                  <a:lnTo>
                    <a:pt x="2692" y="715"/>
                  </a:lnTo>
                  <a:close/>
                  <a:moveTo>
                    <a:pt x="2835" y="1"/>
                  </a:moveTo>
                  <a:cubicBezTo>
                    <a:pt x="953" y="1"/>
                    <a:pt x="1" y="2311"/>
                    <a:pt x="1334" y="3644"/>
                  </a:cubicBezTo>
                  <a:cubicBezTo>
                    <a:pt x="1769" y="4086"/>
                    <a:pt x="2306" y="4283"/>
                    <a:pt x="2834" y="4283"/>
                  </a:cubicBezTo>
                  <a:cubicBezTo>
                    <a:pt x="3927" y="4283"/>
                    <a:pt x="4978" y="3437"/>
                    <a:pt x="4978" y="2168"/>
                  </a:cubicBezTo>
                  <a:cubicBezTo>
                    <a:pt x="4978" y="977"/>
                    <a:pt x="4025" y="1"/>
                    <a:pt x="28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9" name="Google Shape;10829;p161"/>
            <p:cNvSpPr/>
            <p:nvPr/>
          </p:nvSpPr>
          <p:spPr>
            <a:xfrm>
              <a:off x="6468858" y="2725493"/>
              <a:ext cx="65133" cy="103118"/>
            </a:xfrm>
            <a:custGeom>
              <a:avLst/>
              <a:gdLst/>
              <a:ahLst/>
              <a:cxnLst/>
              <a:rect l="l" t="t" r="r" b="b"/>
              <a:pathLst>
                <a:path w="2001" h="3168" extrusionOk="0">
                  <a:moveTo>
                    <a:pt x="2001" y="0"/>
                  </a:moveTo>
                  <a:lnTo>
                    <a:pt x="1144" y="1191"/>
                  </a:lnTo>
                  <a:lnTo>
                    <a:pt x="1" y="810"/>
                  </a:lnTo>
                  <a:lnTo>
                    <a:pt x="1" y="3168"/>
                  </a:lnTo>
                  <a:lnTo>
                    <a:pt x="1001" y="2763"/>
                  </a:lnTo>
                  <a:lnTo>
                    <a:pt x="2001" y="3168"/>
                  </a:lnTo>
                  <a:lnTo>
                    <a:pt x="200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0" name="Google Shape;10830;p161"/>
          <p:cNvGrpSpPr/>
          <p:nvPr/>
        </p:nvGrpSpPr>
        <p:grpSpPr>
          <a:xfrm>
            <a:off x="5530167" y="2327460"/>
            <a:ext cx="349748" cy="349753"/>
            <a:chOff x="5527778" y="2479767"/>
            <a:chExt cx="348876" cy="348846"/>
          </a:xfrm>
        </p:grpSpPr>
        <p:sp>
          <p:nvSpPr>
            <p:cNvPr id="10831" name="Google Shape;10831;p161"/>
            <p:cNvSpPr/>
            <p:nvPr/>
          </p:nvSpPr>
          <p:spPr>
            <a:xfrm>
              <a:off x="5599097" y="2546431"/>
              <a:ext cx="50420" cy="171343"/>
            </a:xfrm>
            <a:custGeom>
              <a:avLst/>
              <a:gdLst/>
              <a:ahLst/>
              <a:cxnLst/>
              <a:rect l="l" t="t" r="r" b="b"/>
              <a:pathLst>
                <a:path w="1549" h="5264" extrusionOk="0">
                  <a:moveTo>
                    <a:pt x="1" y="0"/>
                  </a:moveTo>
                  <a:lnTo>
                    <a:pt x="1" y="5263"/>
                  </a:lnTo>
                  <a:lnTo>
                    <a:pt x="1549" y="5263"/>
                  </a:lnTo>
                  <a:lnTo>
                    <a:pt x="154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2" name="Google Shape;10832;p161"/>
            <p:cNvSpPr/>
            <p:nvPr/>
          </p:nvSpPr>
          <p:spPr>
            <a:xfrm>
              <a:off x="5527778" y="2479767"/>
              <a:ext cx="121737" cy="46514"/>
            </a:xfrm>
            <a:custGeom>
              <a:avLst/>
              <a:gdLst/>
              <a:ahLst/>
              <a:cxnLst/>
              <a:rect l="l" t="t" r="r" b="b"/>
              <a:pathLst>
                <a:path w="3740" h="1429" extrusionOk="0">
                  <a:moveTo>
                    <a:pt x="1" y="0"/>
                  </a:moveTo>
                  <a:lnTo>
                    <a:pt x="1" y="1429"/>
                  </a:lnTo>
                  <a:lnTo>
                    <a:pt x="3740" y="1429"/>
                  </a:lnTo>
                  <a:lnTo>
                    <a:pt x="374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3" name="Google Shape;10833;p161"/>
            <p:cNvSpPr/>
            <p:nvPr/>
          </p:nvSpPr>
          <p:spPr>
            <a:xfrm>
              <a:off x="5565764" y="2792939"/>
              <a:ext cx="45765" cy="35675"/>
            </a:xfrm>
            <a:custGeom>
              <a:avLst/>
              <a:gdLst/>
              <a:ahLst/>
              <a:cxnLst/>
              <a:rect l="l" t="t" r="r" b="b"/>
              <a:pathLst>
                <a:path w="1406" h="1096" extrusionOk="0">
                  <a:moveTo>
                    <a:pt x="1" y="0"/>
                  </a:moveTo>
                  <a:lnTo>
                    <a:pt x="691" y="1096"/>
                  </a:lnTo>
                  <a:lnTo>
                    <a:pt x="14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4" name="Google Shape;10834;p161"/>
            <p:cNvSpPr/>
            <p:nvPr/>
          </p:nvSpPr>
          <p:spPr>
            <a:xfrm>
              <a:off x="5527778" y="2546431"/>
              <a:ext cx="50420" cy="171343"/>
            </a:xfrm>
            <a:custGeom>
              <a:avLst/>
              <a:gdLst/>
              <a:ahLst/>
              <a:cxnLst/>
              <a:rect l="l" t="t" r="r" b="b"/>
              <a:pathLst>
                <a:path w="1549" h="5264" extrusionOk="0">
                  <a:moveTo>
                    <a:pt x="1" y="0"/>
                  </a:moveTo>
                  <a:lnTo>
                    <a:pt x="1" y="5263"/>
                  </a:lnTo>
                  <a:lnTo>
                    <a:pt x="1549" y="5263"/>
                  </a:lnTo>
                  <a:lnTo>
                    <a:pt x="154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5" name="Google Shape;10835;p161"/>
            <p:cNvSpPr/>
            <p:nvPr/>
          </p:nvSpPr>
          <p:spPr>
            <a:xfrm>
              <a:off x="5529340" y="2737895"/>
              <a:ext cx="118645" cy="34894"/>
            </a:xfrm>
            <a:custGeom>
              <a:avLst/>
              <a:gdLst/>
              <a:ahLst/>
              <a:cxnLst/>
              <a:rect l="l" t="t" r="r" b="b"/>
              <a:pathLst>
                <a:path w="3645" h="1072" extrusionOk="0">
                  <a:moveTo>
                    <a:pt x="0" y="0"/>
                  </a:moveTo>
                  <a:lnTo>
                    <a:pt x="715" y="1072"/>
                  </a:lnTo>
                  <a:lnTo>
                    <a:pt x="2930" y="1072"/>
                  </a:lnTo>
                  <a:lnTo>
                    <a:pt x="364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6" name="Google Shape;10836;p161"/>
            <p:cNvSpPr/>
            <p:nvPr/>
          </p:nvSpPr>
          <p:spPr>
            <a:xfrm>
              <a:off x="5688254" y="2515411"/>
              <a:ext cx="188399" cy="178309"/>
            </a:xfrm>
            <a:custGeom>
              <a:avLst/>
              <a:gdLst/>
              <a:ahLst/>
              <a:cxnLst/>
              <a:rect l="l" t="t" r="r" b="b"/>
              <a:pathLst>
                <a:path w="5788" h="5478" extrusionOk="0">
                  <a:moveTo>
                    <a:pt x="1953" y="1739"/>
                  </a:moveTo>
                  <a:lnTo>
                    <a:pt x="1953" y="2382"/>
                  </a:lnTo>
                  <a:lnTo>
                    <a:pt x="1334" y="2382"/>
                  </a:lnTo>
                  <a:lnTo>
                    <a:pt x="1334" y="1739"/>
                  </a:lnTo>
                  <a:close/>
                  <a:moveTo>
                    <a:pt x="3192" y="1739"/>
                  </a:moveTo>
                  <a:lnTo>
                    <a:pt x="3192" y="2382"/>
                  </a:lnTo>
                  <a:lnTo>
                    <a:pt x="2572" y="2382"/>
                  </a:lnTo>
                  <a:lnTo>
                    <a:pt x="2572" y="1739"/>
                  </a:lnTo>
                  <a:close/>
                  <a:moveTo>
                    <a:pt x="4430" y="1739"/>
                  </a:moveTo>
                  <a:lnTo>
                    <a:pt x="4454" y="2382"/>
                  </a:lnTo>
                  <a:lnTo>
                    <a:pt x="3811" y="2382"/>
                  </a:lnTo>
                  <a:lnTo>
                    <a:pt x="3811" y="1739"/>
                  </a:lnTo>
                  <a:close/>
                  <a:moveTo>
                    <a:pt x="4906" y="1"/>
                  </a:moveTo>
                  <a:lnTo>
                    <a:pt x="4906" y="24"/>
                  </a:lnTo>
                  <a:lnTo>
                    <a:pt x="882" y="24"/>
                  </a:lnTo>
                  <a:cubicBezTo>
                    <a:pt x="381" y="24"/>
                    <a:pt x="0" y="405"/>
                    <a:pt x="0" y="906"/>
                  </a:cubicBezTo>
                  <a:lnTo>
                    <a:pt x="0" y="3382"/>
                  </a:lnTo>
                  <a:cubicBezTo>
                    <a:pt x="0" y="3859"/>
                    <a:pt x="381" y="4263"/>
                    <a:pt x="882" y="4263"/>
                  </a:cubicBezTo>
                  <a:lnTo>
                    <a:pt x="977" y="4263"/>
                  </a:lnTo>
                  <a:lnTo>
                    <a:pt x="977" y="5478"/>
                  </a:lnTo>
                  <a:lnTo>
                    <a:pt x="2787" y="4263"/>
                  </a:lnTo>
                  <a:lnTo>
                    <a:pt x="4906" y="4263"/>
                  </a:lnTo>
                  <a:cubicBezTo>
                    <a:pt x="5382" y="4263"/>
                    <a:pt x="5787" y="3859"/>
                    <a:pt x="5787" y="3382"/>
                  </a:cubicBezTo>
                  <a:lnTo>
                    <a:pt x="5787" y="906"/>
                  </a:lnTo>
                  <a:cubicBezTo>
                    <a:pt x="5787" y="405"/>
                    <a:pt x="5382" y="1"/>
                    <a:pt x="49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7" name="Google Shape;10837;p161"/>
          <p:cNvGrpSpPr/>
          <p:nvPr/>
        </p:nvGrpSpPr>
        <p:grpSpPr>
          <a:xfrm>
            <a:off x="4774827" y="2327460"/>
            <a:ext cx="349716" cy="349752"/>
            <a:chOff x="4774321" y="2479767"/>
            <a:chExt cx="348844" cy="348845"/>
          </a:xfrm>
        </p:grpSpPr>
        <p:sp>
          <p:nvSpPr>
            <p:cNvPr id="10838" name="Google Shape;10838;p161"/>
            <p:cNvSpPr/>
            <p:nvPr/>
          </p:nvSpPr>
          <p:spPr>
            <a:xfrm>
              <a:off x="4958787" y="2479767"/>
              <a:ext cx="164378" cy="227915"/>
            </a:xfrm>
            <a:custGeom>
              <a:avLst/>
              <a:gdLst/>
              <a:ahLst/>
              <a:cxnLst/>
              <a:rect l="l" t="t" r="r" b="b"/>
              <a:pathLst>
                <a:path w="5050" h="7002" extrusionOk="0">
                  <a:moveTo>
                    <a:pt x="3883" y="1405"/>
                  </a:moveTo>
                  <a:lnTo>
                    <a:pt x="3883" y="2024"/>
                  </a:lnTo>
                  <a:lnTo>
                    <a:pt x="1192" y="2024"/>
                  </a:lnTo>
                  <a:lnTo>
                    <a:pt x="1192" y="1405"/>
                  </a:lnTo>
                  <a:close/>
                  <a:moveTo>
                    <a:pt x="3883" y="2834"/>
                  </a:moveTo>
                  <a:lnTo>
                    <a:pt x="3883" y="3429"/>
                  </a:lnTo>
                  <a:lnTo>
                    <a:pt x="1192" y="3429"/>
                  </a:lnTo>
                  <a:lnTo>
                    <a:pt x="1192" y="2834"/>
                  </a:lnTo>
                  <a:close/>
                  <a:moveTo>
                    <a:pt x="3883" y="4239"/>
                  </a:moveTo>
                  <a:lnTo>
                    <a:pt x="3883" y="4858"/>
                  </a:lnTo>
                  <a:lnTo>
                    <a:pt x="1192" y="4858"/>
                  </a:lnTo>
                  <a:lnTo>
                    <a:pt x="1192" y="4239"/>
                  </a:lnTo>
                  <a:close/>
                  <a:moveTo>
                    <a:pt x="1597" y="0"/>
                  </a:moveTo>
                  <a:cubicBezTo>
                    <a:pt x="715" y="0"/>
                    <a:pt x="1" y="715"/>
                    <a:pt x="1" y="1596"/>
                  </a:cubicBezTo>
                  <a:lnTo>
                    <a:pt x="1" y="7002"/>
                  </a:lnTo>
                  <a:cubicBezTo>
                    <a:pt x="430" y="6549"/>
                    <a:pt x="1001" y="6311"/>
                    <a:pt x="1597" y="6311"/>
                  </a:cubicBezTo>
                  <a:lnTo>
                    <a:pt x="5050" y="6311"/>
                  </a:lnTo>
                  <a:lnTo>
                    <a:pt x="505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9" name="Google Shape;10839;p161"/>
            <p:cNvSpPr/>
            <p:nvPr/>
          </p:nvSpPr>
          <p:spPr>
            <a:xfrm>
              <a:off x="4774321" y="2479767"/>
              <a:ext cx="164345" cy="227134"/>
            </a:xfrm>
            <a:custGeom>
              <a:avLst/>
              <a:gdLst/>
              <a:ahLst/>
              <a:cxnLst/>
              <a:rect l="l" t="t" r="r" b="b"/>
              <a:pathLst>
                <a:path w="5049" h="6978" extrusionOk="0">
                  <a:moveTo>
                    <a:pt x="3882" y="1405"/>
                  </a:moveTo>
                  <a:lnTo>
                    <a:pt x="3882" y="2024"/>
                  </a:lnTo>
                  <a:lnTo>
                    <a:pt x="1191" y="2024"/>
                  </a:lnTo>
                  <a:lnTo>
                    <a:pt x="1191" y="1405"/>
                  </a:lnTo>
                  <a:close/>
                  <a:moveTo>
                    <a:pt x="3882" y="2834"/>
                  </a:moveTo>
                  <a:lnTo>
                    <a:pt x="3882" y="3429"/>
                  </a:lnTo>
                  <a:lnTo>
                    <a:pt x="1191" y="3429"/>
                  </a:lnTo>
                  <a:lnTo>
                    <a:pt x="1191" y="2834"/>
                  </a:lnTo>
                  <a:close/>
                  <a:moveTo>
                    <a:pt x="3882" y="4239"/>
                  </a:moveTo>
                  <a:lnTo>
                    <a:pt x="3882" y="4858"/>
                  </a:lnTo>
                  <a:lnTo>
                    <a:pt x="1191" y="4858"/>
                  </a:lnTo>
                  <a:lnTo>
                    <a:pt x="1191" y="4239"/>
                  </a:lnTo>
                  <a:close/>
                  <a:moveTo>
                    <a:pt x="0" y="0"/>
                  </a:moveTo>
                  <a:lnTo>
                    <a:pt x="0" y="6287"/>
                  </a:lnTo>
                  <a:lnTo>
                    <a:pt x="3453" y="6287"/>
                  </a:lnTo>
                  <a:cubicBezTo>
                    <a:pt x="4049" y="6311"/>
                    <a:pt x="4620" y="6549"/>
                    <a:pt x="5049" y="6978"/>
                  </a:cubicBezTo>
                  <a:lnTo>
                    <a:pt x="5049" y="1596"/>
                  </a:lnTo>
                  <a:cubicBezTo>
                    <a:pt x="5049" y="715"/>
                    <a:pt x="4334" y="0"/>
                    <a:pt x="3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0" name="Google Shape;10840;p161"/>
            <p:cNvSpPr/>
            <p:nvPr/>
          </p:nvSpPr>
          <p:spPr>
            <a:xfrm>
              <a:off x="4961131" y="2705345"/>
              <a:ext cx="162034" cy="41892"/>
            </a:xfrm>
            <a:custGeom>
              <a:avLst/>
              <a:gdLst/>
              <a:ahLst/>
              <a:cxnLst/>
              <a:rect l="l" t="t" r="r" b="b"/>
              <a:pathLst>
                <a:path w="4978" h="1287" extrusionOk="0">
                  <a:moveTo>
                    <a:pt x="1548" y="0"/>
                  </a:moveTo>
                  <a:cubicBezTo>
                    <a:pt x="786" y="0"/>
                    <a:pt x="143" y="524"/>
                    <a:pt x="0" y="1286"/>
                  </a:cubicBezTo>
                  <a:lnTo>
                    <a:pt x="4978" y="1286"/>
                  </a:lnTo>
                  <a:lnTo>
                    <a:pt x="497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1" name="Google Shape;10841;p161"/>
            <p:cNvSpPr/>
            <p:nvPr/>
          </p:nvSpPr>
          <p:spPr>
            <a:xfrm>
              <a:off x="4774321" y="2705345"/>
              <a:ext cx="162034" cy="41892"/>
            </a:xfrm>
            <a:custGeom>
              <a:avLst/>
              <a:gdLst/>
              <a:ahLst/>
              <a:cxnLst/>
              <a:rect l="l" t="t" r="r" b="b"/>
              <a:pathLst>
                <a:path w="4978" h="1287" extrusionOk="0">
                  <a:moveTo>
                    <a:pt x="0" y="0"/>
                  </a:moveTo>
                  <a:lnTo>
                    <a:pt x="0" y="1286"/>
                  </a:lnTo>
                  <a:lnTo>
                    <a:pt x="4977" y="1286"/>
                  </a:lnTo>
                  <a:cubicBezTo>
                    <a:pt x="4834" y="524"/>
                    <a:pt x="4191" y="0"/>
                    <a:pt x="34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2" name="Google Shape;10842;p161"/>
            <p:cNvSpPr/>
            <p:nvPr/>
          </p:nvSpPr>
          <p:spPr>
            <a:xfrm>
              <a:off x="4847951" y="2767354"/>
              <a:ext cx="201582" cy="61259"/>
            </a:xfrm>
            <a:custGeom>
              <a:avLst/>
              <a:gdLst/>
              <a:ahLst/>
              <a:cxnLst/>
              <a:rect l="l" t="t" r="r" b="b"/>
              <a:pathLst>
                <a:path w="6193" h="1882" extrusionOk="0">
                  <a:moveTo>
                    <a:pt x="1739" y="0"/>
                  </a:moveTo>
                  <a:lnTo>
                    <a:pt x="1739" y="619"/>
                  </a:lnTo>
                  <a:cubicBezTo>
                    <a:pt x="1739" y="977"/>
                    <a:pt x="1453" y="1262"/>
                    <a:pt x="1120" y="1262"/>
                  </a:cubicBezTo>
                  <a:lnTo>
                    <a:pt x="1" y="1262"/>
                  </a:lnTo>
                  <a:lnTo>
                    <a:pt x="1" y="1882"/>
                  </a:lnTo>
                  <a:lnTo>
                    <a:pt x="6192" y="1882"/>
                  </a:lnTo>
                  <a:lnTo>
                    <a:pt x="6192" y="1239"/>
                  </a:lnTo>
                  <a:lnTo>
                    <a:pt x="5073" y="1239"/>
                  </a:lnTo>
                  <a:cubicBezTo>
                    <a:pt x="5059" y="1240"/>
                    <a:pt x="5045" y="1240"/>
                    <a:pt x="5031" y="1240"/>
                  </a:cubicBezTo>
                  <a:cubicBezTo>
                    <a:pt x="4694" y="1240"/>
                    <a:pt x="4430" y="963"/>
                    <a:pt x="4430" y="619"/>
                  </a:cubicBezTo>
                  <a:lnTo>
                    <a:pt x="4430" y="477"/>
                  </a:lnTo>
                  <a:lnTo>
                    <a:pt x="443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3" name="Google Shape;10843;p161"/>
          <p:cNvGrpSpPr/>
          <p:nvPr/>
        </p:nvGrpSpPr>
        <p:grpSpPr>
          <a:xfrm>
            <a:off x="4019454" y="2376413"/>
            <a:ext cx="349719" cy="251846"/>
            <a:chOff x="4020831" y="2528594"/>
            <a:chExt cx="348847" cy="251193"/>
          </a:xfrm>
        </p:grpSpPr>
        <p:sp>
          <p:nvSpPr>
            <p:cNvPr id="10844" name="Google Shape;10844;p161"/>
            <p:cNvSpPr/>
            <p:nvPr/>
          </p:nvSpPr>
          <p:spPr>
            <a:xfrm>
              <a:off x="4169654" y="2596820"/>
              <a:ext cx="40362" cy="46514"/>
            </a:xfrm>
            <a:custGeom>
              <a:avLst/>
              <a:gdLst/>
              <a:ahLst/>
              <a:cxnLst/>
              <a:rect l="l" t="t" r="r" b="b"/>
              <a:pathLst>
                <a:path w="1240" h="1429" extrusionOk="0">
                  <a:moveTo>
                    <a:pt x="1" y="0"/>
                  </a:moveTo>
                  <a:lnTo>
                    <a:pt x="1" y="1429"/>
                  </a:lnTo>
                  <a:lnTo>
                    <a:pt x="1239" y="715"/>
                  </a:ln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5" name="Google Shape;10845;p161"/>
            <p:cNvSpPr/>
            <p:nvPr/>
          </p:nvSpPr>
          <p:spPr>
            <a:xfrm>
              <a:off x="4266558" y="2726828"/>
              <a:ext cx="41111" cy="52178"/>
            </a:xfrm>
            <a:custGeom>
              <a:avLst/>
              <a:gdLst/>
              <a:ahLst/>
              <a:cxnLst/>
              <a:rect l="l" t="t" r="r" b="b"/>
              <a:pathLst>
                <a:path w="1263" h="1603" extrusionOk="0">
                  <a:moveTo>
                    <a:pt x="632" y="1"/>
                  </a:moveTo>
                  <a:cubicBezTo>
                    <a:pt x="316" y="1"/>
                    <a:pt x="1" y="209"/>
                    <a:pt x="1" y="626"/>
                  </a:cubicBezTo>
                  <a:lnTo>
                    <a:pt x="1" y="1602"/>
                  </a:lnTo>
                  <a:lnTo>
                    <a:pt x="1263" y="1602"/>
                  </a:lnTo>
                  <a:lnTo>
                    <a:pt x="1263" y="626"/>
                  </a:lnTo>
                  <a:cubicBezTo>
                    <a:pt x="1263" y="209"/>
                    <a:pt x="947" y="1"/>
                    <a:pt x="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6" name="Google Shape;10846;p161"/>
            <p:cNvSpPr/>
            <p:nvPr/>
          </p:nvSpPr>
          <p:spPr>
            <a:xfrm>
              <a:off x="4204549" y="2725103"/>
              <a:ext cx="42673" cy="53903"/>
            </a:xfrm>
            <a:custGeom>
              <a:avLst/>
              <a:gdLst/>
              <a:ahLst/>
              <a:cxnLst/>
              <a:rect l="l" t="t" r="r" b="b"/>
              <a:pathLst>
                <a:path w="1311" h="1656" extrusionOk="0">
                  <a:moveTo>
                    <a:pt x="655" y="0"/>
                  </a:moveTo>
                  <a:cubicBezTo>
                    <a:pt x="328" y="0"/>
                    <a:pt x="0" y="227"/>
                    <a:pt x="24" y="679"/>
                  </a:cubicBezTo>
                  <a:lnTo>
                    <a:pt x="24" y="1655"/>
                  </a:lnTo>
                  <a:lnTo>
                    <a:pt x="1286" y="1655"/>
                  </a:lnTo>
                  <a:lnTo>
                    <a:pt x="1286" y="679"/>
                  </a:lnTo>
                  <a:cubicBezTo>
                    <a:pt x="1310" y="227"/>
                    <a:pt x="983" y="0"/>
                    <a:pt x="6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7" name="Google Shape;10847;p161"/>
            <p:cNvSpPr/>
            <p:nvPr/>
          </p:nvSpPr>
          <p:spPr>
            <a:xfrm>
              <a:off x="4020831" y="2528594"/>
              <a:ext cx="348838" cy="191492"/>
            </a:xfrm>
            <a:custGeom>
              <a:avLst/>
              <a:gdLst/>
              <a:ahLst/>
              <a:cxnLst/>
              <a:rect l="l" t="t" r="r" b="b"/>
              <a:pathLst>
                <a:path w="10717" h="5883" extrusionOk="0">
                  <a:moveTo>
                    <a:pt x="3954" y="1024"/>
                  </a:moveTo>
                  <a:lnTo>
                    <a:pt x="7050" y="2811"/>
                  </a:lnTo>
                  <a:lnTo>
                    <a:pt x="3954" y="4597"/>
                  </a:lnTo>
                  <a:lnTo>
                    <a:pt x="3954" y="1024"/>
                  </a:lnTo>
                  <a:close/>
                  <a:moveTo>
                    <a:pt x="0" y="0"/>
                  </a:moveTo>
                  <a:lnTo>
                    <a:pt x="0" y="5621"/>
                  </a:lnTo>
                  <a:cubicBezTo>
                    <a:pt x="191" y="5525"/>
                    <a:pt x="405" y="5454"/>
                    <a:pt x="643" y="5454"/>
                  </a:cubicBezTo>
                  <a:cubicBezTo>
                    <a:pt x="1001" y="5454"/>
                    <a:pt x="1334" y="5621"/>
                    <a:pt x="1572" y="5883"/>
                  </a:cubicBezTo>
                  <a:cubicBezTo>
                    <a:pt x="1822" y="5597"/>
                    <a:pt x="2168" y="5454"/>
                    <a:pt x="2516" y="5454"/>
                  </a:cubicBezTo>
                  <a:cubicBezTo>
                    <a:pt x="2864" y="5454"/>
                    <a:pt x="3215" y="5597"/>
                    <a:pt x="3477" y="5883"/>
                  </a:cubicBezTo>
                  <a:cubicBezTo>
                    <a:pt x="3727" y="5597"/>
                    <a:pt x="4073" y="5454"/>
                    <a:pt x="4418" y="5454"/>
                  </a:cubicBezTo>
                  <a:cubicBezTo>
                    <a:pt x="4763" y="5454"/>
                    <a:pt x="5109" y="5597"/>
                    <a:pt x="5359" y="5883"/>
                  </a:cubicBezTo>
                  <a:cubicBezTo>
                    <a:pt x="5609" y="5597"/>
                    <a:pt x="5954" y="5454"/>
                    <a:pt x="6299" y="5454"/>
                  </a:cubicBezTo>
                  <a:cubicBezTo>
                    <a:pt x="6645" y="5454"/>
                    <a:pt x="6990" y="5597"/>
                    <a:pt x="7240" y="5883"/>
                  </a:cubicBezTo>
                  <a:cubicBezTo>
                    <a:pt x="7490" y="5597"/>
                    <a:pt x="7841" y="5454"/>
                    <a:pt x="8193" y="5454"/>
                  </a:cubicBezTo>
                  <a:cubicBezTo>
                    <a:pt x="8544" y="5454"/>
                    <a:pt x="8895" y="5597"/>
                    <a:pt x="9145" y="5883"/>
                  </a:cubicBezTo>
                  <a:cubicBezTo>
                    <a:pt x="9383" y="5621"/>
                    <a:pt x="9717" y="5454"/>
                    <a:pt x="10098" y="5454"/>
                  </a:cubicBezTo>
                  <a:cubicBezTo>
                    <a:pt x="10312" y="5454"/>
                    <a:pt x="10526" y="5525"/>
                    <a:pt x="10717" y="5644"/>
                  </a:cubicBez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8" name="Google Shape;10848;p161"/>
            <p:cNvSpPr/>
            <p:nvPr/>
          </p:nvSpPr>
          <p:spPr>
            <a:xfrm>
              <a:off x="4328568" y="2726828"/>
              <a:ext cx="41111" cy="52959"/>
            </a:xfrm>
            <a:custGeom>
              <a:avLst/>
              <a:gdLst/>
              <a:ahLst/>
              <a:cxnLst/>
              <a:rect l="l" t="t" r="r" b="b"/>
              <a:pathLst>
                <a:path w="1263" h="1627" extrusionOk="0">
                  <a:moveTo>
                    <a:pt x="632" y="1"/>
                  </a:moveTo>
                  <a:cubicBezTo>
                    <a:pt x="316" y="1"/>
                    <a:pt x="1" y="209"/>
                    <a:pt x="1" y="626"/>
                  </a:cubicBezTo>
                  <a:lnTo>
                    <a:pt x="1" y="1626"/>
                  </a:lnTo>
                  <a:lnTo>
                    <a:pt x="1263" y="1626"/>
                  </a:lnTo>
                  <a:lnTo>
                    <a:pt x="1263" y="1079"/>
                  </a:lnTo>
                  <a:lnTo>
                    <a:pt x="1263" y="626"/>
                  </a:lnTo>
                  <a:cubicBezTo>
                    <a:pt x="1263" y="209"/>
                    <a:pt x="947" y="1"/>
                    <a:pt x="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9" name="Google Shape;10849;p161"/>
            <p:cNvSpPr/>
            <p:nvPr/>
          </p:nvSpPr>
          <p:spPr>
            <a:xfrm>
              <a:off x="4144069" y="2726828"/>
              <a:ext cx="41143" cy="52178"/>
            </a:xfrm>
            <a:custGeom>
              <a:avLst/>
              <a:gdLst/>
              <a:ahLst/>
              <a:cxnLst/>
              <a:rect l="l" t="t" r="r" b="b"/>
              <a:pathLst>
                <a:path w="1264" h="1603" extrusionOk="0">
                  <a:moveTo>
                    <a:pt x="632" y="1"/>
                  </a:moveTo>
                  <a:cubicBezTo>
                    <a:pt x="316" y="1"/>
                    <a:pt x="1" y="209"/>
                    <a:pt x="1" y="626"/>
                  </a:cubicBezTo>
                  <a:lnTo>
                    <a:pt x="1" y="1602"/>
                  </a:lnTo>
                  <a:lnTo>
                    <a:pt x="1263" y="1602"/>
                  </a:lnTo>
                  <a:lnTo>
                    <a:pt x="1263" y="626"/>
                  </a:lnTo>
                  <a:cubicBezTo>
                    <a:pt x="1263" y="209"/>
                    <a:pt x="948" y="1"/>
                    <a:pt x="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0" name="Google Shape;10850;p161"/>
            <p:cNvSpPr/>
            <p:nvPr/>
          </p:nvSpPr>
          <p:spPr>
            <a:xfrm>
              <a:off x="4020831" y="2726828"/>
              <a:ext cx="41111" cy="52178"/>
            </a:xfrm>
            <a:custGeom>
              <a:avLst/>
              <a:gdLst/>
              <a:ahLst/>
              <a:cxnLst/>
              <a:rect l="l" t="t" r="r" b="b"/>
              <a:pathLst>
                <a:path w="1263" h="1603" extrusionOk="0">
                  <a:moveTo>
                    <a:pt x="632" y="1"/>
                  </a:moveTo>
                  <a:cubicBezTo>
                    <a:pt x="316" y="1"/>
                    <a:pt x="0" y="209"/>
                    <a:pt x="0" y="626"/>
                  </a:cubicBezTo>
                  <a:lnTo>
                    <a:pt x="0" y="1602"/>
                  </a:lnTo>
                  <a:lnTo>
                    <a:pt x="1263" y="1602"/>
                  </a:lnTo>
                  <a:lnTo>
                    <a:pt x="1263" y="626"/>
                  </a:lnTo>
                  <a:cubicBezTo>
                    <a:pt x="1263" y="209"/>
                    <a:pt x="947" y="1"/>
                    <a:pt x="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1" name="Google Shape;10851;p161"/>
            <p:cNvSpPr/>
            <p:nvPr/>
          </p:nvSpPr>
          <p:spPr>
            <a:xfrm>
              <a:off x="4081669" y="2725103"/>
              <a:ext cx="43064" cy="53903"/>
            </a:xfrm>
            <a:custGeom>
              <a:avLst/>
              <a:gdLst/>
              <a:ahLst/>
              <a:cxnLst/>
              <a:rect l="l" t="t" r="r" b="b"/>
              <a:pathLst>
                <a:path w="1323" h="1656" extrusionOk="0">
                  <a:moveTo>
                    <a:pt x="659" y="0"/>
                  </a:moveTo>
                  <a:cubicBezTo>
                    <a:pt x="328" y="0"/>
                    <a:pt x="1" y="227"/>
                    <a:pt x="37" y="679"/>
                  </a:cubicBezTo>
                  <a:lnTo>
                    <a:pt x="37" y="1655"/>
                  </a:lnTo>
                  <a:lnTo>
                    <a:pt x="1299" y="1655"/>
                  </a:lnTo>
                  <a:lnTo>
                    <a:pt x="1299" y="679"/>
                  </a:lnTo>
                  <a:cubicBezTo>
                    <a:pt x="1323" y="227"/>
                    <a:pt x="989" y="0"/>
                    <a:pt x="65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2" name="Google Shape;10852;p161"/>
          <p:cNvGrpSpPr/>
          <p:nvPr/>
        </p:nvGrpSpPr>
        <p:grpSpPr>
          <a:xfrm>
            <a:off x="3274980" y="2348445"/>
            <a:ext cx="349710" cy="307784"/>
            <a:chOff x="3278214" y="2500698"/>
            <a:chExt cx="348838" cy="306985"/>
          </a:xfrm>
        </p:grpSpPr>
        <p:sp>
          <p:nvSpPr>
            <p:cNvPr id="10853" name="Google Shape;10853;p161"/>
            <p:cNvSpPr/>
            <p:nvPr/>
          </p:nvSpPr>
          <p:spPr>
            <a:xfrm>
              <a:off x="3340223" y="2561926"/>
              <a:ext cx="225604" cy="120956"/>
            </a:xfrm>
            <a:custGeom>
              <a:avLst/>
              <a:gdLst/>
              <a:ahLst/>
              <a:cxnLst/>
              <a:rect l="l" t="t" r="r" b="b"/>
              <a:pathLst>
                <a:path w="6931" h="3716" extrusionOk="0">
                  <a:moveTo>
                    <a:pt x="5501" y="763"/>
                  </a:moveTo>
                  <a:lnTo>
                    <a:pt x="5501" y="1382"/>
                  </a:lnTo>
                  <a:lnTo>
                    <a:pt x="1405" y="1382"/>
                  </a:lnTo>
                  <a:lnTo>
                    <a:pt x="1405" y="763"/>
                  </a:lnTo>
                  <a:close/>
                  <a:moveTo>
                    <a:pt x="3501" y="2049"/>
                  </a:moveTo>
                  <a:lnTo>
                    <a:pt x="3501" y="2691"/>
                  </a:lnTo>
                  <a:lnTo>
                    <a:pt x="810" y="2691"/>
                  </a:lnTo>
                  <a:lnTo>
                    <a:pt x="810" y="2049"/>
                  </a:lnTo>
                  <a:close/>
                  <a:moveTo>
                    <a:pt x="834" y="0"/>
                  </a:moveTo>
                  <a:cubicBezTo>
                    <a:pt x="762" y="215"/>
                    <a:pt x="667" y="381"/>
                    <a:pt x="524" y="524"/>
                  </a:cubicBezTo>
                  <a:cubicBezTo>
                    <a:pt x="358" y="667"/>
                    <a:pt x="191" y="786"/>
                    <a:pt x="0" y="858"/>
                  </a:cubicBezTo>
                  <a:lnTo>
                    <a:pt x="0" y="2858"/>
                  </a:lnTo>
                  <a:cubicBezTo>
                    <a:pt x="381" y="2977"/>
                    <a:pt x="715" y="3311"/>
                    <a:pt x="834" y="3716"/>
                  </a:cubicBezTo>
                  <a:lnTo>
                    <a:pt x="3811" y="3716"/>
                  </a:lnTo>
                  <a:cubicBezTo>
                    <a:pt x="4000" y="2743"/>
                    <a:pt x="4852" y="2054"/>
                    <a:pt x="5823" y="2049"/>
                  </a:cubicBezTo>
                  <a:lnTo>
                    <a:pt x="5823" y="2049"/>
                  </a:lnTo>
                  <a:cubicBezTo>
                    <a:pt x="6223" y="2051"/>
                    <a:pt x="6600" y="2170"/>
                    <a:pt x="6930" y="2382"/>
                  </a:cubicBezTo>
                  <a:lnTo>
                    <a:pt x="6930" y="858"/>
                  </a:lnTo>
                  <a:cubicBezTo>
                    <a:pt x="6740" y="786"/>
                    <a:pt x="6549" y="667"/>
                    <a:pt x="6406" y="524"/>
                  </a:cubicBezTo>
                  <a:cubicBezTo>
                    <a:pt x="6264" y="381"/>
                    <a:pt x="6144" y="215"/>
                    <a:pt x="60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4" name="Google Shape;10854;p161"/>
            <p:cNvSpPr/>
            <p:nvPr/>
          </p:nvSpPr>
          <p:spPr>
            <a:xfrm>
              <a:off x="3278214" y="2500698"/>
              <a:ext cx="348838" cy="243409"/>
            </a:xfrm>
            <a:custGeom>
              <a:avLst/>
              <a:gdLst/>
              <a:ahLst/>
              <a:cxnLst/>
              <a:rect l="l" t="t" r="r" b="b"/>
              <a:pathLst>
                <a:path w="10717" h="7478" extrusionOk="0">
                  <a:moveTo>
                    <a:pt x="0" y="0"/>
                  </a:moveTo>
                  <a:lnTo>
                    <a:pt x="0" y="7478"/>
                  </a:lnTo>
                  <a:lnTo>
                    <a:pt x="6311" y="7478"/>
                  </a:lnTo>
                  <a:cubicBezTo>
                    <a:pt x="5954" y="7144"/>
                    <a:pt x="5739" y="6692"/>
                    <a:pt x="5692" y="6216"/>
                  </a:cubicBezTo>
                  <a:lnTo>
                    <a:pt x="2191" y="6216"/>
                  </a:lnTo>
                  <a:lnTo>
                    <a:pt x="2167" y="5906"/>
                  </a:lnTo>
                  <a:cubicBezTo>
                    <a:pt x="2143" y="5597"/>
                    <a:pt x="1882" y="5335"/>
                    <a:pt x="1548" y="5311"/>
                  </a:cubicBezTo>
                  <a:lnTo>
                    <a:pt x="1262" y="5287"/>
                  </a:lnTo>
                  <a:lnTo>
                    <a:pt x="1262" y="2191"/>
                  </a:lnTo>
                  <a:lnTo>
                    <a:pt x="1548" y="2167"/>
                  </a:lnTo>
                  <a:cubicBezTo>
                    <a:pt x="1882" y="2120"/>
                    <a:pt x="2143" y="1881"/>
                    <a:pt x="2167" y="1548"/>
                  </a:cubicBezTo>
                  <a:lnTo>
                    <a:pt x="2191" y="1238"/>
                  </a:lnTo>
                  <a:lnTo>
                    <a:pt x="8526" y="1238"/>
                  </a:lnTo>
                  <a:lnTo>
                    <a:pt x="8550" y="1548"/>
                  </a:lnTo>
                  <a:cubicBezTo>
                    <a:pt x="8573" y="1881"/>
                    <a:pt x="8835" y="2120"/>
                    <a:pt x="9169" y="2167"/>
                  </a:cubicBezTo>
                  <a:lnTo>
                    <a:pt x="9478" y="2191"/>
                  </a:lnTo>
                  <a:lnTo>
                    <a:pt x="9478" y="4906"/>
                  </a:lnTo>
                  <a:cubicBezTo>
                    <a:pt x="9978" y="5716"/>
                    <a:pt x="9859" y="6811"/>
                    <a:pt x="9145" y="7478"/>
                  </a:cubicBezTo>
                  <a:lnTo>
                    <a:pt x="10717" y="7478"/>
                  </a:ln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5" name="Google Shape;10855;p161"/>
            <p:cNvSpPr/>
            <p:nvPr/>
          </p:nvSpPr>
          <p:spPr>
            <a:xfrm>
              <a:off x="3483643" y="2648901"/>
              <a:ext cx="107773" cy="92898"/>
            </a:xfrm>
            <a:custGeom>
              <a:avLst/>
              <a:gdLst/>
              <a:ahLst/>
              <a:cxnLst/>
              <a:rect l="l" t="t" r="r" b="b"/>
              <a:pathLst>
                <a:path w="3311" h="2854" extrusionOk="0">
                  <a:moveTo>
                    <a:pt x="1428" y="1"/>
                  </a:moveTo>
                  <a:cubicBezTo>
                    <a:pt x="697" y="1"/>
                    <a:pt x="0" y="571"/>
                    <a:pt x="0" y="1425"/>
                  </a:cubicBezTo>
                  <a:cubicBezTo>
                    <a:pt x="0" y="2210"/>
                    <a:pt x="619" y="2853"/>
                    <a:pt x="1405" y="2853"/>
                  </a:cubicBezTo>
                  <a:cubicBezTo>
                    <a:pt x="2691" y="2853"/>
                    <a:pt x="3310" y="1329"/>
                    <a:pt x="2429" y="424"/>
                  </a:cubicBezTo>
                  <a:cubicBezTo>
                    <a:pt x="2136" y="131"/>
                    <a:pt x="1778" y="1"/>
                    <a:pt x="142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6" name="Google Shape;10856;p161"/>
            <p:cNvSpPr/>
            <p:nvPr/>
          </p:nvSpPr>
          <p:spPr>
            <a:xfrm>
              <a:off x="3499137" y="2754952"/>
              <a:ext cx="61259" cy="52731"/>
            </a:xfrm>
            <a:custGeom>
              <a:avLst/>
              <a:gdLst/>
              <a:ahLst/>
              <a:cxnLst/>
              <a:rect l="l" t="t" r="r" b="b"/>
              <a:pathLst>
                <a:path w="1882" h="1620" extrusionOk="0">
                  <a:moveTo>
                    <a:pt x="0" y="0"/>
                  </a:moveTo>
                  <a:lnTo>
                    <a:pt x="0" y="1620"/>
                  </a:lnTo>
                  <a:lnTo>
                    <a:pt x="953" y="1191"/>
                  </a:lnTo>
                  <a:lnTo>
                    <a:pt x="1882" y="1620"/>
                  </a:lnTo>
                  <a:lnTo>
                    <a:pt x="1882" y="0"/>
                  </a:lnTo>
                  <a:cubicBezTo>
                    <a:pt x="1596" y="143"/>
                    <a:pt x="1262" y="215"/>
                    <a:pt x="953" y="215"/>
                  </a:cubicBezTo>
                  <a:cubicBezTo>
                    <a:pt x="619" y="215"/>
                    <a:pt x="286" y="143"/>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7" name="Google Shape;10857;p161"/>
          <p:cNvGrpSpPr/>
          <p:nvPr/>
        </p:nvGrpSpPr>
        <p:grpSpPr>
          <a:xfrm>
            <a:off x="2508740" y="2327460"/>
            <a:ext cx="355943" cy="350530"/>
            <a:chOff x="2513885" y="2479767"/>
            <a:chExt cx="355055" cy="349621"/>
          </a:xfrm>
        </p:grpSpPr>
        <p:sp>
          <p:nvSpPr>
            <p:cNvPr id="10858" name="Google Shape;10858;p161"/>
            <p:cNvSpPr/>
            <p:nvPr/>
          </p:nvSpPr>
          <p:spPr>
            <a:xfrm>
              <a:off x="2606134" y="2572765"/>
              <a:ext cx="52731" cy="66695"/>
            </a:xfrm>
            <a:custGeom>
              <a:avLst/>
              <a:gdLst/>
              <a:ahLst/>
              <a:cxnLst/>
              <a:rect l="l" t="t" r="r" b="b"/>
              <a:pathLst>
                <a:path w="1620" h="2049" extrusionOk="0">
                  <a:moveTo>
                    <a:pt x="0" y="1"/>
                  </a:moveTo>
                  <a:cubicBezTo>
                    <a:pt x="119" y="930"/>
                    <a:pt x="738" y="1716"/>
                    <a:pt x="1619" y="2049"/>
                  </a:cubicBezTo>
                  <a:cubicBezTo>
                    <a:pt x="1572" y="1977"/>
                    <a:pt x="1548" y="1882"/>
                    <a:pt x="1524" y="1787"/>
                  </a:cubicBezTo>
                  <a:cubicBezTo>
                    <a:pt x="1334" y="1215"/>
                    <a:pt x="1215" y="596"/>
                    <a:pt x="1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9" name="Google Shape;10859;p161"/>
            <p:cNvSpPr/>
            <p:nvPr/>
          </p:nvSpPr>
          <p:spPr>
            <a:xfrm>
              <a:off x="2606134" y="2485171"/>
              <a:ext cx="52731" cy="67476"/>
            </a:xfrm>
            <a:custGeom>
              <a:avLst/>
              <a:gdLst/>
              <a:ahLst/>
              <a:cxnLst/>
              <a:rect l="l" t="t" r="r" b="b"/>
              <a:pathLst>
                <a:path w="1620" h="2073" extrusionOk="0">
                  <a:moveTo>
                    <a:pt x="1619" y="1"/>
                  </a:moveTo>
                  <a:lnTo>
                    <a:pt x="1619" y="1"/>
                  </a:lnTo>
                  <a:cubicBezTo>
                    <a:pt x="738" y="334"/>
                    <a:pt x="119" y="1120"/>
                    <a:pt x="0" y="2073"/>
                  </a:cubicBezTo>
                  <a:lnTo>
                    <a:pt x="1215" y="2073"/>
                  </a:lnTo>
                  <a:cubicBezTo>
                    <a:pt x="1215" y="1454"/>
                    <a:pt x="1334" y="834"/>
                    <a:pt x="1500" y="263"/>
                  </a:cubicBezTo>
                  <a:cubicBezTo>
                    <a:pt x="1548" y="168"/>
                    <a:pt x="1572" y="72"/>
                    <a:pt x="16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0" name="Google Shape;10860;p161"/>
            <p:cNvSpPr/>
            <p:nvPr/>
          </p:nvSpPr>
          <p:spPr>
            <a:xfrm>
              <a:off x="2716970" y="2572765"/>
              <a:ext cx="52731" cy="66695"/>
            </a:xfrm>
            <a:custGeom>
              <a:avLst/>
              <a:gdLst/>
              <a:ahLst/>
              <a:cxnLst/>
              <a:rect l="l" t="t" r="r" b="b"/>
              <a:pathLst>
                <a:path w="1620" h="2049" extrusionOk="0">
                  <a:moveTo>
                    <a:pt x="405" y="1"/>
                  </a:moveTo>
                  <a:cubicBezTo>
                    <a:pt x="382" y="596"/>
                    <a:pt x="286" y="1215"/>
                    <a:pt x="96" y="1787"/>
                  </a:cubicBezTo>
                  <a:cubicBezTo>
                    <a:pt x="72" y="1882"/>
                    <a:pt x="24" y="1977"/>
                    <a:pt x="0" y="2049"/>
                  </a:cubicBezTo>
                  <a:cubicBezTo>
                    <a:pt x="882" y="1716"/>
                    <a:pt x="1501" y="930"/>
                    <a:pt x="1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1" name="Google Shape;10861;p161"/>
            <p:cNvSpPr/>
            <p:nvPr/>
          </p:nvSpPr>
          <p:spPr>
            <a:xfrm>
              <a:off x="2665800" y="2479767"/>
              <a:ext cx="43454" cy="72098"/>
            </a:xfrm>
            <a:custGeom>
              <a:avLst/>
              <a:gdLst/>
              <a:ahLst/>
              <a:cxnLst/>
              <a:rect l="l" t="t" r="r" b="b"/>
              <a:pathLst>
                <a:path w="1335" h="2215" extrusionOk="0">
                  <a:moveTo>
                    <a:pt x="668" y="0"/>
                  </a:moveTo>
                  <a:cubicBezTo>
                    <a:pt x="620" y="0"/>
                    <a:pt x="429" y="143"/>
                    <a:pt x="263" y="619"/>
                  </a:cubicBezTo>
                  <a:cubicBezTo>
                    <a:pt x="120" y="1143"/>
                    <a:pt x="25" y="1691"/>
                    <a:pt x="1" y="2215"/>
                  </a:cubicBezTo>
                  <a:lnTo>
                    <a:pt x="1334" y="2215"/>
                  </a:lnTo>
                  <a:cubicBezTo>
                    <a:pt x="1334" y="1691"/>
                    <a:pt x="1239" y="1143"/>
                    <a:pt x="1072" y="619"/>
                  </a:cubicBezTo>
                  <a:cubicBezTo>
                    <a:pt x="906" y="167"/>
                    <a:pt x="739" y="0"/>
                    <a:pt x="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2" name="Google Shape;10862;p161"/>
            <p:cNvSpPr/>
            <p:nvPr/>
          </p:nvSpPr>
          <p:spPr>
            <a:xfrm>
              <a:off x="2716970" y="2485171"/>
              <a:ext cx="52731" cy="66695"/>
            </a:xfrm>
            <a:custGeom>
              <a:avLst/>
              <a:gdLst/>
              <a:ahLst/>
              <a:cxnLst/>
              <a:rect l="l" t="t" r="r" b="b"/>
              <a:pathLst>
                <a:path w="1620" h="2049" extrusionOk="0">
                  <a:moveTo>
                    <a:pt x="0" y="1"/>
                  </a:moveTo>
                  <a:cubicBezTo>
                    <a:pt x="24" y="72"/>
                    <a:pt x="72" y="168"/>
                    <a:pt x="96" y="263"/>
                  </a:cubicBezTo>
                  <a:cubicBezTo>
                    <a:pt x="286" y="834"/>
                    <a:pt x="382" y="1454"/>
                    <a:pt x="405" y="2049"/>
                  </a:cubicBezTo>
                  <a:lnTo>
                    <a:pt x="1620" y="2049"/>
                  </a:lnTo>
                  <a:cubicBezTo>
                    <a:pt x="1501" y="1120"/>
                    <a:pt x="882" y="334"/>
                    <a:pt x="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3" name="Google Shape;10863;p161"/>
            <p:cNvSpPr/>
            <p:nvPr/>
          </p:nvSpPr>
          <p:spPr>
            <a:xfrm>
              <a:off x="2665800" y="2572765"/>
              <a:ext cx="43454" cy="72131"/>
            </a:xfrm>
            <a:custGeom>
              <a:avLst/>
              <a:gdLst/>
              <a:ahLst/>
              <a:cxnLst/>
              <a:rect l="l" t="t" r="r" b="b"/>
              <a:pathLst>
                <a:path w="1335" h="2216" extrusionOk="0">
                  <a:moveTo>
                    <a:pt x="1" y="1"/>
                  </a:moveTo>
                  <a:cubicBezTo>
                    <a:pt x="25" y="525"/>
                    <a:pt x="120" y="1073"/>
                    <a:pt x="263" y="1596"/>
                  </a:cubicBezTo>
                  <a:cubicBezTo>
                    <a:pt x="429" y="2049"/>
                    <a:pt x="620" y="2216"/>
                    <a:pt x="668" y="2216"/>
                  </a:cubicBezTo>
                  <a:cubicBezTo>
                    <a:pt x="739" y="2216"/>
                    <a:pt x="906" y="2049"/>
                    <a:pt x="1072" y="1596"/>
                  </a:cubicBezTo>
                  <a:cubicBezTo>
                    <a:pt x="1239" y="1073"/>
                    <a:pt x="1334" y="525"/>
                    <a:pt x="1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4" name="Google Shape;10864;p161"/>
            <p:cNvSpPr/>
            <p:nvPr/>
          </p:nvSpPr>
          <p:spPr>
            <a:xfrm>
              <a:off x="2513885" y="2549524"/>
              <a:ext cx="355055" cy="279865"/>
            </a:xfrm>
            <a:custGeom>
              <a:avLst/>
              <a:gdLst/>
              <a:ahLst/>
              <a:cxnLst/>
              <a:rect l="l" t="t" r="r" b="b"/>
              <a:pathLst>
                <a:path w="10908" h="8598" extrusionOk="0">
                  <a:moveTo>
                    <a:pt x="2215" y="4835"/>
                  </a:moveTo>
                  <a:lnTo>
                    <a:pt x="2215" y="5454"/>
                  </a:lnTo>
                  <a:lnTo>
                    <a:pt x="1572" y="5454"/>
                  </a:lnTo>
                  <a:lnTo>
                    <a:pt x="1572" y="4835"/>
                  </a:lnTo>
                  <a:close/>
                  <a:moveTo>
                    <a:pt x="3358" y="4835"/>
                  </a:moveTo>
                  <a:lnTo>
                    <a:pt x="3358" y="5454"/>
                  </a:lnTo>
                  <a:lnTo>
                    <a:pt x="2739" y="5454"/>
                  </a:lnTo>
                  <a:lnTo>
                    <a:pt x="2739" y="4835"/>
                  </a:lnTo>
                  <a:close/>
                  <a:moveTo>
                    <a:pt x="4501" y="4835"/>
                  </a:moveTo>
                  <a:lnTo>
                    <a:pt x="4501" y="5454"/>
                  </a:lnTo>
                  <a:lnTo>
                    <a:pt x="3882" y="5454"/>
                  </a:lnTo>
                  <a:lnTo>
                    <a:pt x="3882" y="4835"/>
                  </a:lnTo>
                  <a:close/>
                  <a:moveTo>
                    <a:pt x="5668" y="4835"/>
                  </a:moveTo>
                  <a:lnTo>
                    <a:pt x="5668" y="5454"/>
                  </a:lnTo>
                  <a:lnTo>
                    <a:pt x="5025" y="5454"/>
                  </a:lnTo>
                  <a:lnTo>
                    <a:pt x="5025" y="4835"/>
                  </a:lnTo>
                  <a:close/>
                  <a:moveTo>
                    <a:pt x="6811" y="4835"/>
                  </a:moveTo>
                  <a:lnTo>
                    <a:pt x="6811" y="5454"/>
                  </a:lnTo>
                  <a:lnTo>
                    <a:pt x="6192" y="5454"/>
                  </a:lnTo>
                  <a:lnTo>
                    <a:pt x="6192" y="4835"/>
                  </a:lnTo>
                  <a:close/>
                  <a:moveTo>
                    <a:pt x="7954" y="4835"/>
                  </a:moveTo>
                  <a:lnTo>
                    <a:pt x="7954" y="5454"/>
                  </a:lnTo>
                  <a:lnTo>
                    <a:pt x="7335" y="5454"/>
                  </a:lnTo>
                  <a:lnTo>
                    <a:pt x="7335" y="4835"/>
                  </a:lnTo>
                  <a:close/>
                  <a:moveTo>
                    <a:pt x="9097" y="4835"/>
                  </a:moveTo>
                  <a:lnTo>
                    <a:pt x="9097" y="5454"/>
                  </a:lnTo>
                  <a:lnTo>
                    <a:pt x="8478" y="5454"/>
                  </a:lnTo>
                  <a:lnTo>
                    <a:pt x="8478" y="4835"/>
                  </a:lnTo>
                  <a:close/>
                  <a:moveTo>
                    <a:pt x="2215" y="5835"/>
                  </a:moveTo>
                  <a:lnTo>
                    <a:pt x="2215" y="6454"/>
                  </a:lnTo>
                  <a:lnTo>
                    <a:pt x="1572" y="6454"/>
                  </a:lnTo>
                  <a:lnTo>
                    <a:pt x="1572" y="5835"/>
                  </a:lnTo>
                  <a:close/>
                  <a:moveTo>
                    <a:pt x="3358" y="5835"/>
                  </a:moveTo>
                  <a:lnTo>
                    <a:pt x="3358" y="6454"/>
                  </a:lnTo>
                  <a:lnTo>
                    <a:pt x="2739" y="6454"/>
                  </a:lnTo>
                  <a:lnTo>
                    <a:pt x="2739" y="5835"/>
                  </a:lnTo>
                  <a:close/>
                  <a:moveTo>
                    <a:pt x="4501" y="5835"/>
                  </a:moveTo>
                  <a:lnTo>
                    <a:pt x="4501" y="6454"/>
                  </a:lnTo>
                  <a:lnTo>
                    <a:pt x="3882" y="6454"/>
                  </a:lnTo>
                  <a:lnTo>
                    <a:pt x="3882" y="5835"/>
                  </a:lnTo>
                  <a:close/>
                  <a:moveTo>
                    <a:pt x="5668" y="5835"/>
                  </a:moveTo>
                  <a:lnTo>
                    <a:pt x="5668" y="6454"/>
                  </a:lnTo>
                  <a:lnTo>
                    <a:pt x="5025" y="6454"/>
                  </a:lnTo>
                  <a:lnTo>
                    <a:pt x="5025" y="5835"/>
                  </a:lnTo>
                  <a:close/>
                  <a:moveTo>
                    <a:pt x="6811" y="5835"/>
                  </a:moveTo>
                  <a:lnTo>
                    <a:pt x="6811" y="6454"/>
                  </a:lnTo>
                  <a:lnTo>
                    <a:pt x="6192" y="6454"/>
                  </a:lnTo>
                  <a:lnTo>
                    <a:pt x="6192" y="5835"/>
                  </a:lnTo>
                  <a:close/>
                  <a:moveTo>
                    <a:pt x="7954" y="5835"/>
                  </a:moveTo>
                  <a:lnTo>
                    <a:pt x="7954" y="6454"/>
                  </a:lnTo>
                  <a:lnTo>
                    <a:pt x="7335" y="6454"/>
                  </a:lnTo>
                  <a:lnTo>
                    <a:pt x="7335" y="5835"/>
                  </a:lnTo>
                  <a:close/>
                  <a:moveTo>
                    <a:pt x="9097" y="5835"/>
                  </a:moveTo>
                  <a:lnTo>
                    <a:pt x="9097" y="6454"/>
                  </a:lnTo>
                  <a:lnTo>
                    <a:pt x="8478" y="6454"/>
                  </a:lnTo>
                  <a:lnTo>
                    <a:pt x="8478" y="5835"/>
                  </a:lnTo>
                  <a:close/>
                  <a:moveTo>
                    <a:pt x="3358" y="6930"/>
                  </a:moveTo>
                  <a:lnTo>
                    <a:pt x="3358" y="7573"/>
                  </a:lnTo>
                  <a:lnTo>
                    <a:pt x="2739" y="7573"/>
                  </a:lnTo>
                  <a:lnTo>
                    <a:pt x="2739" y="6930"/>
                  </a:lnTo>
                  <a:close/>
                  <a:moveTo>
                    <a:pt x="6835" y="6930"/>
                  </a:moveTo>
                  <a:lnTo>
                    <a:pt x="6835" y="7573"/>
                  </a:lnTo>
                  <a:lnTo>
                    <a:pt x="3882" y="7573"/>
                  </a:lnTo>
                  <a:lnTo>
                    <a:pt x="3882" y="6930"/>
                  </a:lnTo>
                  <a:close/>
                  <a:moveTo>
                    <a:pt x="7954" y="6930"/>
                  </a:moveTo>
                  <a:lnTo>
                    <a:pt x="7954" y="7573"/>
                  </a:lnTo>
                  <a:lnTo>
                    <a:pt x="7335" y="7573"/>
                  </a:lnTo>
                  <a:lnTo>
                    <a:pt x="7335" y="6930"/>
                  </a:lnTo>
                  <a:close/>
                  <a:moveTo>
                    <a:pt x="8478" y="0"/>
                  </a:moveTo>
                  <a:cubicBezTo>
                    <a:pt x="8502" y="143"/>
                    <a:pt x="8502" y="262"/>
                    <a:pt x="8502" y="405"/>
                  </a:cubicBezTo>
                  <a:lnTo>
                    <a:pt x="8502" y="620"/>
                  </a:lnTo>
                  <a:lnTo>
                    <a:pt x="9312" y="620"/>
                  </a:lnTo>
                  <a:cubicBezTo>
                    <a:pt x="9621" y="620"/>
                    <a:pt x="9859" y="858"/>
                    <a:pt x="9883" y="1144"/>
                  </a:cubicBezTo>
                  <a:cubicBezTo>
                    <a:pt x="9907" y="1477"/>
                    <a:pt x="9645" y="1763"/>
                    <a:pt x="9335" y="1763"/>
                  </a:cubicBezTo>
                  <a:lnTo>
                    <a:pt x="9264" y="1763"/>
                  </a:lnTo>
                  <a:cubicBezTo>
                    <a:pt x="8597" y="1763"/>
                    <a:pt x="8073" y="2287"/>
                    <a:pt x="8073" y="2953"/>
                  </a:cubicBezTo>
                  <a:lnTo>
                    <a:pt x="8073" y="3739"/>
                  </a:lnTo>
                  <a:lnTo>
                    <a:pt x="0" y="3739"/>
                  </a:lnTo>
                  <a:lnTo>
                    <a:pt x="0" y="8597"/>
                  </a:lnTo>
                  <a:lnTo>
                    <a:pt x="10717" y="8597"/>
                  </a:lnTo>
                  <a:lnTo>
                    <a:pt x="10717" y="3739"/>
                  </a:lnTo>
                  <a:lnTo>
                    <a:pt x="8692" y="3715"/>
                  </a:lnTo>
                  <a:lnTo>
                    <a:pt x="8692" y="2930"/>
                  </a:lnTo>
                  <a:cubicBezTo>
                    <a:pt x="8692" y="2620"/>
                    <a:pt x="8931" y="2382"/>
                    <a:pt x="9240" y="2382"/>
                  </a:cubicBezTo>
                  <a:lnTo>
                    <a:pt x="9312" y="2382"/>
                  </a:lnTo>
                  <a:cubicBezTo>
                    <a:pt x="10883" y="2382"/>
                    <a:pt x="10907" y="0"/>
                    <a:pt x="93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5" name="Google Shape;10865;p161"/>
          <p:cNvGrpSpPr/>
          <p:nvPr/>
        </p:nvGrpSpPr>
        <p:grpSpPr>
          <a:xfrm>
            <a:off x="5530950" y="3445126"/>
            <a:ext cx="331868" cy="348902"/>
            <a:chOff x="5528559" y="3594535"/>
            <a:chExt cx="331041" cy="347997"/>
          </a:xfrm>
        </p:grpSpPr>
        <p:sp>
          <p:nvSpPr>
            <p:cNvPr id="10866" name="Google Shape;10866;p161"/>
            <p:cNvSpPr/>
            <p:nvPr/>
          </p:nvSpPr>
          <p:spPr>
            <a:xfrm>
              <a:off x="5771975" y="3792899"/>
              <a:ext cx="87625" cy="149632"/>
            </a:xfrm>
            <a:custGeom>
              <a:avLst/>
              <a:gdLst/>
              <a:ahLst/>
              <a:cxnLst/>
              <a:rect l="l" t="t" r="r" b="b"/>
              <a:pathLst>
                <a:path w="2692" h="4597" extrusionOk="0">
                  <a:moveTo>
                    <a:pt x="0" y="1"/>
                  </a:moveTo>
                  <a:lnTo>
                    <a:pt x="48" y="3478"/>
                  </a:lnTo>
                  <a:lnTo>
                    <a:pt x="1001" y="3025"/>
                  </a:lnTo>
                  <a:lnTo>
                    <a:pt x="1739" y="4597"/>
                  </a:lnTo>
                  <a:lnTo>
                    <a:pt x="2477" y="4263"/>
                  </a:lnTo>
                  <a:lnTo>
                    <a:pt x="1739" y="2692"/>
                  </a:lnTo>
                  <a:lnTo>
                    <a:pt x="2691" y="2239"/>
                  </a:ln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7" name="Google Shape;10867;p161"/>
            <p:cNvSpPr/>
            <p:nvPr/>
          </p:nvSpPr>
          <p:spPr>
            <a:xfrm>
              <a:off x="5528559" y="3594535"/>
              <a:ext cx="323905" cy="304766"/>
            </a:xfrm>
            <a:custGeom>
              <a:avLst/>
              <a:gdLst/>
              <a:ahLst/>
              <a:cxnLst/>
              <a:rect l="l" t="t" r="r" b="b"/>
              <a:pathLst>
                <a:path w="9951" h="9363" extrusionOk="0">
                  <a:moveTo>
                    <a:pt x="5215" y="0"/>
                  </a:moveTo>
                  <a:cubicBezTo>
                    <a:pt x="4949" y="0"/>
                    <a:pt x="4679" y="23"/>
                    <a:pt x="4406" y="70"/>
                  </a:cubicBezTo>
                  <a:cubicBezTo>
                    <a:pt x="3740" y="189"/>
                    <a:pt x="3073" y="451"/>
                    <a:pt x="2525" y="856"/>
                  </a:cubicBezTo>
                  <a:cubicBezTo>
                    <a:pt x="596" y="2237"/>
                    <a:pt x="1" y="4809"/>
                    <a:pt x="1120" y="6881"/>
                  </a:cubicBezTo>
                  <a:cubicBezTo>
                    <a:pt x="1949" y="8449"/>
                    <a:pt x="3570" y="9362"/>
                    <a:pt x="5259" y="9362"/>
                  </a:cubicBezTo>
                  <a:cubicBezTo>
                    <a:pt x="5801" y="9362"/>
                    <a:pt x="6351" y="9268"/>
                    <a:pt x="6883" y="9071"/>
                  </a:cubicBezTo>
                  <a:lnTo>
                    <a:pt x="6859" y="7714"/>
                  </a:lnTo>
                  <a:cubicBezTo>
                    <a:pt x="6335" y="8000"/>
                    <a:pt x="5764" y="8143"/>
                    <a:pt x="5168" y="8143"/>
                  </a:cubicBezTo>
                  <a:cubicBezTo>
                    <a:pt x="1739" y="8071"/>
                    <a:pt x="453" y="3618"/>
                    <a:pt x="3335" y="1760"/>
                  </a:cubicBezTo>
                  <a:cubicBezTo>
                    <a:pt x="3949" y="1364"/>
                    <a:pt x="4594" y="1189"/>
                    <a:pt x="5215" y="1189"/>
                  </a:cubicBezTo>
                  <a:cubicBezTo>
                    <a:pt x="7505" y="1189"/>
                    <a:pt x="9470" y="3574"/>
                    <a:pt x="8383" y="6047"/>
                  </a:cubicBezTo>
                  <a:lnTo>
                    <a:pt x="9360" y="6857"/>
                  </a:lnTo>
                  <a:cubicBezTo>
                    <a:pt x="9693" y="6214"/>
                    <a:pt x="9884" y="5499"/>
                    <a:pt x="9907" y="4785"/>
                  </a:cubicBezTo>
                  <a:cubicBezTo>
                    <a:pt x="9951" y="2109"/>
                    <a:pt x="7784" y="0"/>
                    <a:pt x="5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8" name="Google Shape;10868;p161"/>
            <p:cNvSpPr/>
            <p:nvPr/>
          </p:nvSpPr>
          <p:spPr>
            <a:xfrm>
              <a:off x="5591350" y="3654917"/>
              <a:ext cx="214635" cy="183940"/>
            </a:xfrm>
            <a:custGeom>
              <a:avLst/>
              <a:gdLst/>
              <a:ahLst/>
              <a:cxnLst/>
              <a:rect l="l" t="t" r="r" b="b"/>
              <a:pathLst>
                <a:path w="6594" h="5651" extrusionOk="0">
                  <a:moveTo>
                    <a:pt x="3204" y="760"/>
                  </a:moveTo>
                  <a:cubicBezTo>
                    <a:pt x="3231" y="760"/>
                    <a:pt x="3259" y="761"/>
                    <a:pt x="3287" y="763"/>
                  </a:cubicBezTo>
                  <a:cubicBezTo>
                    <a:pt x="4502" y="810"/>
                    <a:pt x="4930" y="2382"/>
                    <a:pt x="3906" y="3049"/>
                  </a:cubicBezTo>
                  <a:cubicBezTo>
                    <a:pt x="3692" y="3192"/>
                    <a:pt x="3549" y="3454"/>
                    <a:pt x="3549" y="3716"/>
                  </a:cubicBezTo>
                  <a:lnTo>
                    <a:pt x="3549" y="3906"/>
                  </a:lnTo>
                  <a:lnTo>
                    <a:pt x="2930" y="3906"/>
                  </a:lnTo>
                  <a:lnTo>
                    <a:pt x="2930" y="3716"/>
                  </a:lnTo>
                  <a:cubicBezTo>
                    <a:pt x="2906" y="3239"/>
                    <a:pt x="3168" y="2787"/>
                    <a:pt x="3573" y="2525"/>
                  </a:cubicBezTo>
                  <a:cubicBezTo>
                    <a:pt x="4158" y="2129"/>
                    <a:pt x="3741" y="1373"/>
                    <a:pt x="3222" y="1373"/>
                  </a:cubicBezTo>
                  <a:cubicBezTo>
                    <a:pt x="3087" y="1373"/>
                    <a:pt x="2944" y="1425"/>
                    <a:pt x="2811" y="1549"/>
                  </a:cubicBezTo>
                  <a:cubicBezTo>
                    <a:pt x="2692" y="1668"/>
                    <a:pt x="2620" y="1834"/>
                    <a:pt x="2620" y="2001"/>
                  </a:cubicBezTo>
                  <a:lnTo>
                    <a:pt x="2001" y="2001"/>
                  </a:lnTo>
                  <a:cubicBezTo>
                    <a:pt x="1978" y="1315"/>
                    <a:pt x="2527" y="760"/>
                    <a:pt x="3204" y="760"/>
                  </a:cubicBezTo>
                  <a:close/>
                  <a:moveTo>
                    <a:pt x="3549" y="4263"/>
                  </a:moveTo>
                  <a:lnTo>
                    <a:pt x="3549" y="4835"/>
                  </a:lnTo>
                  <a:lnTo>
                    <a:pt x="2930" y="4835"/>
                  </a:lnTo>
                  <a:lnTo>
                    <a:pt x="2930" y="4263"/>
                  </a:lnTo>
                  <a:close/>
                  <a:moveTo>
                    <a:pt x="3322" y="1"/>
                  </a:moveTo>
                  <a:cubicBezTo>
                    <a:pt x="3311" y="1"/>
                    <a:pt x="3299" y="1"/>
                    <a:pt x="3287" y="1"/>
                  </a:cubicBezTo>
                  <a:cubicBezTo>
                    <a:pt x="1358" y="1"/>
                    <a:pt x="1" y="1858"/>
                    <a:pt x="596" y="3692"/>
                  </a:cubicBezTo>
                  <a:cubicBezTo>
                    <a:pt x="983" y="4917"/>
                    <a:pt x="2122" y="5650"/>
                    <a:pt x="3297" y="5650"/>
                  </a:cubicBezTo>
                  <a:cubicBezTo>
                    <a:pt x="3859" y="5650"/>
                    <a:pt x="4430" y="5483"/>
                    <a:pt x="4930" y="5121"/>
                  </a:cubicBezTo>
                  <a:lnTo>
                    <a:pt x="4906" y="2906"/>
                  </a:lnTo>
                  <a:lnTo>
                    <a:pt x="4906" y="2906"/>
                  </a:lnTo>
                  <a:lnTo>
                    <a:pt x="5954" y="3763"/>
                  </a:lnTo>
                  <a:cubicBezTo>
                    <a:pt x="6593" y="1941"/>
                    <a:pt x="5256" y="1"/>
                    <a:pt x="33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9" name="Google Shape;10869;p161"/>
          <p:cNvGrpSpPr/>
          <p:nvPr/>
        </p:nvGrpSpPr>
        <p:grpSpPr>
          <a:xfrm>
            <a:off x="3216698" y="3443886"/>
            <a:ext cx="404531" cy="350142"/>
            <a:chOff x="3220078" y="3593298"/>
            <a:chExt cx="403522" cy="349234"/>
          </a:xfrm>
        </p:grpSpPr>
        <p:sp>
          <p:nvSpPr>
            <p:cNvPr id="10870" name="Google Shape;10870;p161"/>
            <p:cNvSpPr/>
            <p:nvPr/>
          </p:nvSpPr>
          <p:spPr>
            <a:xfrm>
              <a:off x="3504573" y="3792899"/>
              <a:ext cx="87625" cy="149632"/>
            </a:xfrm>
            <a:custGeom>
              <a:avLst/>
              <a:gdLst/>
              <a:ahLst/>
              <a:cxnLst/>
              <a:rect l="l" t="t" r="r" b="b"/>
              <a:pathLst>
                <a:path w="2692" h="4597" extrusionOk="0">
                  <a:moveTo>
                    <a:pt x="0" y="1"/>
                  </a:moveTo>
                  <a:lnTo>
                    <a:pt x="48" y="3478"/>
                  </a:lnTo>
                  <a:lnTo>
                    <a:pt x="1000" y="3025"/>
                  </a:lnTo>
                  <a:lnTo>
                    <a:pt x="1738" y="4597"/>
                  </a:lnTo>
                  <a:lnTo>
                    <a:pt x="2477" y="4263"/>
                  </a:lnTo>
                  <a:lnTo>
                    <a:pt x="1738" y="2692"/>
                  </a:lnTo>
                  <a:lnTo>
                    <a:pt x="2691" y="2239"/>
                  </a:ln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1" name="Google Shape;10871;p161"/>
            <p:cNvSpPr/>
            <p:nvPr/>
          </p:nvSpPr>
          <p:spPr>
            <a:xfrm>
              <a:off x="3324046" y="3654917"/>
              <a:ext cx="214504" cy="183940"/>
            </a:xfrm>
            <a:custGeom>
              <a:avLst/>
              <a:gdLst/>
              <a:ahLst/>
              <a:cxnLst/>
              <a:rect l="l" t="t" r="r" b="b"/>
              <a:pathLst>
                <a:path w="6590" h="5651" extrusionOk="0">
                  <a:moveTo>
                    <a:pt x="3546" y="906"/>
                  </a:moveTo>
                  <a:lnTo>
                    <a:pt x="3546" y="3740"/>
                  </a:lnTo>
                  <a:lnTo>
                    <a:pt x="2926" y="3740"/>
                  </a:lnTo>
                  <a:lnTo>
                    <a:pt x="2926" y="906"/>
                  </a:lnTo>
                  <a:close/>
                  <a:moveTo>
                    <a:pt x="3546" y="4263"/>
                  </a:moveTo>
                  <a:lnTo>
                    <a:pt x="3546" y="4835"/>
                  </a:lnTo>
                  <a:lnTo>
                    <a:pt x="2926" y="4835"/>
                  </a:lnTo>
                  <a:lnTo>
                    <a:pt x="2926" y="4263"/>
                  </a:lnTo>
                  <a:close/>
                  <a:moveTo>
                    <a:pt x="3248" y="0"/>
                  </a:moveTo>
                  <a:cubicBezTo>
                    <a:pt x="1361" y="0"/>
                    <a:pt x="1" y="1870"/>
                    <a:pt x="593" y="3692"/>
                  </a:cubicBezTo>
                  <a:cubicBezTo>
                    <a:pt x="995" y="4917"/>
                    <a:pt x="2129" y="5650"/>
                    <a:pt x="3299" y="5650"/>
                  </a:cubicBezTo>
                  <a:cubicBezTo>
                    <a:pt x="3858" y="5650"/>
                    <a:pt x="4426" y="5483"/>
                    <a:pt x="4927" y="5121"/>
                  </a:cubicBezTo>
                  <a:lnTo>
                    <a:pt x="4903" y="2906"/>
                  </a:lnTo>
                  <a:lnTo>
                    <a:pt x="5951" y="3763"/>
                  </a:lnTo>
                  <a:cubicBezTo>
                    <a:pt x="6590" y="1941"/>
                    <a:pt x="5253" y="1"/>
                    <a:pt x="3319" y="1"/>
                  </a:cubicBezTo>
                  <a:cubicBezTo>
                    <a:pt x="3307" y="1"/>
                    <a:pt x="3295" y="1"/>
                    <a:pt x="3284" y="1"/>
                  </a:cubicBezTo>
                  <a:cubicBezTo>
                    <a:pt x="3272" y="1"/>
                    <a:pt x="3260" y="0"/>
                    <a:pt x="32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2" name="Google Shape;10872;p161"/>
            <p:cNvSpPr/>
            <p:nvPr/>
          </p:nvSpPr>
          <p:spPr>
            <a:xfrm>
              <a:off x="3220078" y="3593298"/>
              <a:ext cx="403522" cy="305840"/>
            </a:xfrm>
            <a:custGeom>
              <a:avLst/>
              <a:gdLst/>
              <a:ahLst/>
              <a:cxnLst/>
              <a:rect l="l" t="t" r="r" b="b"/>
              <a:pathLst>
                <a:path w="12397" h="9396" extrusionOk="0">
                  <a:moveTo>
                    <a:pt x="6491" y="0"/>
                  </a:moveTo>
                  <a:cubicBezTo>
                    <a:pt x="5691" y="0"/>
                    <a:pt x="4857" y="216"/>
                    <a:pt x="4049" y="703"/>
                  </a:cubicBezTo>
                  <a:cubicBezTo>
                    <a:pt x="0" y="3156"/>
                    <a:pt x="1739" y="9395"/>
                    <a:pt x="6478" y="9395"/>
                  </a:cubicBezTo>
                  <a:cubicBezTo>
                    <a:pt x="7049" y="9395"/>
                    <a:pt x="7621" y="9300"/>
                    <a:pt x="8145" y="9109"/>
                  </a:cubicBezTo>
                  <a:lnTo>
                    <a:pt x="8145" y="7752"/>
                  </a:lnTo>
                  <a:cubicBezTo>
                    <a:pt x="7564" y="8068"/>
                    <a:pt x="6984" y="8208"/>
                    <a:pt x="6433" y="8208"/>
                  </a:cubicBezTo>
                  <a:cubicBezTo>
                    <a:pt x="3710" y="8208"/>
                    <a:pt x="1707" y="4787"/>
                    <a:pt x="3906" y="2370"/>
                  </a:cubicBezTo>
                  <a:cubicBezTo>
                    <a:pt x="4582" y="1623"/>
                    <a:pt x="5517" y="1235"/>
                    <a:pt x="6459" y="1235"/>
                  </a:cubicBezTo>
                  <a:cubicBezTo>
                    <a:pt x="7109" y="1235"/>
                    <a:pt x="7762" y="1419"/>
                    <a:pt x="8335" y="1798"/>
                  </a:cubicBezTo>
                  <a:cubicBezTo>
                    <a:pt x="9764" y="2703"/>
                    <a:pt x="10336" y="4513"/>
                    <a:pt x="9645" y="6085"/>
                  </a:cubicBezTo>
                  <a:lnTo>
                    <a:pt x="10621" y="6895"/>
                  </a:lnTo>
                  <a:cubicBezTo>
                    <a:pt x="12396" y="3516"/>
                    <a:pt x="9720" y="0"/>
                    <a:pt x="64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3" name="Google Shape;10873;p161"/>
          <p:cNvGrpSpPr/>
          <p:nvPr/>
        </p:nvGrpSpPr>
        <p:grpSpPr>
          <a:xfrm>
            <a:off x="2507957" y="3445061"/>
            <a:ext cx="349710" cy="349752"/>
            <a:chOff x="2513104" y="3594470"/>
            <a:chExt cx="348838" cy="348845"/>
          </a:xfrm>
        </p:grpSpPr>
        <p:sp>
          <p:nvSpPr>
            <p:cNvPr id="10874" name="Google Shape;10874;p161"/>
            <p:cNvSpPr/>
            <p:nvPr/>
          </p:nvSpPr>
          <p:spPr>
            <a:xfrm>
              <a:off x="2661146" y="3856471"/>
              <a:ext cx="53545" cy="86843"/>
            </a:xfrm>
            <a:custGeom>
              <a:avLst/>
              <a:gdLst/>
              <a:ahLst/>
              <a:cxnLst/>
              <a:rect l="l" t="t" r="r" b="b"/>
              <a:pathLst>
                <a:path w="1645" h="2668" extrusionOk="0">
                  <a:moveTo>
                    <a:pt x="1" y="0"/>
                  </a:moveTo>
                  <a:cubicBezTo>
                    <a:pt x="25" y="643"/>
                    <a:pt x="120" y="1286"/>
                    <a:pt x="310" y="1906"/>
                  </a:cubicBezTo>
                  <a:cubicBezTo>
                    <a:pt x="501" y="2453"/>
                    <a:pt x="715" y="2668"/>
                    <a:pt x="811" y="2668"/>
                  </a:cubicBezTo>
                  <a:cubicBezTo>
                    <a:pt x="930" y="2668"/>
                    <a:pt x="1144" y="2453"/>
                    <a:pt x="1334" y="1906"/>
                  </a:cubicBezTo>
                  <a:cubicBezTo>
                    <a:pt x="1525" y="1286"/>
                    <a:pt x="1620" y="643"/>
                    <a:pt x="1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5" name="Google Shape;10875;p161"/>
            <p:cNvSpPr/>
            <p:nvPr/>
          </p:nvSpPr>
          <p:spPr>
            <a:xfrm>
              <a:off x="2718533" y="3856471"/>
              <a:ext cx="65133" cy="81408"/>
            </a:xfrm>
            <a:custGeom>
              <a:avLst/>
              <a:gdLst/>
              <a:ahLst/>
              <a:cxnLst/>
              <a:rect l="l" t="t" r="r" b="b"/>
              <a:pathLst>
                <a:path w="2001" h="2501" extrusionOk="0">
                  <a:moveTo>
                    <a:pt x="500" y="0"/>
                  </a:moveTo>
                  <a:cubicBezTo>
                    <a:pt x="500" y="715"/>
                    <a:pt x="381" y="1429"/>
                    <a:pt x="143" y="2120"/>
                  </a:cubicBezTo>
                  <a:cubicBezTo>
                    <a:pt x="119" y="2239"/>
                    <a:pt x="48" y="2382"/>
                    <a:pt x="0" y="2501"/>
                  </a:cubicBezTo>
                  <a:cubicBezTo>
                    <a:pt x="1096" y="2120"/>
                    <a:pt x="1881" y="1144"/>
                    <a:pt x="20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6" name="Google Shape;10876;p161"/>
            <p:cNvSpPr/>
            <p:nvPr/>
          </p:nvSpPr>
          <p:spPr>
            <a:xfrm>
              <a:off x="2592170" y="3856471"/>
              <a:ext cx="65133" cy="81408"/>
            </a:xfrm>
            <a:custGeom>
              <a:avLst/>
              <a:gdLst/>
              <a:ahLst/>
              <a:cxnLst/>
              <a:rect l="l" t="t" r="r" b="b"/>
              <a:pathLst>
                <a:path w="2001" h="2501" extrusionOk="0">
                  <a:moveTo>
                    <a:pt x="0" y="0"/>
                  </a:moveTo>
                  <a:cubicBezTo>
                    <a:pt x="119" y="1144"/>
                    <a:pt x="905" y="2120"/>
                    <a:pt x="2001" y="2501"/>
                  </a:cubicBezTo>
                  <a:cubicBezTo>
                    <a:pt x="1953" y="2382"/>
                    <a:pt x="1882" y="2263"/>
                    <a:pt x="1834" y="2120"/>
                  </a:cubicBezTo>
                  <a:cubicBezTo>
                    <a:pt x="1620" y="1429"/>
                    <a:pt x="1501" y="715"/>
                    <a:pt x="1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7" name="Google Shape;10877;p161"/>
            <p:cNvSpPr/>
            <p:nvPr/>
          </p:nvSpPr>
          <p:spPr>
            <a:xfrm>
              <a:off x="2596044" y="3729328"/>
              <a:ext cx="180653" cy="44235"/>
            </a:xfrm>
            <a:custGeom>
              <a:avLst/>
              <a:gdLst/>
              <a:ahLst/>
              <a:cxnLst/>
              <a:rect l="l" t="t" r="r" b="b"/>
              <a:pathLst>
                <a:path w="5550" h="1359" extrusionOk="0">
                  <a:moveTo>
                    <a:pt x="0" y="1"/>
                  </a:moveTo>
                  <a:lnTo>
                    <a:pt x="0" y="1358"/>
                  </a:lnTo>
                  <a:lnTo>
                    <a:pt x="5549" y="1358"/>
                  </a:lnTo>
                  <a:lnTo>
                    <a:pt x="554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8" name="Google Shape;10878;p161"/>
            <p:cNvSpPr/>
            <p:nvPr/>
          </p:nvSpPr>
          <p:spPr>
            <a:xfrm>
              <a:off x="2730154" y="3792899"/>
              <a:ext cx="53512" cy="43454"/>
            </a:xfrm>
            <a:custGeom>
              <a:avLst/>
              <a:gdLst/>
              <a:ahLst/>
              <a:cxnLst/>
              <a:rect l="l" t="t" r="r" b="b"/>
              <a:pathLst>
                <a:path w="1644" h="1335" extrusionOk="0">
                  <a:moveTo>
                    <a:pt x="0" y="1"/>
                  </a:moveTo>
                  <a:cubicBezTo>
                    <a:pt x="72" y="429"/>
                    <a:pt x="119" y="882"/>
                    <a:pt x="143" y="1334"/>
                  </a:cubicBezTo>
                  <a:lnTo>
                    <a:pt x="1644" y="1334"/>
                  </a:lnTo>
                  <a:cubicBezTo>
                    <a:pt x="1596" y="858"/>
                    <a:pt x="1429" y="382"/>
                    <a:pt x="1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9" name="Google Shape;10879;p161"/>
            <p:cNvSpPr/>
            <p:nvPr/>
          </p:nvSpPr>
          <p:spPr>
            <a:xfrm>
              <a:off x="2513104" y="3594470"/>
              <a:ext cx="348838" cy="177528"/>
            </a:xfrm>
            <a:custGeom>
              <a:avLst/>
              <a:gdLst/>
              <a:ahLst/>
              <a:cxnLst/>
              <a:rect l="l" t="t" r="r" b="b"/>
              <a:pathLst>
                <a:path w="10717" h="5454" extrusionOk="0">
                  <a:moveTo>
                    <a:pt x="5359" y="0"/>
                  </a:moveTo>
                  <a:lnTo>
                    <a:pt x="0" y="2286"/>
                  </a:lnTo>
                  <a:lnTo>
                    <a:pt x="0" y="2763"/>
                  </a:lnTo>
                  <a:lnTo>
                    <a:pt x="1715" y="3501"/>
                  </a:lnTo>
                  <a:lnTo>
                    <a:pt x="9002" y="3501"/>
                  </a:lnTo>
                  <a:lnTo>
                    <a:pt x="9312" y="3382"/>
                  </a:lnTo>
                  <a:lnTo>
                    <a:pt x="9312" y="5454"/>
                  </a:lnTo>
                  <a:lnTo>
                    <a:pt x="9931" y="5454"/>
                  </a:lnTo>
                  <a:lnTo>
                    <a:pt x="9931" y="3120"/>
                  </a:lnTo>
                  <a:lnTo>
                    <a:pt x="10717" y="2786"/>
                  </a:lnTo>
                  <a:lnTo>
                    <a:pt x="10717" y="2286"/>
                  </a:lnTo>
                  <a:lnTo>
                    <a:pt x="535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0" name="Google Shape;10880;p161"/>
            <p:cNvSpPr/>
            <p:nvPr/>
          </p:nvSpPr>
          <p:spPr>
            <a:xfrm>
              <a:off x="2591389" y="3792899"/>
              <a:ext cx="54293" cy="43454"/>
            </a:xfrm>
            <a:custGeom>
              <a:avLst/>
              <a:gdLst/>
              <a:ahLst/>
              <a:cxnLst/>
              <a:rect l="l" t="t" r="r" b="b"/>
              <a:pathLst>
                <a:path w="1668" h="1335" extrusionOk="0">
                  <a:moveTo>
                    <a:pt x="501" y="1"/>
                  </a:moveTo>
                  <a:cubicBezTo>
                    <a:pt x="239" y="382"/>
                    <a:pt x="72" y="858"/>
                    <a:pt x="1" y="1334"/>
                  </a:cubicBezTo>
                  <a:lnTo>
                    <a:pt x="1525" y="1334"/>
                  </a:lnTo>
                  <a:cubicBezTo>
                    <a:pt x="1525" y="882"/>
                    <a:pt x="1572" y="429"/>
                    <a:pt x="16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1" name="Google Shape;10881;p161"/>
            <p:cNvSpPr/>
            <p:nvPr/>
          </p:nvSpPr>
          <p:spPr>
            <a:xfrm>
              <a:off x="2661146" y="3792899"/>
              <a:ext cx="53545" cy="43454"/>
            </a:xfrm>
            <a:custGeom>
              <a:avLst/>
              <a:gdLst/>
              <a:ahLst/>
              <a:cxnLst/>
              <a:rect l="l" t="t" r="r" b="b"/>
              <a:pathLst>
                <a:path w="1645" h="1335" extrusionOk="0">
                  <a:moveTo>
                    <a:pt x="144" y="1"/>
                  </a:moveTo>
                  <a:cubicBezTo>
                    <a:pt x="72" y="429"/>
                    <a:pt x="1" y="882"/>
                    <a:pt x="1" y="1334"/>
                  </a:cubicBezTo>
                  <a:lnTo>
                    <a:pt x="1644" y="1334"/>
                  </a:lnTo>
                  <a:cubicBezTo>
                    <a:pt x="1620" y="882"/>
                    <a:pt x="1573" y="429"/>
                    <a:pt x="1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2" name="Google Shape;10882;p161"/>
          <p:cNvGrpSpPr/>
          <p:nvPr/>
        </p:nvGrpSpPr>
        <p:grpSpPr>
          <a:xfrm>
            <a:off x="1752584" y="3501781"/>
            <a:ext cx="349751" cy="235526"/>
            <a:chOff x="1759614" y="3651043"/>
            <a:chExt cx="348879" cy="234916"/>
          </a:xfrm>
        </p:grpSpPr>
        <p:sp>
          <p:nvSpPr>
            <p:cNvPr id="10883" name="Google Shape;10883;p161"/>
            <p:cNvSpPr/>
            <p:nvPr/>
          </p:nvSpPr>
          <p:spPr>
            <a:xfrm>
              <a:off x="1759614" y="3651043"/>
              <a:ext cx="262028" cy="95371"/>
            </a:xfrm>
            <a:custGeom>
              <a:avLst/>
              <a:gdLst/>
              <a:ahLst/>
              <a:cxnLst/>
              <a:rect l="l" t="t" r="r" b="b"/>
              <a:pathLst>
                <a:path w="8050" h="2930" extrusionOk="0">
                  <a:moveTo>
                    <a:pt x="1" y="1"/>
                  </a:moveTo>
                  <a:lnTo>
                    <a:pt x="1" y="2930"/>
                  </a:lnTo>
                  <a:lnTo>
                    <a:pt x="5049" y="2930"/>
                  </a:lnTo>
                  <a:lnTo>
                    <a:pt x="5025" y="1477"/>
                  </a:lnTo>
                  <a:lnTo>
                    <a:pt x="6788" y="2930"/>
                  </a:lnTo>
                  <a:lnTo>
                    <a:pt x="8050" y="2930"/>
                  </a:lnTo>
                  <a:lnTo>
                    <a:pt x="805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4" name="Google Shape;10884;p161"/>
            <p:cNvSpPr/>
            <p:nvPr/>
          </p:nvSpPr>
          <p:spPr>
            <a:xfrm>
              <a:off x="2041799" y="3651043"/>
              <a:ext cx="66695" cy="95371"/>
            </a:xfrm>
            <a:custGeom>
              <a:avLst/>
              <a:gdLst/>
              <a:ahLst/>
              <a:cxnLst/>
              <a:rect l="l" t="t" r="r" b="b"/>
              <a:pathLst>
                <a:path w="2049" h="2930" extrusionOk="0">
                  <a:moveTo>
                    <a:pt x="0" y="1"/>
                  </a:moveTo>
                  <a:lnTo>
                    <a:pt x="0" y="2930"/>
                  </a:lnTo>
                  <a:lnTo>
                    <a:pt x="2048" y="2930"/>
                  </a:lnTo>
                  <a:lnTo>
                    <a:pt x="204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5" name="Google Shape;10885;p161"/>
            <p:cNvSpPr/>
            <p:nvPr/>
          </p:nvSpPr>
          <p:spPr>
            <a:xfrm>
              <a:off x="1944894" y="3742511"/>
              <a:ext cx="82970" cy="143448"/>
            </a:xfrm>
            <a:custGeom>
              <a:avLst/>
              <a:gdLst/>
              <a:ahLst/>
              <a:cxnLst/>
              <a:rect l="l" t="t" r="r" b="b"/>
              <a:pathLst>
                <a:path w="2549" h="4407" extrusionOk="0">
                  <a:moveTo>
                    <a:pt x="0" y="1"/>
                  </a:moveTo>
                  <a:lnTo>
                    <a:pt x="48" y="3335"/>
                  </a:lnTo>
                  <a:lnTo>
                    <a:pt x="953" y="2882"/>
                  </a:lnTo>
                  <a:lnTo>
                    <a:pt x="1667" y="4406"/>
                  </a:lnTo>
                  <a:lnTo>
                    <a:pt x="2358" y="4073"/>
                  </a:lnTo>
                  <a:lnTo>
                    <a:pt x="1643" y="2549"/>
                  </a:lnTo>
                  <a:lnTo>
                    <a:pt x="2548" y="2120"/>
                  </a:ln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6" name="Google Shape;10886;p161"/>
          <p:cNvGrpSpPr/>
          <p:nvPr/>
        </p:nvGrpSpPr>
        <p:grpSpPr>
          <a:xfrm>
            <a:off x="997211" y="3469929"/>
            <a:ext cx="349743" cy="299233"/>
            <a:chOff x="1006125" y="3619273"/>
            <a:chExt cx="348871" cy="298457"/>
          </a:xfrm>
        </p:grpSpPr>
        <p:sp>
          <p:nvSpPr>
            <p:cNvPr id="10887" name="Google Shape;10887;p161"/>
            <p:cNvSpPr/>
            <p:nvPr/>
          </p:nvSpPr>
          <p:spPr>
            <a:xfrm>
              <a:off x="1085972" y="3747361"/>
              <a:ext cx="107806" cy="57190"/>
            </a:xfrm>
            <a:custGeom>
              <a:avLst/>
              <a:gdLst/>
              <a:ahLst/>
              <a:cxnLst/>
              <a:rect l="l" t="t" r="r" b="b"/>
              <a:pathLst>
                <a:path w="3312" h="1757" extrusionOk="0">
                  <a:moveTo>
                    <a:pt x="2442" y="1"/>
                  </a:moveTo>
                  <a:cubicBezTo>
                    <a:pt x="2216" y="1"/>
                    <a:pt x="1989" y="78"/>
                    <a:pt x="1811" y="233"/>
                  </a:cubicBezTo>
                  <a:cubicBezTo>
                    <a:pt x="1525" y="447"/>
                    <a:pt x="1168" y="566"/>
                    <a:pt x="811" y="566"/>
                  </a:cubicBezTo>
                  <a:cubicBezTo>
                    <a:pt x="525" y="566"/>
                    <a:pt x="239" y="495"/>
                    <a:pt x="1" y="352"/>
                  </a:cubicBezTo>
                  <a:lnTo>
                    <a:pt x="1" y="352"/>
                  </a:lnTo>
                  <a:cubicBezTo>
                    <a:pt x="145" y="1287"/>
                    <a:pt x="897" y="1757"/>
                    <a:pt x="1652" y="1757"/>
                  </a:cubicBezTo>
                  <a:cubicBezTo>
                    <a:pt x="2398" y="1757"/>
                    <a:pt x="3145" y="1298"/>
                    <a:pt x="3311" y="376"/>
                  </a:cubicBezTo>
                  <a:cubicBezTo>
                    <a:pt x="3216" y="328"/>
                    <a:pt x="3144" y="280"/>
                    <a:pt x="3073" y="233"/>
                  </a:cubicBezTo>
                  <a:cubicBezTo>
                    <a:pt x="2894" y="78"/>
                    <a:pt x="2668" y="1"/>
                    <a:pt x="2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8" name="Google Shape;10888;p161"/>
            <p:cNvSpPr/>
            <p:nvPr/>
          </p:nvSpPr>
          <p:spPr>
            <a:xfrm>
              <a:off x="1088316" y="3663445"/>
              <a:ext cx="103900" cy="82026"/>
            </a:xfrm>
            <a:custGeom>
              <a:avLst/>
              <a:gdLst/>
              <a:ahLst/>
              <a:cxnLst/>
              <a:rect l="l" t="t" r="r" b="b"/>
              <a:pathLst>
                <a:path w="3192" h="2520" extrusionOk="0">
                  <a:moveTo>
                    <a:pt x="1072" y="1"/>
                  </a:moveTo>
                  <a:lnTo>
                    <a:pt x="1072" y="1072"/>
                  </a:lnTo>
                  <a:lnTo>
                    <a:pt x="905" y="1144"/>
                  </a:lnTo>
                  <a:cubicBezTo>
                    <a:pt x="453" y="1358"/>
                    <a:pt x="143" y="1739"/>
                    <a:pt x="0" y="2215"/>
                  </a:cubicBezTo>
                  <a:lnTo>
                    <a:pt x="143" y="2287"/>
                  </a:lnTo>
                  <a:cubicBezTo>
                    <a:pt x="322" y="2442"/>
                    <a:pt x="542" y="2519"/>
                    <a:pt x="765" y="2519"/>
                  </a:cubicBezTo>
                  <a:cubicBezTo>
                    <a:pt x="989" y="2519"/>
                    <a:pt x="1215" y="2442"/>
                    <a:pt x="1405" y="2287"/>
                  </a:cubicBezTo>
                  <a:cubicBezTo>
                    <a:pt x="1667" y="2073"/>
                    <a:pt x="2024" y="1953"/>
                    <a:pt x="2382" y="1953"/>
                  </a:cubicBezTo>
                  <a:cubicBezTo>
                    <a:pt x="2667" y="1953"/>
                    <a:pt x="2953" y="2025"/>
                    <a:pt x="3191" y="2168"/>
                  </a:cubicBezTo>
                  <a:cubicBezTo>
                    <a:pt x="3049" y="1715"/>
                    <a:pt x="2715" y="1358"/>
                    <a:pt x="2286" y="1144"/>
                  </a:cubicBezTo>
                  <a:lnTo>
                    <a:pt x="2096" y="1072"/>
                  </a:lnTo>
                  <a:lnTo>
                    <a:pt x="20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9" name="Google Shape;10889;p161"/>
            <p:cNvSpPr/>
            <p:nvPr/>
          </p:nvSpPr>
          <p:spPr>
            <a:xfrm>
              <a:off x="1123178" y="3619273"/>
              <a:ext cx="33364" cy="24054"/>
            </a:xfrm>
            <a:custGeom>
              <a:avLst/>
              <a:gdLst/>
              <a:ahLst/>
              <a:cxnLst/>
              <a:rect l="l" t="t" r="r" b="b"/>
              <a:pathLst>
                <a:path w="1025" h="739" extrusionOk="0">
                  <a:moveTo>
                    <a:pt x="1" y="0"/>
                  </a:moveTo>
                  <a:lnTo>
                    <a:pt x="1" y="739"/>
                  </a:lnTo>
                  <a:lnTo>
                    <a:pt x="1025" y="739"/>
                  </a:lnTo>
                  <a:lnTo>
                    <a:pt x="10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0" name="Google Shape;10890;p161"/>
            <p:cNvSpPr/>
            <p:nvPr/>
          </p:nvSpPr>
          <p:spPr>
            <a:xfrm>
              <a:off x="1006125" y="3871184"/>
              <a:ext cx="348871" cy="46546"/>
            </a:xfrm>
            <a:custGeom>
              <a:avLst/>
              <a:gdLst/>
              <a:ahLst/>
              <a:cxnLst/>
              <a:rect l="l" t="t" r="r" b="b"/>
              <a:pathLst>
                <a:path w="10718" h="1430" extrusionOk="0">
                  <a:moveTo>
                    <a:pt x="1" y="1"/>
                  </a:moveTo>
                  <a:lnTo>
                    <a:pt x="1" y="406"/>
                  </a:lnTo>
                  <a:cubicBezTo>
                    <a:pt x="1" y="977"/>
                    <a:pt x="453" y="1430"/>
                    <a:pt x="1025" y="1430"/>
                  </a:cubicBezTo>
                  <a:lnTo>
                    <a:pt x="9693" y="1430"/>
                  </a:lnTo>
                  <a:cubicBezTo>
                    <a:pt x="10241" y="1430"/>
                    <a:pt x="10717" y="953"/>
                    <a:pt x="10717" y="406"/>
                  </a:cubicBezTo>
                  <a:lnTo>
                    <a:pt x="1071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1" name="Google Shape;10891;p161"/>
            <p:cNvSpPr/>
            <p:nvPr/>
          </p:nvSpPr>
          <p:spPr>
            <a:xfrm>
              <a:off x="1027055" y="3673536"/>
              <a:ext cx="307012" cy="177528"/>
            </a:xfrm>
            <a:custGeom>
              <a:avLst/>
              <a:gdLst/>
              <a:ahLst/>
              <a:cxnLst/>
              <a:rect l="l" t="t" r="r" b="b"/>
              <a:pathLst>
                <a:path w="9432" h="5454" extrusionOk="0">
                  <a:moveTo>
                    <a:pt x="8241" y="1286"/>
                  </a:moveTo>
                  <a:lnTo>
                    <a:pt x="8241" y="1905"/>
                  </a:lnTo>
                  <a:lnTo>
                    <a:pt x="6621" y="1905"/>
                  </a:lnTo>
                  <a:lnTo>
                    <a:pt x="6621" y="1286"/>
                  </a:lnTo>
                  <a:close/>
                  <a:moveTo>
                    <a:pt x="8241" y="2525"/>
                  </a:moveTo>
                  <a:lnTo>
                    <a:pt x="8241" y="3144"/>
                  </a:lnTo>
                  <a:lnTo>
                    <a:pt x="6621" y="3144"/>
                  </a:lnTo>
                  <a:lnTo>
                    <a:pt x="6621" y="2525"/>
                  </a:lnTo>
                  <a:close/>
                  <a:moveTo>
                    <a:pt x="8241" y="3739"/>
                  </a:moveTo>
                  <a:lnTo>
                    <a:pt x="8241" y="4358"/>
                  </a:lnTo>
                  <a:lnTo>
                    <a:pt x="6621" y="4358"/>
                  </a:lnTo>
                  <a:lnTo>
                    <a:pt x="6621" y="3739"/>
                  </a:lnTo>
                  <a:close/>
                  <a:moveTo>
                    <a:pt x="4621" y="0"/>
                  </a:moveTo>
                  <a:lnTo>
                    <a:pt x="4621" y="381"/>
                  </a:lnTo>
                  <a:cubicBezTo>
                    <a:pt x="6645" y="1548"/>
                    <a:pt x="5812" y="4644"/>
                    <a:pt x="3478" y="4644"/>
                  </a:cubicBezTo>
                  <a:cubicBezTo>
                    <a:pt x="1120" y="4644"/>
                    <a:pt x="310" y="1548"/>
                    <a:pt x="2335" y="381"/>
                  </a:cubicBezTo>
                  <a:lnTo>
                    <a:pt x="2335" y="24"/>
                  </a:lnTo>
                  <a:lnTo>
                    <a:pt x="1" y="24"/>
                  </a:lnTo>
                  <a:lnTo>
                    <a:pt x="1" y="5454"/>
                  </a:lnTo>
                  <a:lnTo>
                    <a:pt x="9431" y="5454"/>
                  </a:lnTo>
                  <a:lnTo>
                    <a:pt x="943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2" name="Google Shape;10892;p161"/>
          <p:cNvGrpSpPr/>
          <p:nvPr/>
        </p:nvGrpSpPr>
        <p:grpSpPr>
          <a:xfrm>
            <a:off x="7797037" y="2937351"/>
            <a:ext cx="349751" cy="248156"/>
            <a:chOff x="7788994" y="3088077"/>
            <a:chExt cx="348878" cy="247513"/>
          </a:xfrm>
        </p:grpSpPr>
        <p:sp>
          <p:nvSpPr>
            <p:cNvPr id="10893" name="Google Shape;10893;p161"/>
            <p:cNvSpPr/>
            <p:nvPr/>
          </p:nvSpPr>
          <p:spPr>
            <a:xfrm>
              <a:off x="7989769" y="3127789"/>
              <a:ext cx="58167" cy="27179"/>
            </a:xfrm>
            <a:custGeom>
              <a:avLst/>
              <a:gdLst/>
              <a:ahLst/>
              <a:cxnLst/>
              <a:rect l="l" t="t" r="r" b="b"/>
              <a:pathLst>
                <a:path w="1787" h="835" extrusionOk="0">
                  <a:moveTo>
                    <a:pt x="903" y="1"/>
                  </a:moveTo>
                  <a:cubicBezTo>
                    <a:pt x="560" y="1"/>
                    <a:pt x="215" y="168"/>
                    <a:pt x="1" y="501"/>
                  </a:cubicBezTo>
                  <a:lnTo>
                    <a:pt x="525" y="834"/>
                  </a:lnTo>
                  <a:cubicBezTo>
                    <a:pt x="620" y="703"/>
                    <a:pt x="763" y="638"/>
                    <a:pt x="903" y="638"/>
                  </a:cubicBezTo>
                  <a:cubicBezTo>
                    <a:pt x="1042" y="638"/>
                    <a:pt x="1179" y="703"/>
                    <a:pt x="1263" y="834"/>
                  </a:cubicBezTo>
                  <a:lnTo>
                    <a:pt x="1787" y="501"/>
                  </a:lnTo>
                  <a:cubicBezTo>
                    <a:pt x="1584" y="168"/>
                    <a:pt x="1245" y="1"/>
                    <a:pt x="9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4" name="Google Shape;10894;p161"/>
            <p:cNvSpPr/>
            <p:nvPr/>
          </p:nvSpPr>
          <p:spPr>
            <a:xfrm>
              <a:off x="7955655" y="3088077"/>
              <a:ext cx="126392" cy="45961"/>
            </a:xfrm>
            <a:custGeom>
              <a:avLst/>
              <a:gdLst/>
              <a:ahLst/>
              <a:cxnLst/>
              <a:rect l="l" t="t" r="r" b="b"/>
              <a:pathLst>
                <a:path w="3883" h="1412" extrusionOk="0">
                  <a:moveTo>
                    <a:pt x="1942" y="0"/>
                  </a:moveTo>
                  <a:cubicBezTo>
                    <a:pt x="1197" y="0"/>
                    <a:pt x="453" y="352"/>
                    <a:pt x="1" y="1054"/>
                  </a:cubicBezTo>
                  <a:lnTo>
                    <a:pt x="549" y="1411"/>
                  </a:lnTo>
                  <a:cubicBezTo>
                    <a:pt x="834" y="911"/>
                    <a:pt x="1382" y="626"/>
                    <a:pt x="1954" y="626"/>
                  </a:cubicBezTo>
                  <a:cubicBezTo>
                    <a:pt x="2525" y="626"/>
                    <a:pt x="3049" y="911"/>
                    <a:pt x="3359" y="1411"/>
                  </a:cubicBezTo>
                  <a:lnTo>
                    <a:pt x="3883" y="1054"/>
                  </a:lnTo>
                  <a:cubicBezTo>
                    <a:pt x="3430" y="352"/>
                    <a:pt x="2686" y="0"/>
                    <a:pt x="19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5" name="Google Shape;10895;p161"/>
            <p:cNvSpPr/>
            <p:nvPr/>
          </p:nvSpPr>
          <p:spPr>
            <a:xfrm>
              <a:off x="7935506" y="3181368"/>
              <a:ext cx="145759" cy="124764"/>
            </a:xfrm>
            <a:custGeom>
              <a:avLst/>
              <a:gdLst/>
              <a:ahLst/>
              <a:cxnLst/>
              <a:rect l="l" t="t" r="r" b="b"/>
              <a:pathLst>
                <a:path w="4478" h="3833" extrusionOk="0">
                  <a:moveTo>
                    <a:pt x="2544" y="821"/>
                  </a:moveTo>
                  <a:cubicBezTo>
                    <a:pt x="3106" y="821"/>
                    <a:pt x="3644" y="1264"/>
                    <a:pt x="3644" y="1927"/>
                  </a:cubicBezTo>
                  <a:cubicBezTo>
                    <a:pt x="3644" y="2522"/>
                    <a:pt x="3168" y="2999"/>
                    <a:pt x="2573" y="2999"/>
                  </a:cubicBezTo>
                  <a:cubicBezTo>
                    <a:pt x="1596" y="2999"/>
                    <a:pt x="1096" y="1832"/>
                    <a:pt x="1787" y="1141"/>
                  </a:cubicBezTo>
                  <a:cubicBezTo>
                    <a:pt x="2008" y="920"/>
                    <a:pt x="2279" y="821"/>
                    <a:pt x="2544" y="821"/>
                  </a:cubicBezTo>
                  <a:close/>
                  <a:moveTo>
                    <a:pt x="2549" y="0"/>
                  </a:moveTo>
                  <a:cubicBezTo>
                    <a:pt x="2079" y="0"/>
                    <a:pt x="1601" y="176"/>
                    <a:pt x="1215" y="570"/>
                  </a:cubicBezTo>
                  <a:cubicBezTo>
                    <a:pt x="1" y="1784"/>
                    <a:pt x="858" y="3832"/>
                    <a:pt x="2573" y="3832"/>
                  </a:cubicBezTo>
                  <a:cubicBezTo>
                    <a:pt x="3620" y="3832"/>
                    <a:pt x="4478" y="2975"/>
                    <a:pt x="4478" y="1927"/>
                  </a:cubicBezTo>
                  <a:cubicBezTo>
                    <a:pt x="4478" y="768"/>
                    <a:pt x="3530" y="0"/>
                    <a:pt x="25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6" name="Google Shape;10896;p161"/>
            <p:cNvSpPr/>
            <p:nvPr/>
          </p:nvSpPr>
          <p:spPr>
            <a:xfrm>
              <a:off x="7999078" y="3229347"/>
              <a:ext cx="34926" cy="29621"/>
            </a:xfrm>
            <a:custGeom>
              <a:avLst/>
              <a:gdLst/>
              <a:ahLst/>
              <a:cxnLst/>
              <a:rect l="l" t="t" r="r" b="b"/>
              <a:pathLst>
                <a:path w="1073" h="910" extrusionOk="0">
                  <a:moveTo>
                    <a:pt x="620" y="1"/>
                  </a:moveTo>
                  <a:cubicBezTo>
                    <a:pt x="191" y="1"/>
                    <a:pt x="0" y="477"/>
                    <a:pt x="286" y="763"/>
                  </a:cubicBezTo>
                  <a:cubicBezTo>
                    <a:pt x="381" y="865"/>
                    <a:pt x="498" y="910"/>
                    <a:pt x="614" y="910"/>
                  </a:cubicBezTo>
                  <a:cubicBezTo>
                    <a:pt x="848" y="910"/>
                    <a:pt x="1072" y="724"/>
                    <a:pt x="1072" y="453"/>
                  </a:cubicBezTo>
                  <a:cubicBezTo>
                    <a:pt x="1072" y="191"/>
                    <a:pt x="858" y="1"/>
                    <a:pt x="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7" name="Google Shape;10897;p161"/>
            <p:cNvSpPr/>
            <p:nvPr/>
          </p:nvSpPr>
          <p:spPr>
            <a:xfrm>
              <a:off x="8044812" y="3184395"/>
              <a:ext cx="93060" cy="150414"/>
            </a:xfrm>
            <a:custGeom>
              <a:avLst/>
              <a:gdLst/>
              <a:ahLst/>
              <a:cxnLst/>
              <a:rect l="l" t="t" r="r" b="b"/>
              <a:pathLst>
                <a:path w="2859" h="4621" extrusionOk="0">
                  <a:moveTo>
                    <a:pt x="953" y="0"/>
                  </a:moveTo>
                  <a:cubicBezTo>
                    <a:pt x="2358" y="1310"/>
                    <a:pt x="1834" y="3668"/>
                    <a:pt x="0" y="4263"/>
                  </a:cubicBezTo>
                  <a:lnTo>
                    <a:pt x="0" y="4620"/>
                  </a:lnTo>
                  <a:lnTo>
                    <a:pt x="1834" y="4620"/>
                  </a:lnTo>
                  <a:lnTo>
                    <a:pt x="1834" y="3692"/>
                  </a:lnTo>
                  <a:lnTo>
                    <a:pt x="2858" y="3692"/>
                  </a:lnTo>
                  <a:lnTo>
                    <a:pt x="28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8" name="Google Shape;10898;p161"/>
            <p:cNvSpPr/>
            <p:nvPr/>
          </p:nvSpPr>
          <p:spPr>
            <a:xfrm>
              <a:off x="7788994" y="3184395"/>
              <a:ext cx="173687" cy="151195"/>
            </a:xfrm>
            <a:custGeom>
              <a:avLst/>
              <a:gdLst/>
              <a:ahLst/>
              <a:cxnLst/>
              <a:rect l="l" t="t" r="r" b="b"/>
              <a:pathLst>
                <a:path w="5336" h="4645" extrusionOk="0">
                  <a:moveTo>
                    <a:pt x="2692" y="1501"/>
                  </a:moveTo>
                  <a:lnTo>
                    <a:pt x="2692" y="2144"/>
                  </a:lnTo>
                  <a:lnTo>
                    <a:pt x="834" y="2144"/>
                  </a:lnTo>
                  <a:lnTo>
                    <a:pt x="834" y="1501"/>
                  </a:lnTo>
                  <a:close/>
                  <a:moveTo>
                    <a:pt x="3763" y="1501"/>
                  </a:moveTo>
                  <a:lnTo>
                    <a:pt x="3763" y="2144"/>
                  </a:lnTo>
                  <a:lnTo>
                    <a:pt x="3168" y="2144"/>
                  </a:lnTo>
                  <a:lnTo>
                    <a:pt x="3168" y="1501"/>
                  </a:lnTo>
                  <a:close/>
                  <a:moveTo>
                    <a:pt x="1" y="0"/>
                  </a:moveTo>
                  <a:lnTo>
                    <a:pt x="1" y="3692"/>
                  </a:lnTo>
                  <a:lnTo>
                    <a:pt x="1025" y="3692"/>
                  </a:lnTo>
                  <a:lnTo>
                    <a:pt x="1025" y="4644"/>
                  </a:lnTo>
                  <a:lnTo>
                    <a:pt x="2858" y="4644"/>
                  </a:lnTo>
                  <a:lnTo>
                    <a:pt x="2858" y="3692"/>
                  </a:lnTo>
                  <a:lnTo>
                    <a:pt x="5335" y="3692"/>
                  </a:lnTo>
                  <a:cubicBezTo>
                    <a:pt x="4811" y="3215"/>
                    <a:pt x="4525" y="2549"/>
                    <a:pt x="4525" y="1834"/>
                  </a:cubicBezTo>
                  <a:cubicBezTo>
                    <a:pt x="4525" y="1143"/>
                    <a:pt x="4811" y="477"/>
                    <a:pt x="53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9" name="Google Shape;10899;p161"/>
          <p:cNvGrpSpPr/>
          <p:nvPr/>
        </p:nvGrpSpPr>
        <p:grpSpPr>
          <a:xfrm>
            <a:off x="7041664" y="2886244"/>
            <a:ext cx="349748" cy="349784"/>
            <a:chOff x="7035505" y="3037102"/>
            <a:chExt cx="348876" cy="348877"/>
          </a:xfrm>
        </p:grpSpPr>
        <p:sp>
          <p:nvSpPr>
            <p:cNvPr id="10900" name="Google Shape;10900;p161"/>
            <p:cNvSpPr/>
            <p:nvPr/>
          </p:nvSpPr>
          <p:spPr>
            <a:xfrm>
              <a:off x="7220004" y="3037102"/>
              <a:ext cx="164377" cy="218638"/>
            </a:xfrm>
            <a:custGeom>
              <a:avLst/>
              <a:gdLst/>
              <a:ahLst/>
              <a:cxnLst/>
              <a:rect l="l" t="t" r="r" b="b"/>
              <a:pathLst>
                <a:path w="5050" h="6717" extrusionOk="0">
                  <a:moveTo>
                    <a:pt x="2430" y="1406"/>
                  </a:moveTo>
                  <a:cubicBezTo>
                    <a:pt x="3287" y="1406"/>
                    <a:pt x="3764" y="2382"/>
                    <a:pt x="3263" y="3073"/>
                  </a:cubicBezTo>
                  <a:cubicBezTo>
                    <a:pt x="3764" y="3358"/>
                    <a:pt x="4073" y="3906"/>
                    <a:pt x="4073" y="4502"/>
                  </a:cubicBezTo>
                  <a:lnTo>
                    <a:pt x="4073" y="5287"/>
                  </a:lnTo>
                  <a:lnTo>
                    <a:pt x="811" y="5287"/>
                  </a:lnTo>
                  <a:lnTo>
                    <a:pt x="811" y="4502"/>
                  </a:lnTo>
                  <a:cubicBezTo>
                    <a:pt x="811" y="3906"/>
                    <a:pt x="1120" y="3358"/>
                    <a:pt x="1620" y="3073"/>
                  </a:cubicBezTo>
                  <a:cubicBezTo>
                    <a:pt x="1096" y="2382"/>
                    <a:pt x="1573" y="1406"/>
                    <a:pt x="2430" y="1406"/>
                  </a:cubicBezTo>
                  <a:close/>
                  <a:moveTo>
                    <a:pt x="1" y="1"/>
                  </a:moveTo>
                  <a:lnTo>
                    <a:pt x="1" y="6716"/>
                  </a:lnTo>
                  <a:lnTo>
                    <a:pt x="5050" y="6716"/>
                  </a:lnTo>
                  <a:lnTo>
                    <a:pt x="505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1" name="Google Shape;10901;p161"/>
            <p:cNvSpPr/>
            <p:nvPr/>
          </p:nvSpPr>
          <p:spPr>
            <a:xfrm>
              <a:off x="7281265" y="3103669"/>
              <a:ext cx="31020" cy="26496"/>
            </a:xfrm>
            <a:custGeom>
              <a:avLst/>
              <a:gdLst/>
              <a:ahLst/>
              <a:cxnLst/>
              <a:rect l="l" t="t" r="r" b="b"/>
              <a:pathLst>
                <a:path w="953" h="814" extrusionOk="0">
                  <a:moveTo>
                    <a:pt x="547" y="1"/>
                  </a:moveTo>
                  <a:cubicBezTo>
                    <a:pt x="448" y="1"/>
                    <a:pt x="347" y="38"/>
                    <a:pt x="262" y="123"/>
                  </a:cubicBezTo>
                  <a:cubicBezTo>
                    <a:pt x="0" y="385"/>
                    <a:pt x="191" y="813"/>
                    <a:pt x="548" y="813"/>
                  </a:cubicBezTo>
                  <a:cubicBezTo>
                    <a:pt x="762" y="813"/>
                    <a:pt x="953" y="623"/>
                    <a:pt x="953" y="409"/>
                  </a:cubicBezTo>
                  <a:cubicBezTo>
                    <a:pt x="953" y="166"/>
                    <a:pt x="756" y="1"/>
                    <a:pt x="54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2" name="Google Shape;10902;p161"/>
            <p:cNvSpPr/>
            <p:nvPr/>
          </p:nvSpPr>
          <p:spPr>
            <a:xfrm>
              <a:off x="7102951" y="3103669"/>
              <a:ext cx="31053" cy="26496"/>
            </a:xfrm>
            <a:custGeom>
              <a:avLst/>
              <a:gdLst/>
              <a:ahLst/>
              <a:cxnLst/>
              <a:rect l="l" t="t" r="r" b="b"/>
              <a:pathLst>
                <a:path w="954" h="814" extrusionOk="0">
                  <a:moveTo>
                    <a:pt x="538" y="1"/>
                  </a:moveTo>
                  <a:cubicBezTo>
                    <a:pt x="439" y="1"/>
                    <a:pt x="340" y="38"/>
                    <a:pt x="263" y="123"/>
                  </a:cubicBezTo>
                  <a:cubicBezTo>
                    <a:pt x="1" y="385"/>
                    <a:pt x="191" y="813"/>
                    <a:pt x="549" y="813"/>
                  </a:cubicBezTo>
                  <a:cubicBezTo>
                    <a:pt x="763" y="813"/>
                    <a:pt x="953" y="623"/>
                    <a:pt x="953" y="409"/>
                  </a:cubicBezTo>
                  <a:cubicBezTo>
                    <a:pt x="953" y="166"/>
                    <a:pt x="746" y="1"/>
                    <a:pt x="5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3" name="Google Shape;10903;p161"/>
            <p:cNvSpPr/>
            <p:nvPr/>
          </p:nvSpPr>
          <p:spPr>
            <a:xfrm>
              <a:off x="7087456" y="3150477"/>
              <a:ext cx="66695" cy="37823"/>
            </a:xfrm>
            <a:custGeom>
              <a:avLst/>
              <a:gdLst/>
              <a:ahLst/>
              <a:cxnLst/>
              <a:rect l="l" t="t" r="r" b="b"/>
              <a:pathLst>
                <a:path w="2049" h="1162" extrusionOk="0">
                  <a:moveTo>
                    <a:pt x="1016" y="1"/>
                  </a:moveTo>
                  <a:cubicBezTo>
                    <a:pt x="507" y="1"/>
                    <a:pt x="1" y="340"/>
                    <a:pt x="1" y="1019"/>
                  </a:cubicBezTo>
                  <a:lnTo>
                    <a:pt x="1" y="1161"/>
                  </a:lnTo>
                  <a:lnTo>
                    <a:pt x="2049" y="1161"/>
                  </a:lnTo>
                  <a:lnTo>
                    <a:pt x="2049" y="1019"/>
                  </a:lnTo>
                  <a:cubicBezTo>
                    <a:pt x="2037" y="340"/>
                    <a:pt x="1525" y="1"/>
                    <a:pt x="10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4" name="Google Shape;10904;p161"/>
            <p:cNvSpPr/>
            <p:nvPr/>
          </p:nvSpPr>
          <p:spPr>
            <a:xfrm>
              <a:off x="7035505" y="3037102"/>
              <a:ext cx="164377" cy="218638"/>
            </a:xfrm>
            <a:custGeom>
              <a:avLst/>
              <a:gdLst/>
              <a:ahLst/>
              <a:cxnLst/>
              <a:rect l="l" t="t" r="r" b="b"/>
              <a:pathLst>
                <a:path w="5050" h="6717" extrusionOk="0">
                  <a:moveTo>
                    <a:pt x="2621" y="1406"/>
                  </a:moveTo>
                  <a:cubicBezTo>
                    <a:pt x="3478" y="1406"/>
                    <a:pt x="3954" y="2382"/>
                    <a:pt x="3454" y="3073"/>
                  </a:cubicBezTo>
                  <a:cubicBezTo>
                    <a:pt x="3954" y="3358"/>
                    <a:pt x="4264" y="3906"/>
                    <a:pt x="4264" y="4502"/>
                  </a:cubicBezTo>
                  <a:lnTo>
                    <a:pt x="4264" y="5287"/>
                  </a:lnTo>
                  <a:lnTo>
                    <a:pt x="1001" y="5287"/>
                  </a:lnTo>
                  <a:lnTo>
                    <a:pt x="977" y="4502"/>
                  </a:lnTo>
                  <a:cubicBezTo>
                    <a:pt x="977" y="3906"/>
                    <a:pt x="1287" y="3358"/>
                    <a:pt x="1811" y="3073"/>
                  </a:cubicBezTo>
                  <a:cubicBezTo>
                    <a:pt x="1287" y="2382"/>
                    <a:pt x="1763" y="1406"/>
                    <a:pt x="2621" y="1406"/>
                  </a:cubicBezTo>
                  <a:close/>
                  <a:moveTo>
                    <a:pt x="1" y="1"/>
                  </a:moveTo>
                  <a:lnTo>
                    <a:pt x="1" y="6716"/>
                  </a:lnTo>
                  <a:lnTo>
                    <a:pt x="5050" y="6716"/>
                  </a:lnTo>
                  <a:lnTo>
                    <a:pt x="505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5" name="Google Shape;10905;p161"/>
            <p:cNvSpPr/>
            <p:nvPr/>
          </p:nvSpPr>
          <p:spPr>
            <a:xfrm>
              <a:off x="7035505" y="3276644"/>
              <a:ext cx="348871" cy="109335"/>
            </a:xfrm>
            <a:custGeom>
              <a:avLst/>
              <a:gdLst/>
              <a:ahLst/>
              <a:cxnLst/>
              <a:rect l="l" t="t" r="r" b="b"/>
              <a:pathLst>
                <a:path w="10718" h="3359" extrusionOk="0">
                  <a:moveTo>
                    <a:pt x="1" y="0"/>
                  </a:moveTo>
                  <a:lnTo>
                    <a:pt x="1" y="1572"/>
                  </a:lnTo>
                  <a:lnTo>
                    <a:pt x="3978" y="1572"/>
                  </a:lnTo>
                  <a:lnTo>
                    <a:pt x="3978" y="1953"/>
                  </a:lnTo>
                  <a:cubicBezTo>
                    <a:pt x="3978" y="2382"/>
                    <a:pt x="3645" y="2739"/>
                    <a:pt x="3216" y="2739"/>
                  </a:cubicBezTo>
                  <a:lnTo>
                    <a:pt x="2240" y="2739"/>
                  </a:lnTo>
                  <a:lnTo>
                    <a:pt x="2240" y="3358"/>
                  </a:lnTo>
                  <a:lnTo>
                    <a:pt x="8431" y="3358"/>
                  </a:lnTo>
                  <a:lnTo>
                    <a:pt x="8431" y="2715"/>
                  </a:lnTo>
                  <a:lnTo>
                    <a:pt x="7479" y="2715"/>
                  </a:lnTo>
                  <a:cubicBezTo>
                    <a:pt x="7050" y="2715"/>
                    <a:pt x="6693" y="2382"/>
                    <a:pt x="6693" y="1953"/>
                  </a:cubicBezTo>
                  <a:lnTo>
                    <a:pt x="6693" y="1572"/>
                  </a:lnTo>
                  <a:lnTo>
                    <a:pt x="10718" y="1572"/>
                  </a:lnTo>
                  <a:lnTo>
                    <a:pt x="1071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6" name="Google Shape;10906;p161"/>
            <p:cNvSpPr/>
            <p:nvPr/>
          </p:nvSpPr>
          <p:spPr>
            <a:xfrm>
              <a:off x="7266128" y="3150477"/>
              <a:ext cx="66304" cy="37823"/>
            </a:xfrm>
            <a:custGeom>
              <a:avLst/>
              <a:gdLst/>
              <a:ahLst/>
              <a:cxnLst/>
              <a:rect l="l" t="t" r="r" b="b"/>
              <a:pathLst>
                <a:path w="2037" h="1162" extrusionOk="0">
                  <a:moveTo>
                    <a:pt x="1007" y="1"/>
                  </a:moveTo>
                  <a:cubicBezTo>
                    <a:pt x="501" y="1"/>
                    <a:pt x="1" y="340"/>
                    <a:pt x="13" y="1019"/>
                  </a:cubicBezTo>
                  <a:lnTo>
                    <a:pt x="13" y="1161"/>
                  </a:lnTo>
                  <a:lnTo>
                    <a:pt x="2037" y="1161"/>
                  </a:lnTo>
                  <a:lnTo>
                    <a:pt x="2037" y="1019"/>
                  </a:lnTo>
                  <a:cubicBezTo>
                    <a:pt x="2025" y="340"/>
                    <a:pt x="1513" y="1"/>
                    <a:pt x="10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7" name="Google Shape;10907;p161"/>
          <p:cNvGrpSpPr/>
          <p:nvPr/>
        </p:nvGrpSpPr>
        <p:grpSpPr>
          <a:xfrm>
            <a:off x="6285540" y="2886244"/>
            <a:ext cx="349716" cy="349784"/>
            <a:chOff x="6281267" y="3037102"/>
            <a:chExt cx="348844" cy="348877"/>
          </a:xfrm>
        </p:grpSpPr>
        <p:sp>
          <p:nvSpPr>
            <p:cNvPr id="10908" name="Google Shape;10908;p161"/>
            <p:cNvSpPr/>
            <p:nvPr/>
          </p:nvSpPr>
          <p:spPr>
            <a:xfrm>
              <a:off x="6466547" y="3037102"/>
              <a:ext cx="163564" cy="218638"/>
            </a:xfrm>
            <a:custGeom>
              <a:avLst/>
              <a:gdLst/>
              <a:ahLst/>
              <a:cxnLst/>
              <a:rect l="l" t="t" r="r" b="b"/>
              <a:pathLst>
                <a:path w="5025" h="6717" extrusionOk="0">
                  <a:moveTo>
                    <a:pt x="2446" y="1834"/>
                  </a:moveTo>
                  <a:cubicBezTo>
                    <a:pt x="3023" y="1834"/>
                    <a:pt x="3501" y="2324"/>
                    <a:pt x="3501" y="2906"/>
                  </a:cubicBezTo>
                  <a:lnTo>
                    <a:pt x="3501" y="5002"/>
                  </a:lnTo>
                  <a:lnTo>
                    <a:pt x="2882" y="5002"/>
                  </a:lnTo>
                  <a:lnTo>
                    <a:pt x="2882" y="4001"/>
                  </a:lnTo>
                  <a:lnTo>
                    <a:pt x="1977" y="4001"/>
                  </a:lnTo>
                  <a:lnTo>
                    <a:pt x="1977" y="5002"/>
                  </a:lnTo>
                  <a:lnTo>
                    <a:pt x="1358" y="5002"/>
                  </a:lnTo>
                  <a:lnTo>
                    <a:pt x="1358" y="2930"/>
                  </a:lnTo>
                  <a:cubicBezTo>
                    <a:pt x="1358" y="2334"/>
                    <a:pt x="1810" y="1858"/>
                    <a:pt x="2405" y="1834"/>
                  </a:cubicBezTo>
                  <a:cubicBezTo>
                    <a:pt x="2419" y="1834"/>
                    <a:pt x="2433" y="1834"/>
                    <a:pt x="2446" y="1834"/>
                  </a:cubicBezTo>
                  <a:close/>
                  <a:moveTo>
                    <a:pt x="0" y="1"/>
                  </a:moveTo>
                  <a:lnTo>
                    <a:pt x="0" y="6716"/>
                  </a:lnTo>
                  <a:lnTo>
                    <a:pt x="5025" y="6716"/>
                  </a:lnTo>
                  <a:lnTo>
                    <a:pt x="502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9" name="Google Shape;10909;p161"/>
            <p:cNvSpPr/>
            <p:nvPr/>
          </p:nvSpPr>
          <p:spPr>
            <a:xfrm>
              <a:off x="6349494" y="3116949"/>
              <a:ext cx="29490" cy="63603"/>
            </a:xfrm>
            <a:custGeom>
              <a:avLst/>
              <a:gdLst/>
              <a:ahLst/>
              <a:cxnLst/>
              <a:rect l="l" t="t" r="r" b="b"/>
              <a:pathLst>
                <a:path w="906" h="1954" extrusionOk="0">
                  <a:moveTo>
                    <a:pt x="476" y="1"/>
                  </a:moveTo>
                  <a:cubicBezTo>
                    <a:pt x="214" y="1"/>
                    <a:pt x="0" y="191"/>
                    <a:pt x="0" y="453"/>
                  </a:cubicBezTo>
                  <a:lnTo>
                    <a:pt x="0" y="1501"/>
                  </a:lnTo>
                  <a:cubicBezTo>
                    <a:pt x="0" y="1739"/>
                    <a:pt x="214" y="1953"/>
                    <a:pt x="476" y="1953"/>
                  </a:cubicBezTo>
                  <a:cubicBezTo>
                    <a:pt x="715" y="1930"/>
                    <a:pt x="905" y="1739"/>
                    <a:pt x="905" y="1477"/>
                  </a:cubicBezTo>
                  <a:lnTo>
                    <a:pt x="905" y="477"/>
                  </a:lnTo>
                  <a:cubicBezTo>
                    <a:pt x="905" y="215"/>
                    <a:pt x="715" y="24"/>
                    <a:pt x="4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0" name="Google Shape;10910;p161"/>
            <p:cNvSpPr/>
            <p:nvPr/>
          </p:nvSpPr>
          <p:spPr>
            <a:xfrm>
              <a:off x="6529728" y="3115387"/>
              <a:ext cx="31801" cy="31834"/>
            </a:xfrm>
            <a:custGeom>
              <a:avLst/>
              <a:gdLst/>
              <a:ahLst/>
              <a:cxnLst/>
              <a:rect l="l" t="t" r="r" b="b"/>
              <a:pathLst>
                <a:path w="977" h="978" extrusionOk="0">
                  <a:moveTo>
                    <a:pt x="488" y="1"/>
                  </a:moveTo>
                  <a:cubicBezTo>
                    <a:pt x="244" y="1"/>
                    <a:pt x="0" y="168"/>
                    <a:pt x="36" y="501"/>
                  </a:cubicBezTo>
                  <a:lnTo>
                    <a:pt x="36" y="977"/>
                  </a:lnTo>
                  <a:lnTo>
                    <a:pt x="941" y="977"/>
                  </a:lnTo>
                  <a:lnTo>
                    <a:pt x="941" y="501"/>
                  </a:lnTo>
                  <a:cubicBezTo>
                    <a:pt x="976" y="168"/>
                    <a:pt x="732" y="1"/>
                    <a:pt x="4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1" name="Google Shape;10911;p161"/>
            <p:cNvSpPr/>
            <p:nvPr/>
          </p:nvSpPr>
          <p:spPr>
            <a:xfrm>
              <a:off x="6281267" y="3276644"/>
              <a:ext cx="348838" cy="109335"/>
            </a:xfrm>
            <a:custGeom>
              <a:avLst/>
              <a:gdLst/>
              <a:ahLst/>
              <a:cxnLst/>
              <a:rect l="l" t="t" r="r" b="b"/>
              <a:pathLst>
                <a:path w="10717" h="3359" extrusionOk="0">
                  <a:moveTo>
                    <a:pt x="0" y="0"/>
                  </a:moveTo>
                  <a:lnTo>
                    <a:pt x="0" y="1572"/>
                  </a:lnTo>
                  <a:lnTo>
                    <a:pt x="4001" y="1572"/>
                  </a:lnTo>
                  <a:lnTo>
                    <a:pt x="4001" y="1953"/>
                  </a:lnTo>
                  <a:cubicBezTo>
                    <a:pt x="4001" y="2382"/>
                    <a:pt x="3668" y="2739"/>
                    <a:pt x="3239" y="2739"/>
                  </a:cubicBezTo>
                  <a:lnTo>
                    <a:pt x="2263" y="2739"/>
                  </a:lnTo>
                  <a:lnTo>
                    <a:pt x="2263" y="3358"/>
                  </a:lnTo>
                  <a:lnTo>
                    <a:pt x="8455" y="3358"/>
                  </a:lnTo>
                  <a:lnTo>
                    <a:pt x="8455" y="2715"/>
                  </a:lnTo>
                  <a:lnTo>
                    <a:pt x="7502" y="2715"/>
                  </a:lnTo>
                  <a:cubicBezTo>
                    <a:pt x="7073" y="2715"/>
                    <a:pt x="6716" y="2382"/>
                    <a:pt x="6740" y="1953"/>
                  </a:cubicBezTo>
                  <a:lnTo>
                    <a:pt x="6740" y="1572"/>
                  </a:lnTo>
                  <a:lnTo>
                    <a:pt x="10717" y="1572"/>
                  </a:ln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2" name="Google Shape;10912;p161"/>
            <p:cNvSpPr/>
            <p:nvPr/>
          </p:nvSpPr>
          <p:spPr>
            <a:xfrm>
              <a:off x="6282048" y="3037102"/>
              <a:ext cx="163596" cy="218638"/>
            </a:xfrm>
            <a:custGeom>
              <a:avLst/>
              <a:gdLst/>
              <a:ahLst/>
              <a:cxnLst/>
              <a:rect l="l" t="t" r="r" b="b"/>
              <a:pathLst>
                <a:path w="5026" h="6717" extrusionOk="0">
                  <a:moveTo>
                    <a:pt x="2527" y="1831"/>
                  </a:moveTo>
                  <a:cubicBezTo>
                    <a:pt x="2809" y="1831"/>
                    <a:pt x="3115" y="1939"/>
                    <a:pt x="3406" y="2192"/>
                  </a:cubicBezTo>
                  <a:cubicBezTo>
                    <a:pt x="3549" y="2311"/>
                    <a:pt x="3620" y="2477"/>
                    <a:pt x="3620" y="2644"/>
                  </a:cubicBezTo>
                  <a:lnTo>
                    <a:pt x="3620" y="3954"/>
                  </a:lnTo>
                  <a:cubicBezTo>
                    <a:pt x="3620" y="4001"/>
                    <a:pt x="3620" y="4073"/>
                    <a:pt x="3596" y="4144"/>
                  </a:cubicBezTo>
                  <a:lnTo>
                    <a:pt x="4073" y="4525"/>
                  </a:lnTo>
                  <a:lnTo>
                    <a:pt x="3692" y="5002"/>
                  </a:lnTo>
                  <a:lnTo>
                    <a:pt x="3311" y="4716"/>
                  </a:lnTo>
                  <a:cubicBezTo>
                    <a:pt x="3115" y="4911"/>
                    <a:pt x="2844" y="5032"/>
                    <a:pt x="2547" y="5032"/>
                  </a:cubicBezTo>
                  <a:cubicBezTo>
                    <a:pt x="2264" y="5032"/>
                    <a:pt x="1957" y="4923"/>
                    <a:pt x="1667" y="4668"/>
                  </a:cubicBezTo>
                  <a:cubicBezTo>
                    <a:pt x="1524" y="4549"/>
                    <a:pt x="1453" y="4383"/>
                    <a:pt x="1453" y="4216"/>
                  </a:cubicBezTo>
                  <a:lnTo>
                    <a:pt x="1453" y="2906"/>
                  </a:lnTo>
                  <a:cubicBezTo>
                    <a:pt x="1453" y="2308"/>
                    <a:pt x="1935" y="1831"/>
                    <a:pt x="2527" y="1831"/>
                  </a:cubicBezTo>
                  <a:close/>
                  <a:moveTo>
                    <a:pt x="0" y="1"/>
                  </a:moveTo>
                  <a:lnTo>
                    <a:pt x="0" y="6716"/>
                  </a:lnTo>
                  <a:lnTo>
                    <a:pt x="5025" y="6716"/>
                  </a:lnTo>
                  <a:lnTo>
                    <a:pt x="502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3" name="Google Shape;10913;p161"/>
          <p:cNvGrpSpPr/>
          <p:nvPr/>
        </p:nvGrpSpPr>
        <p:grpSpPr>
          <a:xfrm>
            <a:off x="4774827" y="4032596"/>
            <a:ext cx="349716" cy="291498"/>
            <a:chOff x="4774321" y="4180482"/>
            <a:chExt cx="348844" cy="290743"/>
          </a:xfrm>
        </p:grpSpPr>
        <p:sp>
          <p:nvSpPr>
            <p:cNvPr id="10914" name="Google Shape;10914;p161"/>
            <p:cNvSpPr/>
            <p:nvPr/>
          </p:nvSpPr>
          <p:spPr>
            <a:xfrm>
              <a:off x="4833433" y="4180482"/>
              <a:ext cx="201354" cy="172059"/>
            </a:xfrm>
            <a:custGeom>
              <a:avLst/>
              <a:gdLst/>
              <a:ahLst/>
              <a:cxnLst/>
              <a:rect l="l" t="t" r="r" b="b"/>
              <a:pathLst>
                <a:path w="6186" h="5286" extrusionOk="0">
                  <a:moveTo>
                    <a:pt x="2518" y="953"/>
                  </a:moveTo>
                  <a:lnTo>
                    <a:pt x="5495" y="2668"/>
                  </a:lnTo>
                  <a:lnTo>
                    <a:pt x="2518" y="4359"/>
                  </a:lnTo>
                  <a:lnTo>
                    <a:pt x="2518" y="953"/>
                  </a:lnTo>
                  <a:close/>
                  <a:moveTo>
                    <a:pt x="3513" y="1"/>
                  </a:moveTo>
                  <a:cubicBezTo>
                    <a:pt x="1175" y="1"/>
                    <a:pt x="1" y="2842"/>
                    <a:pt x="1661" y="4502"/>
                  </a:cubicBezTo>
                  <a:cubicBezTo>
                    <a:pt x="2202" y="5043"/>
                    <a:pt x="2869" y="5286"/>
                    <a:pt x="3523" y="5286"/>
                  </a:cubicBezTo>
                  <a:cubicBezTo>
                    <a:pt x="4883" y="5286"/>
                    <a:pt x="6186" y="4236"/>
                    <a:pt x="6186" y="2644"/>
                  </a:cubicBezTo>
                  <a:cubicBezTo>
                    <a:pt x="6186" y="1168"/>
                    <a:pt x="4995" y="1"/>
                    <a:pt x="3542" y="1"/>
                  </a:cubicBezTo>
                  <a:cubicBezTo>
                    <a:pt x="3533" y="1"/>
                    <a:pt x="3523" y="1"/>
                    <a:pt x="35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5" name="Google Shape;10915;p161"/>
            <p:cNvSpPr/>
            <p:nvPr/>
          </p:nvSpPr>
          <p:spPr>
            <a:xfrm>
              <a:off x="4774321" y="4196009"/>
              <a:ext cx="164345" cy="227134"/>
            </a:xfrm>
            <a:custGeom>
              <a:avLst/>
              <a:gdLst/>
              <a:ahLst/>
              <a:cxnLst/>
              <a:rect l="l" t="t" r="r" b="b"/>
              <a:pathLst>
                <a:path w="5049" h="6978" extrusionOk="0">
                  <a:moveTo>
                    <a:pt x="0" y="0"/>
                  </a:moveTo>
                  <a:lnTo>
                    <a:pt x="0" y="6287"/>
                  </a:lnTo>
                  <a:lnTo>
                    <a:pt x="3453" y="6287"/>
                  </a:lnTo>
                  <a:cubicBezTo>
                    <a:pt x="4049" y="6287"/>
                    <a:pt x="4620" y="6549"/>
                    <a:pt x="5049" y="6978"/>
                  </a:cubicBezTo>
                  <a:lnTo>
                    <a:pt x="5049" y="5430"/>
                  </a:lnTo>
                  <a:cubicBezTo>
                    <a:pt x="2382" y="5168"/>
                    <a:pt x="1143" y="2001"/>
                    <a:pt x="29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6" name="Google Shape;10916;p161"/>
            <p:cNvSpPr/>
            <p:nvPr/>
          </p:nvSpPr>
          <p:spPr>
            <a:xfrm>
              <a:off x="4935546" y="4247146"/>
              <a:ext cx="35675" cy="40362"/>
            </a:xfrm>
            <a:custGeom>
              <a:avLst/>
              <a:gdLst/>
              <a:ahLst/>
              <a:cxnLst/>
              <a:rect l="l" t="t" r="r" b="b"/>
              <a:pathLst>
                <a:path w="1096" h="1240" extrusionOk="0">
                  <a:moveTo>
                    <a:pt x="1" y="1"/>
                  </a:moveTo>
                  <a:lnTo>
                    <a:pt x="1" y="1239"/>
                  </a:lnTo>
                  <a:lnTo>
                    <a:pt x="1096" y="620"/>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7" name="Google Shape;10917;p161"/>
            <p:cNvSpPr/>
            <p:nvPr/>
          </p:nvSpPr>
          <p:spPr>
            <a:xfrm>
              <a:off x="4775069" y="4420805"/>
              <a:ext cx="164378" cy="50420"/>
            </a:xfrm>
            <a:custGeom>
              <a:avLst/>
              <a:gdLst/>
              <a:ahLst/>
              <a:cxnLst/>
              <a:rect l="l" t="t" r="r" b="b"/>
              <a:pathLst>
                <a:path w="5050" h="1549" extrusionOk="0">
                  <a:moveTo>
                    <a:pt x="1" y="0"/>
                  </a:moveTo>
                  <a:lnTo>
                    <a:pt x="1" y="1548"/>
                  </a:lnTo>
                  <a:lnTo>
                    <a:pt x="5050" y="1548"/>
                  </a:lnTo>
                  <a:cubicBezTo>
                    <a:pt x="5002" y="691"/>
                    <a:pt x="4311" y="24"/>
                    <a:pt x="34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8" name="Google Shape;10918;p161"/>
            <p:cNvSpPr/>
            <p:nvPr/>
          </p:nvSpPr>
          <p:spPr>
            <a:xfrm>
              <a:off x="4958787" y="4196009"/>
              <a:ext cx="164378" cy="227134"/>
            </a:xfrm>
            <a:custGeom>
              <a:avLst/>
              <a:gdLst/>
              <a:ahLst/>
              <a:cxnLst/>
              <a:rect l="l" t="t" r="r" b="b"/>
              <a:pathLst>
                <a:path w="5050" h="6978" extrusionOk="0">
                  <a:moveTo>
                    <a:pt x="2144" y="0"/>
                  </a:moveTo>
                  <a:cubicBezTo>
                    <a:pt x="3907" y="2001"/>
                    <a:pt x="2668" y="5168"/>
                    <a:pt x="1" y="5430"/>
                  </a:cubicBezTo>
                  <a:lnTo>
                    <a:pt x="1" y="6978"/>
                  </a:lnTo>
                  <a:cubicBezTo>
                    <a:pt x="430" y="6549"/>
                    <a:pt x="1001" y="6287"/>
                    <a:pt x="1597" y="6287"/>
                  </a:cubicBezTo>
                  <a:lnTo>
                    <a:pt x="5050" y="6287"/>
                  </a:lnTo>
                  <a:lnTo>
                    <a:pt x="505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9" name="Google Shape;10919;p161"/>
            <p:cNvSpPr/>
            <p:nvPr/>
          </p:nvSpPr>
          <p:spPr>
            <a:xfrm>
              <a:off x="4958787" y="4420805"/>
              <a:ext cx="164378" cy="50420"/>
            </a:xfrm>
            <a:custGeom>
              <a:avLst/>
              <a:gdLst/>
              <a:ahLst/>
              <a:cxnLst/>
              <a:rect l="l" t="t" r="r" b="b"/>
              <a:pathLst>
                <a:path w="5050" h="1549" extrusionOk="0">
                  <a:moveTo>
                    <a:pt x="1597" y="0"/>
                  </a:moveTo>
                  <a:cubicBezTo>
                    <a:pt x="739" y="0"/>
                    <a:pt x="25" y="691"/>
                    <a:pt x="1" y="1548"/>
                  </a:cubicBezTo>
                  <a:lnTo>
                    <a:pt x="5050" y="1548"/>
                  </a:lnTo>
                  <a:lnTo>
                    <a:pt x="505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0" name="Google Shape;10920;p161"/>
          <p:cNvGrpSpPr/>
          <p:nvPr/>
        </p:nvGrpSpPr>
        <p:grpSpPr>
          <a:xfrm>
            <a:off x="5571349" y="2886244"/>
            <a:ext cx="267387" cy="349783"/>
            <a:chOff x="5568857" y="3037102"/>
            <a:chExt cx="266720" cy="348876"/>
          </a:xfrm>
        </p:grpSpPr>
        <p:sp>
          <p:nvSpPr>
            <p:cNvPr id="10921" name="Google Shape;10921;p161"/>
            <p:cNvSpPr/>
            <p:nvPr/>
          </p:nvSpPr>
          <p:spPr>
            <a:xfrm>
              <a:off x="5747171" y="3234002"/>
              <a:ext cx="88406" cy="151976"/>
            </a:xfrm>
            <a:custGeom>
              <a:avLst/>
              <a:gdLst/>
              <a:ahLst/>
              <a:cxnLst/>
              <a:rect l="l" t="t" r="r" b="b"/>
              <a:pathLst>
                <a:path w="2716" h="4669" extrusionOk="0">
                  <a:moveTo>
                    <a:pt x="0" y="1"/>
                  </a:moveTo>
                  <a:lnTo>
                    <a:pt x="24" y="3549"/>
                  </a:lnTo>
                  <a:lnTo>
                    <a:pt x="1001" y="3073"/>
                  </a:lnTo>
                  <a:lnTo>
                    <a:pt x="1763" y="4668"/>
                  </a:lnTo>
                  <a:lnTo>
                    <a:pt x="2501" y="4311"/>
                  </a:lnTo>
                  <a:lnTo>
                    <a:pt x="1763" y="2715"/>
                  </a:lnTo>
                  <a:lnTo>
                    <a:pt x="2715" y="2263"/>
                  </a:ln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2" name="Google Shape;10922;p161"/>
            <p:cNvSpPr/>
            <p:nvPr/>
          </p:nvSpPr>
          <p:spPr>
            <a:xfrm>
              <a:off x="5569638" y="3037884"/>
              <a:ext cx="62821" cy="62822"/>
            </a:xfrm>
            <a:custGeom>
              <a:avLst/>
              <a:gdLst/>
              <a:ahLst/>
              <a:cxnLst/>
              <a:rect l="l" t="t" r="r" b="b"/>
              <a:pathLst>
                <a:path w="1930" h="1930" extrusionOk="0">
                  <a:moveTo>
                    <a:pt x="1930" y="0"/>
                  </a:moveTo>
                  <a:lnTo>
                    <a:pt x="1" y="1929"/>
                  </a:lnTo>
                  <a:lnTo>
                    <a:pt x="1930" y="1929"/>
                  </a:lnTo>
                  <a:lnTo>
                    <a:pt x="193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3" name="Google Shape;10923;p161"/>
            <p:cNvSpPr/>
            <p:nvPr/>
          </p:nvSpPr>
          <p:spPr>
            <a:xfrm>
              <a:off x="5568857" y="3037102"/>
              <a:ext cx="219420" cy="292266"/>
            </a:xfrm>
            <a:custGeom>
              <a:avLst/>
              <a:gdLst/>
              <a:ahLst/>
              <a:cxnLst/>
              <a:rect l="l" t="t" r="r" b="b"/>
              <a:pathLst>
                <a:path w="6741" h="8979" extrusionOk="0">
                  <a:moveTo>
                    <a:pt x="5454" y="4025"/>
                  </a:moveTo>
                  <a:lnTo>
                    <a:pt x="5454" y="4644"/>
                  </a:lnTo>
                  <a:lnTo>
                    <a:pt x="3311" y="4644"/>
                  </a:lnTo>
                  <a:lnTo>
                    <a:pt x="3311" y="4025"/>
                  </a:lnTo>
                  <a:close/>
                  <a:moveTo>
                    <a:pt x="2478" y="3168"/>
                  </a:moveTo>
                  <a:lnTo>
                    <a:pt x="2930" y="3597"/>
                  </a:lnTo>
                  <a:lnTo>
                    <a:pt x="1930" y="4668"/>
                  </a:lnTo>
                  <a:lnTo>
                    <a:pt x="1168" y="3954"/>
                  </a:lnTo>
                  <a:lnTo>
                    <a:pt x="1597" y="3501"/>
                  </a:lnTo>
                  <a:lnTo>
                    <a:pt x="1882" y="3787"/>
                  </a:lnTo>
                  <a:lnTo>
                    <a:pt x="2478" y="3168"/>
                  </a:lnTo>
                  <a:close/>
                  <a:moveTo>
                    <a:pt x="2359" y="5311"/>
                  </a:moveTo>
                  <a:lnTo>
                    <a:pt x="2359" y="5954"/>
                  </a:lnTo>
                  <a:lnTo>
                    <a:pt x="1716" y="5954"/>
                  </a:lnTo>
                  <a:lnTo>
                    <a:pt x="1716" y="5311"/>
                  </a:lnTo>
                  <a:close/>
                  <a:moveTo>
                    <a:pt x="2359" y="6597"/>
                  </a:moveTo>
                  <a:lnTo>
                    <a:pt x="2359" y="7216"/>
                  </a:lnTo>
                  <a:lnTo>
                    <a:pt x="1716" y="7216"/>
                  </a:lnTo>
                  <a:lnTo>
                    <a:pt x="1716" y="6597"/>
                  </a:lnTo>
                  <a:close/>
                  <a:moveTo>
                    <a:pt x="2573" y="1"/>
                  </a:moveTo>
                  <a:lnTo>
                    <a:pt x="2573" y="2573"/>
                  </a:lnTo>
                  <a:lnTo>
                    <a:pt x="1" y="2573"/>
                  </a:lnTo>
                  <a:lnTo>
                    <a:pt x="1" y="8979"/>
                  </a:lnTo>
                  <a:lnTo>
                    <a:pt x="4883" y="8979"/>
                  </a:lnTo>
                  <a:lnTo>
                    <a:pt x="4859" y="7216"/>
                  </a:lnTo>
                  <a:lnTo>
                    <a:pt x="3311" y="7216"/>
                  </a:lnTo>
                  <a:lnTo>
                    <a:pt x="3311" y="6597"/>
                  </a:lnTo>
                  <a:lnTo>
                    <a:pt x="4859" y="6597"/>
                  </a:lnTo>
                  <a:lnTo>
                    <a:pt x="4859" y="5954"/>
                  </a:lnTo>
                  <a:lnTo>
                    <a:pt x="3311" y="5954"/>
                  </a:lnTo>
                  <a:lnTo>
                    <a:pt x="3311" y="5311"/>
                  </a:lnTo>
                  <a:lnTo>
                    <a:pt x="4835" y="5311"/>
                  </a:lnTo>
                  <a:lnTo>
                    <a:pt x="4835" y="4692"/>
                  </a:lnTo>
                  <a:lnTo>
                    <a:pt x="6740" y="6288"/>
                  </a:lnTo>
                  <a:lnTo>
                    <a:pt x="674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4" name="Google Shape;10924;p161"/>
          <p:cNvGrpSpPr/>
          <p:nvPr/>
        </p:nvGrpSpPr>
        <p:grpSpPr>
          <a:xfrm>
            <a:off x="4774827" y="2887027"/>
            <a:ext cx="349710" cy="348999"/>
            <a:chOff x="4774321" y="3037884"/>
            <a:chExt cx="348838" cy="348094"/>
          </a:xfrm>
        </p:grpSpPr>
        <p:sp>
          <p:nvSpPr>
            <p:cNvPr id="10925" name="Google Shape;10925;p161"/>
            <p:cNvSpPr/>
            <p:nvPr/>
          </p:nvSpPr>
          <p:spPr>
            <a:xfrm>
              <a:off x="4909960" y="3144846"/>
              <a:ext cx="29490" cy="30272"/>
            </a:xfrm>
            <a:custGeom>
              <a:avLst/>
              <a:gdLst/>
              <a:ahLst/>
              <a:cxnLst/>
              <a:rect l="l" t="t" r="r" b="b"/>
              <a:pathLst>
                <a:path w="906" h="930" extrusionOk="0">
                  <a:moveTo>
                    <a:pt x="429" y="1"/>
                  </a:moveTo>
                  <a:cubicBezTo>
                    <a:pt x="191" y="25"/>
                    <a:pt x="1" y="215"/>
                    <a:pt x="1" y="453"/>
                  </a:cubicBezTo>
                  <a:lnTo>
                    <a:pt x="1" y="930"/>
                  </a:lnTo>
                  <a:lnTo>
                    <a:pt x="906" y="930"/>
                  </a:lnTo>
                  <a:lnTo>
                    <a:pt x="906" y="453"/>
                  </a:lnTo>
                  <a:cubicBezTo>
                    <a:pt x="906" y="191"/>
                    <a:pt x="691" y="1"/>
                    <a:pt x="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6" name="Google Shape;10926;p161"/>
            <p:cNvSpPr/>
            <p:nvPr/>
          </p:nvSpPr>
          <p:spPr>
            <a:xfrm>
              <a:off x="4784379" y="3165776"/>
              <a:ext cx="37237" cy="51982"/>
            </a:xfrm>
            <a:custGeom>
              <a:avLst/>
              <a:gdLst/>
              <a:ahLst/>
              <a:cxnLst/>
              <a:rect l="l" t="t" r="r" b="b"/>
              <a:pathLst>
                <a:path w="1144" h="1597" extrusionOk="0">
                  <a:moveTo>
                    <a:pt x="1144" y="1"/>
                  </a:moveTo>
                  <a:lnTo>
                    <a:pt x="1" y="882"/>
                  </a:lnTo>
                  <a:lnTo>
                    <a:pt x="1144" y="1596"/>
                  </a:lnTo>
                  <a:lnTo>
                    <a:pt x="114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7" name="Google Shape;10927;p161"/>
            <p:cNvSpPr/>
            <p:nvPr/>
          </p:nvSpPr>
          <p:spPr>
            <a:xfrm>
              <a:off x="5075840" y="3166557"/>
              <a:ext cx="37270" cy="51201"/>
            </a:xfrm>
            <a:custGeom>
              <a:avLst/>
              <a:gdLst/>
              <a:ahLst/>
              <a:cxnLst/>
              <a:rect l="l" t="t" r="r" b="b"/>
              <a:pathLst>
                <a:path w="1145" h="1573" extrusionOk="0">
                  <a:moveTo>
                    <a:pt x="1" y="1"/>
                  </a:moveTo>
                  <a:lnTo>
                    <a:pt x="1" y="1572"/>
                  </a:lnTo>
                  <a:lnTo>
                    <a:pt x="1144" y="858"/>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8" name="Google Shape;10928;p161"/>
            <p:cNvSpPr/>
            <p:nvPr/>
          </p:nvSpPr>
          <p:spPr>
            <a:xfrm>
              <a:off x="4841734" y="3037884"/>
              <a:ext cx="213984" cy="258935"/>
            </a:xfrm>
            <a:custGeom>
              <a:avLst/>
              <a:gdLst/>
              <a:ahLst/>
              <a:cxnLst/>
              <a:rect l="l" t="t" r="r" b="b"/>
              <a:pathLst>
                <a:path w="6574" h="7955" extrusionOk="0">
                  <a:moveTo>
                    <a:pt x="4740" y="1334"/>
                  </a:moveTo>
                  <a:lnTo>
                    <a:pt x="4740" y="1929"/>
                  </a:lnTo>
                  <a:lnTo>
                    <a:pt x="5335" y="1929"/>
                  </a:lnTo>
                  <a:lnTo>
                    <a:pt x="5335" y="2549"/>
                  </a:lnTo>
                  <a:lnTo>
                    <a:pt x="4788" y="2549"/>
                  </a:lnTo>
                  <a:lnTo>
                    <a:pt x="4788" y="3144"/>
                  </a:lnTo>
                  <a:lnTo>
                    <a:pt x="4145" y="3144"/>
                  </a:lnTo>
                  <a:lnTo>
                    <a:pt x="4145" y="2549"/>
                  </a:lnTo>
                  <a:lnTo>
                    <a:pt x="3549" y="2549"/>
                  </a:lnTo>
                  <a:lnTo>
                    <a:pt x="3549" y="1929"/>
                  </a:lnTo>
                  <a:lnTo>
                    <a:pt x="4145" y="1929"/>
                  </a:lnTo>
                  <a:lnTo>
                    <a:pt x="4145" y="1334"/>
                  </a:lnTo>
                  <a:close/>
                  <a:moveTo>
                    <a:pt x="2547" y="2617"/>
                  </a:moveTo>
                  <a:cubicBezTo>
                    <a:pt x="3101" y="2617"/>
                    <a:pt x="3656" y="2992"/>
                    <a:pt x="3621" y="3739"/>
                  </a:cubicBezTo>
                  <a:lnTo>
                    <a:pt x="3621" y="5835"/>
                  </a:lnTo>
                  <a:lnTo>
                    <a:pt x="3002" y="5835"/>
                  </a:lnTo>
                  <a:lnTo>
                    <a:pt x="3002" y="4835"/>
                  </a:lnTo>
                  <a:lnTo>
                    <a:pt x="2097" y="4835"/>
                  </a:lnTo>
                  <a:lnTo>
                    <a:pt x="2097" y="5835"/>
                  </a:lnTo>
                  <a:lnTo>
                    <a:pt x="1477" y="5835"/>
                  </a:lnTo>
                  <a:lnTo>
                    <a:pt x="1477" y="3763"/>
                  </a:lnTo>
                  <a:cubicBezTo>
                    <a:pt x="1430" y="2998"/>
                    <a:pt x="1988" y="2617"/>
                    <a:pt x="2547" y="2617"/>
                  </a:cubicBezTo>
                  <a:close/>
                  <a:moveTo>
                    <a:pt x="1" y="0"/>
                  </a:moveTo>
                  <a:lnTo>
                    <a:pt x="1" y="5930"/>
                  </a:lnTo>
                  <a:lnTo>
                    <a:pt x="3287" y="7954"/>
                  </a:lnTo>
                  <a:lnTo>
                    <a:pt x="6574" y="5930"/>
                  </a:lnTo>
                  <a:lnTo>
                    <a:pt x="657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9" name="Google Shape;10929;p161"/>
            <p:cNvSpPr/>
            <p:nvPr/>
          </p:nvSpPr>
          <p:spPr>
            <a:xfrm>
              <a:off x="4774321" y="3212291"/>
              <a:ext cx="348838" cy="173687"/>
            </a:xfrm>
            <a:custGeom>
              <a:avLst/>
              <a:gdLst/>
              <a:ahLst/>
              <a:cxnLst/>
              <a:rect l="l" t="t" r="r" b="b"/>
              <a:pathLst>
                <a:path w="10717" h="5336" extrusionOk="0">
                  <a:moveTo>
                    <a:pt x="0" y="1"/>
                  </a:moveTo>
                  <a:lnTo>
                    <a:pt x="0" y="5335"/>
                  </a:lnTo>
                  <a:lnTo>
                    <a:pt x="10717" y="5335"/>
                  </a:lnTo>
                  <a:lnTo>
                    <a:pt x="10717" y="1"/>
                  </a:lnTo>
                  <a:lnTo>
                    <a:pt x="5358" y="3311"/>
                  </a:ln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0" name="Google Shape;10930;p161"/>
          <p:cNvGrpSpPr/>
          <p:nvPr/>
        </p:nvGrpSpPr>
        <p:grpSpPr>
          <a:xfrm>
            <a:off x="4019454" y="2887027"/>
            <a:ext cx="349710" cy="349002"/>
            <a:chOff x="4020831" y="3037884"/>
            <a:chExt cx="348838" cy="348097"/>
          </a:xfrm>
        </p:grpSpPr>
        <p:sp>
          <p:nvSpPr>
            <p:cNvPr id="10931" name="Google Shape;10931;p161"/>
            <p:cNvSpPr/>
            <p:nvPr/>
          </p:nvSpPr>
          <p:spPr>
            <a:xfrm>
              <a:off x="4127794" y="3037884"/>
              <a:ext cx="136482" cy="182964"/>
            </a:xfrm>
            <a:custGeom>
              <a:avLst/>
              <a:gdLst/>
              <a:ahLst/>
              <a:cxnLst/>
              <a:rect l="l" t="t" r="r" b="b"/>
              <a:pathLst>
                <a:path w="4193" h="5621" extrusionOk="0">
                  <a:moveTo>
                    <a:pt x="2065" y="721"/>
                  </a:moveTo>
                  <a:cubicBezTo>
                    <a:pt x="2763" y="721"/>
                    <a:pt x="3430" y="1265"/>
                    <a:pt x="3430" y="2072"/>
                  </a:cubicBezTo>
                  <a:cubicBezTo>
                    <a:pt x="3430" y="2834"/>
                    <a:pt x="2835" y="3430"/>
                    <a:pt x="2073" y="3430"/>
                  </a:cubicBezTo>
                  <a:cubicBezTo>
                    <a:pt x="882" y="3430"/>
                    <a:pt x="263" y="1977"/>
                    <a:pt x="1120" y="1120"/>
                  </a:cubicBezTo>
                  <a:cubicBezTo>
                    <a:pt x="1396" y="844"/>
                    <a:pt x="1734" y="721"/>
                    <a:pt x="2065" y="721"/>
                  </a:cubicBezTo>
                  <a:close/>
                  <a:moveTo>
                    <a:pt x="2073" y="0"/>
                  </a:moveTo>
                  <a:cubicBezTo>
                    <a:pt x="930" y="0"/>
                    <a:pt x="1" y="929"/>
                    <a:pt x="1" y="2072"/>
                  </a:cubicBezTo>
                  <a:cubicBezTo>
                    <a:pt x="1" y="2715"/>
                    <a:pt x="334" y="3239"/>
                    <a:pt x="739" y="3787"/>
                  </a:cubicBezTo>
                  <a:lnTo>
                    <a:pt x="2097" y="5621"/>
                  </a:lnTo>
                  <a:cubicBezTo>
                    <a:pt x="2120" y="5573"/>
                    <a:pt x="2168" y="5549"/>
                    <a:pt x="2192" y="5502"/>
                  </a:cubicBezTo>
                  <a:cubicBezTo>
                    <a:pt x="2216" y="5454"/>
                    <a:pt x="2311" y="5335"/>
                    <a:pt x="2358" y="5263"/>
                  </a:cubicBezTo>
                  <a:lnTo>
                    <a:pt x="3430" y="3787"/>
                  </a:lnTo>
                  <a:cubicBezTo>
                    <a:pt x="3835" y="3239"/>
                    <a:pt x="4192" y="2715"/>
                    <a:pt x="4192" y="2072"/>
                  </a:cubicBezTo>
                  <a:lnTo>
                    <a:pt x="4168" y="2072"/>
                  </a:lnTo>
                  <a:cubicBezTo>
                    <a:pt x="4168" y="929"/>
                    <a:pt x="3240" y="0"/>
                    <a:pt x="20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2" name="Google Shape;10932;p161"/>
            <p:cNvSpPr/>
            <p:nvPr/>
          </p:nvSpPr>
          <p:spPr>
            <a:xfrm>
              <a:off x="4135541" y="3229347"/>
              <a:ext cx="118645" cy="42087"/>
            </a:xfrm>
            <a:custGeom>
              <a:avLst/>
              <a:gdLst/>
              <a:ahLst/>
              <a:cxnLst/>
              <a:rect l="l" t="t" r="r" b="b"/>
              <a:pathLst>
                <a:path w="3645" h="1293" extrusionOk="0">
                  <a:moveTo>
                    <a:pt x="1239" y="1"/>
                  </a:moveTo>
                  <a:cubicBezTo>
                    <a:pt x="954" y="48"/>
                    <a:pt x="692" y="120"/>
                    <a:pt x="453" y="239"/>
                  </a:cubicBezTo>
                  <a:cubicBezTo>
                    <a:pt x="168" y="358"/>
                    <a:pt x="1" y="501"/>
                    <a:pt x="1" y="644"/>
                  </a:cubicBezTo>
                  <a:lnTo>
                    <a:pt x="25" y="644"/>
                  </a:lnTo>
                  <a:cubicBezTo>
                    <a:pt x="25" y="763"/>
                    <a:pt x="192" y="906"/>
                    <a:pt x="453" y="1025"/>
                  </a:cubicBezTo>
                  <a:cubicBezTo>
                    <a:pt x="894" y="1203"/>
                    <a:pt x="1358" y="1293"/>
                    <a:pt x="1826" y="1293"/>
                  </a:cubicBezTo>
                  <a:cubicBezTo>
                    <a:pt x="2293" y="1293"/>
                    <a:pt x="2763" y="1203"/>
                    <a:pt x="3216" y="1025"/>
                  </a:cubicBezTo>
                  <a:cubicBezTo>
                    <a:pt x="3478" y="906"/>
                    <a:pt x="3645" y="763"/>
                    <a:pt x="3645" y="644"/>
                  </a:cubicBezTo>
                  <a:cubicBezTo>
                    <a:pt x="3645" y="501"/>
                    <a:pt x="3478" y="358"/>
                    <a:pt x="3216" y="239"/>
                  </a:cubicBezTo>
                  <a:cubicBezTo>
                    <a:pt x="2954" y="120"/>
                    <a:pt x="2692" y="48"/>
                    <a:pt x="2430" y="24"/>
                  </a:cubicBezTo>
                  <a:cubicBezTo>
                    <a:pt x="2311" y="167"/>
                    <a:pt x="2192" y="310"/>
                    <a:pt x="2073" y="477"/>
                  </a:cubicBezTo>
                  <a:lnTo>
                    <a:pt x="1835" y="810"/>
                  </a:lnTo>
                  <a:lnTo>
                    <a:pt x="123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3" name="Google Shape;10933;p161"/>
            <p:cNvSpPr/>
            <p:nvPr/>
          </p:nvSpPr>
          <p:spPr>
            <a:xfrm>
              <a:off x="4171217" y="3082055"/>
              <a:ext cx="47328" cy="47328"/>
            </a:xfrm>
            <a:custGeom>
              <a:avLst/>
              <a:gdLst/>
              <a:ahLst/>
              <a:cxnLst/>
              <a:rect l="l" t="t" r="r" b="b"/>
              <a:pathLst>
                <a:path w="1454" h="1454" extrusionOk="0">
                  <a:moveTo>
                    <a:pt x="739" y="1"/>
                  </a:moveTo>
                  <a:cubicBezTo>
                    <a:pt x="334" y="1"/>
                    <a:pt x="0" y="310"/>
                    <a:pt x="0" y="715"/>
                  </a:cubicBezTo>
                  <a:cubicBezTo>
                    <a:pt x="0" y="1120"/>
                    <a:pt x="334" y="1454"/>
                    <a:pt x="739" y="1454"/>
                  </a:cubicBezTo>
                  <a:cubicBezTo>
                    <a:pt x="1144" y="1454"/>
                    <a:pt x="1453" y="1120"/>
                    <a:pt x="1453" y="715"/>
                  </a:cubicBezTo>
                  <a:cubicBezTo>
                    <a:pt x="1453" y="310"/>
                    <a:pt x="1144" y="1"/>
                    <a:pt x="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4" name="Google Shape;10934;p161"/>
            <p:cNvSpPr/>
            <p:nvPr/>
          </p:nvSpPr>
          <p:spPr>
            <a:xfrm>
              <a:off x="4020831" y="3339434"/>
              <a:ext cx="348838" cy="46546"/>
            </a:xfrm>
            <a:custGeom>
              <a:avLst/>
              <a:gdLst/>
              <a:ahLst/>
              <a:cxnLst/>
              <a:rect l="l" t="t" r="r" b="b"/>
              <a:pathLst>
                <a:path w="10717" h="1430" extrusionOk="0">
                  <a:moveTo>
                    <a:pt x="0" y="0"/>
                  </a:moveTo>
                  <a:lnTo>
                    <a:pt x="0" y="405"/>
                  </a:lnTo>
                  <a:cubicBezTo>
                    <a:pt x="0" y="977"/>
                    <a:pt x="453" y="1429"/>
                    <a:pt x="1024" y="1429"/>
                  </a:cubicBezTo>
                  <a:lnTo>
                    <a:pt x="9693" y="1429"/>
                  </a:lnTo>
                  <a:cubicBezTo>
                    <a:pt x="10241" y="1429"/>
                    <a:pt x="10717" y="977"/>
                    <a:pt x="10717" y="405"/>
                  </a:cubicBez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5" name="Google Shape;10935;p161"/>
            <p:cNvSpPr/>
            <p:nvPr/>
          </p:nvSpPr>
          <p:spPr>
            <a:xfrm>
              <a:off x="4041762" y="3141753"/>
              <a:ext cx="306979" cy="177560"/>
            </a:xfrm>
            <a:custGeom>
              <a:avLst/>
              <a:gdLst/>
              <a:ahLst/>
              <a:cxnLst/>
              <a:rect l="l" t="t" r="r" b="b"/>
              <a:pathLst>
                <a:path w="9431" h="5455" extrusionOk="0">
                  <a:moveTo>
                    <a:pt x="7169" y="1"/>
                  </a:moveTo>
                  <a:cubicBezTo>
                    <a:pt x="7169" y="1"/>
                    <a:pt x="6788" y="667"/>
                    <a:pt x="6573" y="977"/>
                  </a:cubicBezTo>
                  <a:lnTo>
                    <a:pt x="5716" y="2144"/>
                  </a:lnTo>
                  <a:cubicBezTo>
                    <a:pt x="5930" y="2192"/>
                    <a:pt x="6145" y="2239"/>
                    <a:pt x="6359" y="2334"/>
                  </a:cubicBezTo>
                  <a:cubicBezTo>
                    <a:pt x="6883" y="2573"/>
                    <a:pt x="7169" y="2930"/>
                    <a:pt x="7169" y="3311"/>
                  </a:cubicBezTo>
                  <a:cubicBezTo>
                    <a:pt x="7169" y="3692"/>
                    <a:pt x="6859" y="4049"/>
                    <a:pt x="6359" y="4287"/>
                  </a:cubicBezTo>
                  <a:cubicBezTo>
                    <a:pt x="5823" y="4490"/>
                    <a:pt x="5263" y="4591"/>
                    <a:pt x="4707" y="4591"/>
                  </a:cubicBezTo>
                  <a:cubicBezTo>
                    <a:pt x="4150" y="4591"/>
                    <a:pt x="3596" y="4490"/>
                    <a:pt x="3073" y="4287"/>
                  </a:cubicBezTo>
                  <a:cubicBezTo>
                    <a:pt x="2549" y="4049"/>
                    <a:pt x="2263" y="3692"/>
                    <a:pt x="2263" y="3311"/>
                  </a:cubicBezTo>
                  <a:cubicBezTo>
                    <a:pt x="2263" y="2930"/>
                    <a:pt x="2572" y="2573"/>
                    <a:pt x="3073" y="2334"/>
                  </a:cubicBezTo>
                  <a:cubicBezTo>
                    <a:pt x="3287" y="2239"/>
                    <a:pt x="3501" y="2192"/>
                    <a:pt x="3716" y="2144"/>
                  </a:cubicBezTo>
                  <a:lnTo>
                    <a:pt x="2858" y="977"/>
                  </a:lnTo>
                  <a:cubicBezTo>
                    <a:pt x="2644" y="667"/>
                    <a:pt x="2430" y="358"/>
                    <a:pt x="2263" y="24"/>
                  </a:cubicBezTo>
                  <a:lnTo>
                    <a:pt x="0" y="24"/>
                  </a:lnTo>
                  <a:lnTo>
                    <a:pt x="0" y="5454"/>
                  </a:lnTo>
                  <a:lnTo>
                    <a:pt x="9431" y="5454"/>
                  </a:lnTo>
                  <a:lnTo>
                    <a:pt x="943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6" name="Google Shape;10936;p161"/>
          <p:cNvGrpSpPr/>
          <p:nvPr/>
        </p:nvGrpSpPr>
        <p:grpSpPr>
          <a:xfrm>
            <a:off x="6322839" y="3444277"/>
            <a:ext cx="275898" cy="349749"/>
            <a:chOff x="6318473" y="3593689"/>
            <a:chExt cx="275210" cy="348842"/>
          </a:xfrm>
        </p:grpSpPr>
        <p:sp>
          <p:nvSpPr>
            <p:cNvPr id="10937" name="Google Shape;10937;p161"/>
            <p:cNvSpPr/>
            <p:nvPr/>
          </p:nvSpPr>
          <p:spPr>
            <a:xfrm>
              <a:off x="6318473" y="3593689"/>
              <a:ext cx="275210" cy="128703"/>
            </a:xfrm>
            <a:custGeom>
              <a:avLst/>
              <a:gdLst/>
              <a:ahLst/>
              <a:cxnLst/>
              <a:rect l="l" t="t" r="r" b="b"/>
              <a:pathLst>
                <a:path w="8455" h="3954" extrusionOk="0">
                  <a:moveTo>
                    <a:pt x="4525" y="929"/>
                  </a:moveTo>
                  <a:lnTo>
                    <a:pt x="4525" y="1572"/>
                  </a:lnTo>
                  <a:lnTo>
                    <a:pt x="3906" y="1572"/>
                  </a:lnTo>
                  <a:lnTo>
                    <a:pt x="3906" y="929"/>
                  </a:lnTo>
                  <a:close/>
                  <a:moveTo>
                    <a:pt x="4216" y="0"/>
                  </a:moveTo>
                  <a:cubicBezTo>
                    <a:pt x="2001" y="0"/>
                    <a:pt x="143" y="1715"/>
                    <a:pt x="1" y="3954"/>
                  </a:cubicBezTo>
                  <a:lnTo>
                    <a:pt x="1882" y="3954"/>
                  </a:lnTo>
                  <a:cubicBezTo>
                    <a:pt x="2084" y="2596"/>
                    <a:pt x="3156" y="1917"/>
                    <a:pt x="4228" y="1917"/>
                  </a:cubicBezTo>
                  <a:cubicBezTo>
                    <a:pt x="5299" y="1917"/>
                    <a:pt x="6371" y="2596"/>
                    <a:pt x="6573" y="3954"/>
                  </a:cubicBezTo>
                  <a:lnTo>
                    <a:pt x="8455" y="3954"/>
                  </a:lnTo>
                  <a:cubicBezTo>
                    <a:pt x="8312" y="1715"/>
                    <a:pt x="6454" y="0"/>
                    <a:pt x="42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8" name="Google Shape;10938;p161"/>
            <p:cNvSpPr/>
            <p:nvPr/>
          </p:nvSpPr>
          <p:spPr>
            <a:xfrm>
              <a:off x="6440962" y="3717707"/>
              <a:ext cx="29490" cy="29490"/>
            </a:xfrm>
            <a:custGeom>
              <a:avLst/>
              <a:gdLst/>
              <a:ahLst/>
              <a:cxnLst/>
              <a:rect l="l" t="t" r="r" b="b"/>
              <a:pathLst>
                <a:path w="906" h="906" extrusionOk="0">
                  <a:moveTo>
                    <a:pt x="453" y="1"/>
                  </a:moveTo>
                  <a:cubicBezTo>
                    <a:pt x="215" y="1"/>
                    <a:pt x="0" y="191"/>
                    <a:pt x="0" y="453"/>
                  </a:cubicBezTo>
                  <a:cubicBezTo>
                    <a:pt x="0" y="691"/>
                    <a:pt x="215" y="906"/>
                    <a:pt x="453" y="906"/>
                  </a:cubicBezTo>
                  <a:cubicBezTo>
                    <a:pt x="715" y="906"/>
                    <a:pt x="905" y="691"/>
                    <a:pt x="905" y="453"/>
                  </a:cubicBezTo>
                  <a:cubicBezTo>
                    <a:pt x="905" y="191"/>
                    <a:pt x="715" y="1"/>
                    <a:pt x="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9" name="Google Shape;10939;p161"/>
            <p:cNvSpPr/>
            <p:nvPr/>
          </p:nvSpPr>
          <p:spPr>
            <a:xfrm>
              <a:off x="6319254" y="3742511"/>
              <a:ext cx="274429" cy="200020"/>
            </a:xfrm>
            <a:custGeom>
              <a:avLst/>
              <a:gdLst/>
              <a:ahLst/>
              <a:cxnLst/>
              <a:rect l="l" t="t" r="r" b="b"/>
              <a:pathLst>
                <a:path w="8431" h="6145" extrusionOk="0">
                  <a:moveTo>
                    <a:pt x="0" y="1"/>
                  </a:moveTo>
                  <a:cubicBezTo>
                    <a:pt x="119" y="1715"/>
                    <a:pt x="1239" y="3168"/>
                    <a:pt x="2858" y="3716"/>
                  </a:cubicBezTo>
                  <a:lnTo>
                    <a:pt x="2858" y="4764"/>
                  </a:lnTo>
                  <a:cubicBezTo>
                    <a:pt x="2858" y="5168"/>
                    <a:pt x="2525" y="5526"/>
                    <a:pt x="2096" y="5526"/>
                  </a:cubicBezTo>
                  <a:lnTo>
                    <a:pt x="1096" y="5526"/>
                  </a:lnTo>
                  <a:lnTo>
                    <a:pt x="1096" y="6145"/>
                  </a:lnTo>
                  <a:lnTo>
                    <a:pt x="7288" y="6145"/>
                  </a:lnTo>
                  <a:lnTo>
                    <a:pt x="7288" y="5526"/>
                  </a:lnTo>
                  <a:lnTo>
                    <a:pt x="6335" y="5526"/>
                  </a:lnTo>
                  <a:cubicBezTo>
                    <a:pt x="5906" y="5526"/>
                    <a:pt x="5549" y="5168"/>
                    <a:pt x="5549" y="4740"/>
                  </a:cubicBezTo>
                  <a:lnTo>
                    <a:pt x="5549" y="4740"/>
                  </a:lnTo>
                  <a:lnTo>
                    <a:pt x="5573" y="4764"/>
                  </a:lnTo>
                  <a:lnTo>
                    <a:pt x="5573" y="3716"/>
                  </a:lnTo>
                  <a:cubicBezTo>
                    <a:pt x="7169" y="3168"/>
                    <a:pt x="8312" y="1715"/>
                    <a:pt x="8431" y="1"/>
                  </a:cubicBezTo>
                  <a:lnTo>
                    <a:pt x="6549" y="1"/>
                  </a:lnTo>
                  <a:cubicBezTo>
                    <a:pt x="6323" y="1322"/>
                    <a:pt x="5263" y="1983"/>
                    <a:pt x="4204" y="1983"/>
                  </a:cubicBezTo>
                  <a:cubicBezTo>
                    <a:pt x="3144" y="1983"/>
                    <a:pt x="2084" y="1322"/>
                    <a:pt x="18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0" name="Google Shape;10940;p161"/>
            <p:cNvSpPr/>
            <p:nvPr/>
          </p:nvSpPr>
          <p:spPr>
            <a:xfrm>
              <a:off x="6379701" y="3675847"/>
              <a:ext cx="133390" cy="113534"/>
            </a:xfrm>
            <a:custGeom>
              <a:avLst/>
              <a:gdLst/>
              <a:ahLst/>
              <a:cxnLst/>
              <a:rect l="l" t="t" r="r" b="b"/>
              <a:pathLst>
                <a:path w="4098" h="3488" extrusionOk="0">
                  <a:moveTo>
                    <a:pt x="2344" y="651"/>
                  </a:moveTo>
                  <a:cubicBezTo>
                    <a:pt x="2901" y="651"/>
                    <a:pt x="3430" y="1081"/>
                    <a:pt x="3430" y="1739"/>
                  </a:cubicBezTo>
                  <a:cubicBezTo>
                    <a:pt x="3430" y="2335"/>
                    <a:pt x="2930" y="2811"/>
                    <a:pt x="2335" y="2811"/>
                  </a:cubicBezTo>
                  <a:cubicBezTo>
                    <a:pt x="1382" y="2811"/>
                    <a:pt x="906" y="1644"/>
                    <a:pt x="1573" y="977"/>
                  </a:cubicBezTo>
                  <a:cubicBezTo>
                    <a:pt x="1798" y="752"/>
                    <a:pt x="2074" y="651"/>
                    <a:pt x="2344" y="651"/>
                  </a:cubicBezTo>
                  <a:close/>
                  <a:moveTo>
                    <a:pt x="2335" y="1"/>
                  </a:moveTo>
                  <a:cubicBezTo>
                    <a:pt x="787" y="1"/>
                    <a:pt x="1" y="1882"/>
                    <a:pt x="1096" y="2978"/>
                  </a:cubicBezTo>
                  <a:cubicBezTo>
                    <a:pt x="1457" y="3330"/>
                    <a:pt x="1896" y="3488"/>
                    <a:pt x="2326" y="3488"/>
                  </a:cubicBezTo>
                  <a:cubicBezTo>
                    <a:pt x="3232" y="3488"/>
                    <a:pt x="4097" y="2789"/>
                    <a:pt x="4097" y="1739"/>
                  </a:cubicBezTo>
                  <a:cubicBezTo>
                    <a:pt x="4097" y="763"/>
                    <a:pt x="3311" y="1"/>
                    <a:pt x="23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1" name="Google Shape;10941;p161"/>
          <p:cNvGrpSpPr/>
          <p:nvPr/>
        </p:nvGrpSpPr>
        <p:grpSpPr>
          <a:xfrm>
            <a:off x="7041664" y="3445061"/>
            <a:ext cx="348960" cy="348967"/>
            <a:chOff x="7035505" y="3594470"/>
            <a:chExt cx="348090" cy="348062"/>
          </a:xfrm>
        </p:grpSpPr>
        <p:sp>
          <p:nvSpPr>
            <p:cNvPr id="10942" name="Google Shape;10942;p161"/>
            <p:cNvSpPr/>
            <p:nvPr/>
          </p:nvSpPr>
          <p:spPr>
            <a:xfrm>
              <a:off x="7116915" y="3731671"/>
              <a:ext cx="182182" cy="57386"/>
            </a:xfrm>
            <a:custGeom>
              <a:avLst/>
              <a:gdLst/>
              <a:ahLst/>
              <a:cxnLst/>
              <a:rect l="l" t="t" r="r" b="b"/>
              <a:pathLst>
                <a:path w="5597" h="1763" extrusionOk="0">
                  <a:moveTo>
                    <a:pt x="1" y="0"/>
                  </a:moveTo>
                  <a:lnTo>
                    <a:pt x="1" y="1763"/>
                  </a:lnTo>
                  <a:lnTo>
                    <a:pt x="3192" y="1763"/>
                  </a:lnTo>
                  <a:lnTo>
                    <a:pt x="3168" y="524"/>
                  </a:lnTo>
                  <a:lnTo>
                    <a:pt x="4668" y="1763"/>
                  </a:lnTo>
                  <a:lnTo>
                    <a:pt x="5597" y="1763"/>
                  </a:lnTo>
                  <a:lnTo>
                    <a:pt x="559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3" name="Google Shape;10943;p161"/>
            <p:cNvSpPr/>
            <p:nvPr/>
          </p:nvSpPr>
          <p:spPr>
            <a:xfrm>
              <a:off x="7240934" y="3792899"/>
              <a:ext cx="87625" cy="149632"/>
            </a:xfrm>
            <a:custGeom>
              <a:avLst/>
              <a:gdLst/>
              <a:ahLst/>
              <a:cxnLst/>
              <a:rect l="l" t="t" r="r" b="b"/>
              <a:pathLst>
                <a:path w="2692" h="4597" extrusionOk="0">
                  <a:moveTo>
                    <a:pt x="1" y="1"/>
                  </a:moveTo>
                  <a:lnTo>
                    <a:pt x="48" y="3478"/>
                  </a:lnTo>
                  <a:lnTo>
                    <a:pt x="1001" y="3025"/>
                  </a:lnTo>
                  <a:lnTo>
                    <a:pt x="1739" y="4597"/>
                  </a:lnTo>
                  <a:lnTo>
                    <a:pt x="2478" y="4240"/>
                  </a:lnTo>
                  <a:lnTo>
                    <a:pt x="1739" y="2668"/>
                  </a:lnTo>
                  <a:lnTo>
                    <a:pt x="2692" y="2215"/>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4" name="Google Shape;10944;p161"/>
            <p:cNvSpPr/>
            <p:nvPr/>
          </p:nvSpPr>
          <p:spPr>
            <a:xfrm>
              <a:off x="7035505" y="3594470"/>
              <a:ext cx="348090" cy="176746"/>
            </a:xfrm>
            <a:custGeom>
              <a:avLst/>
              <a:gdLst/>
              <a:ahLst/>
              <a:cxnLst/>
              <a:rect l="l" t="t" r="r" b="b"/>
              <a:pathLst>
                <a:path w="10694" h="5430" extrusionOk="0">
                  <a:moveTo>
                    <a:pt x="5359" y="0"/>
                  </a:moveTo>
                  <a:lnTo>
                    <a:pt x="1" y="2286"/>
                  </a:lnTo>
                  <a:lnTo>
                    <a:pt x="1" y="2763"/>
                  </a:lnTo>
                  <a:lnTo>
                    <a:pt x="1906" y="3596"/>
                  </a:lnTo>
                  <a:lnTo>
                    <a:pt x="8765" y="3596"/>
                  </a:lnTo>
                  <a:lnTo>
                    <a:pt x="9289" y="3382"/>
                  </a:lnTo>
                  <a:lnTo>
                    <a:pt x="9289" y="5430"/>
                  </a:lnTo>
                  <a:lnTo>
                    <a:pt x="9908" y="5430"/>
                  </a:lnTo>
                  <a:lnTo>
                    <a:pt x="9908" y="3120"/>
                  </a:lnTo>
                  <a:lnTo>
                    <a:pt x="10694" y="2786"/>
                  </a:lnTo>
                  <a:lnTo>
                    <a:pt x="10694" y="2310"/>
                  </a:lnTo>
                  <a:lnTo>
                    <a:pt x="535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5" name="Google Shape;10945;p161"/>
          <p:cNvGrpSpPr/>
          <p:nvPr/>
        </p:nvGrpSpPr>
        <p:grpSpPr>
          <a:xfrm>
            <a:off x="7797037" y="3445061"/>
            <a:ext cx="349743" cy="348968"/>
            <a:chOff x="7788994" y="3594470"/>
            <a:chExt cx="348871" cy="348063"/>
          </a:xfrm>
        </p:grpSpPr>
        <p:sp>
          <p:nvSpPr>
            <p:cNvPr id="10946" name="Google Shape;10946;p161"/>
            <p:cNvSpPr/>
            <p:nvPr/>
          </p:nvSpPr>
          <p:spPr>
            <a:xfrm>
              <a:off x="7788994" y="3833230"/>
              <a:ext cx="348871" cy="109303"/>
            </a:xfrm>
            <a:custGeom>
              <a:avLst/>
              <a:gdLst/>
              <a:ahLst/>
              <a:cxnLst/>
              <a:rect l="l" t="t" r="r" b="b"/>
              <a:pathLst>
                <a:path w="10718" h="3358" extrusionOk="0">
                  <a:moveTo>
                    <a:pt x="1" y="0"/>
                  </a:moveTo>
                  <a:lnTo>
                    <a:pt x="1" y="1596"/>
                  </a:lnTo>
                  <a:lnTo>
                    <a:pt x="4001" y="1596"/>
                  </a:lnTo>
                  <a:lnTo>
                    <a:pt x="4001" y="1953"/>
                  </a:lnTo>
                  <a:cubicBezTo>
                    <a:pt x="4001" y="2381"/>
                    <a:pt x="3644" y="2739"/>
                    <a:pt x="3216" y="2739"/>
                  </a:cubicBezTo>
                  <a:lnTo>
                    <a:pt x="2263" y="2739"/>
                  </a:lnTo>
                  <a:lnTo>
                    <a:pt x="2263" y="3358"/>
                  </a:lnTo>
                  <a:lnTo>
                    <a:pt x="8455" y="3358"/>
                  </a:lnTo>
                  <a:lnTo>
                    <a:pt x="8455" y="2739"/>
                  </a:lnTo>
                  <a:lnTo>
                    <a:pt x="7478" y="2739"/>
                  </a:lnTo>
                  <a:cubicBezTo>
                    <a:pt x="7074" y="2739"/>
                    <a:pt x="6716" y="2381"/>
                    <a:pt x="6716" y="1953"/>
                  </a:cubicBezTo>
                  <a:lnTo>
                    <a:pt x="6716" y="1596"/>
                  </a:lnTo>
                  <a:lnTo>
                    <a:pt x="10717" y="1596"/>
                  </a:ln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7" name="Google Shape;10947;p161"/>
            <p:cNvSpPr/>
            <p:nvPr/>
          </p:nvSpPr>
          <p:spPr>
            <a:xfrm>
              <a:off x="7852566" y="3651043"/>
              <a:ext cx="101589" cy="70568"/>
            </a:xfrm>
            <a:custGeom>
              <a:avLst/>
              <a:gdLst/>
              <a:ahLst/>
              <a:cxnLst/>
              <a:rect l="l" t="t" r="r" b="b"/>
              <a:pathLst>
                <a:path w="3121" h="2168" extrusionOk="0">
                  <a:moveTo>
                    <a:pt x="1858" y="286"/>
                  </a:moveTo>
                  <a:lnTo>
                    <a:pt x="1858" y="787"/>
                  </a:lnTo>
                  <a:lnTo>
                    <a:pt x="2358" y="787"/>
                  </a:lnTo>
                  <a:lnTo>
                    <a:pt x="2358" y="1406"/>
                  </a:lnTo>
                  <a:lnTo>
                    <a:pt x="1858" y="1406"/>
                  </a:lnTo>
                  <a:lnTo>
                    <a:pt x="1858" y="1906"/>
                  </a:lnTo>
                  <a:lnTo>
                    <a:pt x="1239" y="1906"/>
                  </a:lnTo>
                  <a:lnTo>
                    <a:pt x="1239" y="1406"/>
                  </a:lnTo>
                  <a:lnTo>
                    <a:pt x="739" y="1406"/>
                  </a:lnTo>
                  <a:lnTo>
                    <a:pt x="739" y="787"/>
                  </a:lnTo>
                  <a:lnTo>
                    <a:pt x="1239" y="787"/>
                  </a:lnTo>
                  <a:lnTo>
                    <a:pt x="1239" y="286"/>
                  </a:lnTo>
                  <a:close/>
                  <a:moveTo>
                    <a:pt x="24" y="1"/>
                  </a:moveTo>
                  <a:lnTo>
                    <a:pt x="0" y="2168"/>
                  </a:lnTo>
                  <a:lnTo>
                    <a:pt x="3120" y="2168"/>
                  </a:lnTo>
                  <a:lnTo>
                    <a:pt x="312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8" name="Google Shape;10948;p161"/>
            <p:cNvSpPr/>
            <p:nvPr/>
          </p:nvSpPr>
          <p:spPr>
            <a:xfrm>
              <a:off x="7853348" y="3741730"/>
              <a:ext cx="100807" cy="71350"/>
            </a:xfrm>
            <a:custGeom>
              <a:avLst/>
              <a:gdLst/>
              <a:ahLst/>
              <a:cxnLst/>
              <a:rect l="l" t="t" r="r" b="b"/>
              <a:pathLst>
                <a:path w="3097" h="2192" extrusionOk="0">
                  <a:moveTo>
                    <a:pt x="2334" y="763"/>
                  </a:moveTo>
                  <a:lnTo>
                    <a:pt x="2334" y="1382"/>
                  </a:lnTo>
                  <a:lnTo>
                    <a:pt x="715" y="1382"/>
                  </a:lnTo>
                  <a:lnTo>
                    <a:pt x="715" y="763"/>
                  </a:lnTo>
                  <a:close/>
                  <a:moveTo>
                    <a:pt x="0" y="1"/>
                  </a:moveTo>
                  <a:lnTo>
                    <a:pt x="0" y="2192"/>
                  </a:lnTo>
                  <a:lnTo>
                    <a:pt x="3096" y="2192"/>
                  </a:lnTo>
                  <a:lnTo>
                    <a:pt x="30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9" name="Google Shape;10949;p161"/>
            <p:cNvSpPr/>
            <p:nvPr/>
          </p:nvSpPr>
          <p:spPr>
            <a:xfrm>
              <a:off x="7973493" y="3651043"/>
              <a:ext cx="100807" cy="70568"/>
            </a:xfrm>
            <a:custGeom>
              <a:avLst/>
              <a:gdLst/>
              <a:ahLst/>
              <a:cxnLst/>
              <a:rect l="l" t="t" r="r" b="b"/>
              <a:pathLst>
                <a:path w="3097" h="2168" extrusionOk="0">
                  <a:moveTo>
                    <a:pt x="1906" y="263"/>
                  </a:moveTo>
                  <a:lnTo>
                    <a:pt x="2358" y="715"/>
                  </a:lnTo>
                  <a:lnTo>
                    <a:pt x="2001" y="1072"/>
                  </a:lnTo>
                  <a:lnTo>
                    <a:pt x="2358" y="1430"/>
                  </a:lnTo>
                  <a:lnTo>
                    <a:pt x="1906" y="1882"/>
                  </a:lnTo>
                  <a:lnTo>
                    <a:pt x="1548" y="1525"/>
                  </a:lnTo>
                  <a:lnTo>
                    <a:pt x="1191" y="1882"/>
                  </a:lnTo>
                  <a:lnTo>
                    <a:pt x="763" y="1430"/>
                  </a:lnTo>
                  <a:lnTo>
                    <a:pt x="1120" y="1072"/>
                  </a:lnTo>
                  <a:lnTo>
                    <a:pt x="763" y="715"/>
                  </a:lnTo>
                  <a:lnTo>
                    <a:pt x="1191" y="263"/>
                  </a:lnTo>
                  <a:lnTo>
                    <a:pt x="1548" y="620"/>
                  </a:lnTo>
                  <a:lnTo>
                    <a:pt x="1906" y="263"/>
                  </a:lnTo>
                  <a:close/>
                  <a:moveTo>
                    <a:pt x="1" y="1"/>
                  </a:moveTo>
                  <a:lnTo>
                    <a:pt x="1" y="2168"/>
                  </a:lnTo>
                  <a:lnTo>
                    <a:pt x="3096" y="2168"/>
                  </a:lnTo>
                  <a:lnTo>
                    <a:pt x="30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0" name="Google Shape;10950;p161"/>
            <p:cNvSpPr/>
            <p:nvPr/>
          </p:nvSpPr>
          <p:spPr>
            <a:xfrm>
              <a:off x="7973493" y="3741730"/>
              <a:ext cx="100807" cy="71350"/>
            </a:xfrm>
            <a:custGeom>
              <a:avLst/>
              <a:gdLst/>
              <a:ahLst/>
              <a:cxnLst/>
              <a:rect l="l" t="t" r="r" b="b"/>
              <a:pathLst>
                <a:path w="3097" h="2192" extrusionOk="0">
                  <a:moveTo>
                    <a:pt x="1906" y="287"/>
                  </a:moveTo>
                  <a:lnTo>
                    <a:pt x="2334" y="739"/>
                  </a:lnTo>
                  <a:lnTo>
                    <a:pt x="1191" y="1906"/>
                  </a:lnTo>
                  <a:lnTo>
                    <a:pt x="739" y="1454"/>
                  </a:lnTo>
                  <a:lnTo>
                    <a:pt x="1906" y="287"/>
                  </a:lnTo>
                  <a:close/>
                  <a:moveTo>
                    <a:pt x="1" y="1"/>
                  </a:moveTo>
                  <a:lnTo>
                    <a:pt x="1" y="2192"/>
                  </a:lnTo>
                  <a:lnTo>
                    <a:pt x="3096" y="2192"/>
                  </a:lnTo>
                  <a:lnTo>
                    <a:pt x="30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1" name="Google Shape;10951;p161"/>
            <p:cNvSpPr/>
            <p:nvPr/>
          </p:nvSpPr>
          <p:spPr>
            <a:xfrm>
              <a:off x="7788994" y="3594470"/>
              <a:ext cx="348871" cy="218606"/>
            </a:xfrm>
            <a:custGeom>
              <a:avLst/>
              <a:gdLst/>
              <a:ahLst/>
              <a:cxnLst/>
              <a:rect l="l" t="t" r="r" b="b"/>
              <a:pathLst>
                <a:path w="10718" h="6716" extrusionOk="0">
                  <a:moveTo>
                    <a:pt x="1" y="0"/>
                  </a:moveTo>
                  <a:lnTo>
                    <a:pt x="1" y="6716"/>
                  </a:lnTo>
                  <a:lnTo>
                    <a:pt x="1334" y="6716"/>
                  </a:lnTo>
                  <a:lnTo>
                    <a:pt x="1334" y="1072"/>
                  </a:lnTo>
                  <a:lnTo>
                    <a:pt x="9407" y="1072"/>
                  </a:lnTo>
                  <a:lnTo>
                    <a:pt x="9407" y="6716"/>
                  </a:lnTo>
                  <a:lnTo>
                    <a:pt x="10717" y="6716"/>
                  </a:ln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52" name="Google Shape;10952;p161"/>
          <p:cNvSpPr/>
          <p:nvPr/>
        </p:nvSpPr>
        <p:spPr>
          <a:xfrm>
            <a:off x="997289" y="4003001"/>
            <a:ext cx="348999" cy="349782"/>
          </a:xfrm>
          <a:custGeom>
            <a:avLst/>
            <a:gdLst/>
            <a:ahLst/>
            <a:cxnLst/>
            <a:rect l="l" t="t" r="r" b="b"/>
            <a:pathLst>
              <a:path w="10694" h="10718" extrusionOk="0">
                <a:moveTo>
                  <a:pt x="9598" y="1311"/>
                </a:moveTo>
                <a:cubicBezTo>
                  <a:pt x="9860" y="1311"/>
                  <a:pt x="10074" y="1525"/>
                  <a:pt x="10074" y="1787"/>
                </a:cubicBezTo>
                <a:lnTo>
                  <a:pt x="10074" y="2882"/>
                </a:lnTo>
                <a:cubicBezTo>
                  <a:pt x="10074" y="3144"/>
                  <a:pt x="9860" y="3359"/>
                  <a:pt x="9598" y="3359"/>
                </a:cubicBezTo>
                <a:lnTo>
                  <a:pt x="9003" y="3359"/>
                </a:lnTo>
                <a:cubicBezTo>
                  <a:pt x="9122" y="3073"/>
                  <a:pt x="9169" y="2763"/>
                  <a:pt x="9169" y="2478"/>
                </a:cubicBezTo>
                <a:lnTo>
                  <a:pt x="9169" y="2216"/>
                </a:lnTo>
                <a:lnTo>
                  <a:pt x="1525" y="2216"/>
                </a:lnTo>
                <a:lnTo>
                  <a:pt x="1525" y="2454"/>
                </a:lnTo>
                <a:cubicBezTo>
                  <a:pt x="1525" y="2763"/>
                  <a:pt x="1596" y="3073"/>
                  <a:pt x="1692" y="3359"/>
                </a:cubicBezTo>
                <a:lnTo>
                  <a:pt x="1096" y="3359"/>
                </a:lnTo>
                <a:cubicBezTo>
                  <a:pt x="834" y="3359"/>
                  <a:pt x="620" y="3144"/>
                  <a:pt x="620" y="2882"/>
                </a:cubicBezTo>
                <a:lnTo>
                  <a:pt x="620" y="1787"/>
                </a:lnTo>
                <a:cubicBezTo>
                  <a:pt x="620" y="1525"/>
                  <a:pt x="834" y="1311"/>
                  <a:pt x="1096" y="1311"/>
                </a:cubicBezTo>
                <a:lnTo>
                  <a:pt x="1525" y="1311"/>
                </a:lnTo>
                <a:lnTo>
                  <a:pt x="1525" y="1596"/>
                </a:lnTo>
                <a:lnTo>
                  <a:pt x="9169" y="1596"/>
                </a:lnTo>
                <a:lnTo>
                  <a:pt x="9169" y="1311"/>
                </a:lnTo>
                <a:close/>
                <a:moveTo>
                  <a:pt x="7241" y="7907"/>
                </a:moveTo>
                <a:lnTo>
                  <a:pt x="7241" y="10074"/>
                </a:lnTo>
                <a:lnTo>
                  <a:pt x="6598" y="10074"/>
                </a:lnTo>
                <a:lnTo>
                  <a:pt x="6598" y="8526"/>
                </a:lnTo>
                <a:lnTo>
                  <a:pt x="4049" y="8526"/>
                </a:lnTo>
                <a:lnTo>
                  <a:pt x="4049" y="10074"/>
                </a:lnTo>
                <a:lnTo>
                  <a:pt x="3430" y="10074"/>
                </a:lnTo>
                <a:lnTo>
                  <a:pt x="3430" y="7907"/>
                </a:lnTo>
                <a:close/>
                <a:moveTo>
                  <a:pt x="1525" y="1"/>
                </a:moveTo>
                <a:lnTo>
                  <a:pt x="1525" y="668"/>
                </a:lnTo>
                <a:lnTo>
                  <a:pt x="1120" y="668"/>
                </a:lnTo>
                <a:cubicBezTo>
                  <a:pt x="501" y="668"/>
                  <a:pt x="1" y="1168"/>
                  <a:pt x="1" y="1763"/>
                </a:cubicBezTo>
                <a:lnTo>
                  <a:pt x="1" y="2882"/>
                </a:lnTo>
                <a:cubicBezTo>
                  <a:pt x="1" y="3478"/>
                  <a:pt x="501" y="3978"/>
                  <a:pt x="1120" y="3978"/>
                </a:cubicBezTo>
                <a:lnTo>
                  <a:pt x="2001" y="3978"/>
                </a:lnTo>
                <a:cubicBezTo>
                  <a:pt x="2239" y="4287"/>
                  <a:pt x="2549" y="4549"/>
                  <a:pt x="2906" y="4740"/>
                </a:cubicBezTo>
                <a:lnTo>
                  <a:pt x="4097" y="5359"/>
                </a:lnTo>
                <a:lnTo>
                  <a:pt x="4097" y="6717"/>
                </a:lnTo>
                <a:lnTo>
                  <a:pt x="2216" y="6717"/>
                </a:lnTo>
                <a:lnTo>
                  <a:pt x="2216" y="10074"/>
                </a:lnTo>
                <a:lnTo>
                  <a:pt x="1263" y="10074"/>
                </a:lnTo>
                <a:lnTo>
                  <a:pt x="1263" y="10717"/>
                </a:lnTo>
                <a:lnTo>
                  <a:pt x="9408" y="10717"/>
                </a:lnTo>
                <a:lnTo>
                  <a:pt x="9408" y="10098"/>
                </a:lnTo>
                <a:lnTo>
                  <a:pt x="8455" y="10098"/>
                </a:lnTo>
                <a:lnTo>
                  <a:pt x="8455" y="6717"/>
                </a:lnTo>
                <a:lnTo>
                  <a:pt x="6598" y="6717"/>
                </a:lnTo>
                <a:lnTo>
                  <a:pt x="6598" y="5359"/>
                </a:lnTo>
                <a:lnTo>
                  <a:pt x="7788" y="4740"/>
                </a:lnTo>
                <a:cubicBezTo>
                  <a:pt x="8145" y="4549"/>
                  <a:pt x="8455" y="4287"/>
                  <a:pt x="8693" y="3978"/>
                </a:cubicBezTo>
                <a:lnTo>
                  <a:pt x="9598" y="3978"/>
                </a:lnTo>
                <a:cubicBezTo>
                  <a:pt x="10194" y="3978"/>
                  <a:pt x="10694" y="3478"/>
                  <a:pt x="10694" y="2882"/>
                </a:cubicBezTo>
                <a:lnTo>
                  <a:pt x="10694" y="1787"/>
                </a:lnTo>
                <a:cubicBezTo>
                  <a:pt x="10694" y="1192"/>
                  <a:pt x="10194" y="692"/>
                  <a:pt x="9598" y="692"/>
                </a:cubicBezTo>
                <a:lnTo>
                  <a:pt x="9622" y="668"/>
                </a:lnTo>
                <a:lnTo>
                  <a:pt x="9193" y="668"/>
                </a:lnTo>
                <a:lnTo>
                  <a:pt x="919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53" name="Google Shape;10953;p161"/>
          <p:cNvGrpSpPr/>
          <p:nvPr/>
        </p:nvGrpSpPr>
        <p:grpSpPr>
          <a:xfrm>
            <a:off x="1752584" y="4003061"/>
            <a:ext cx="349743" cy="350108"/>
            <a:chOff x="1759614" y="4151023"/>
            <a:chExt cx="348871" cy="349200"/>
          </a:xfrm>
        </p:grpSpPr>
        <p:sp>
          <p:nvSpPr>
            <p:cNvPr id="10954" name="Google Shape;10954;p161"/>
            <p:cNvSpPr/>
            <p:nvPr/>
          </p:nvSpPr>
          <p:spPr>
            <a:xfrm>
              <a:off x="1854956" y="4330867"/>
              <a:ext cx="138793" cy="118970"/>
            </a:xfrm>
            <a:custGeom>
              <a:avLst/>
              <a:gdLst/>
              <a:ahLst/>
              <a:cxnLst/>
              <a:rect l="l" t="t" r="r" b="b"/>
              <a:pathLst>
                <a:path w="4264" h="3655" extrusionOk="0">
                  <a:moveTo>
                    <a:pt x="2739" y="620"/>
                  </a:moveTo>
                  <a:lnTo>
                    <a:pt x="2739" y="1501"/>
                  </a:lnTo>
                  <a:lnTo>
                    <a:pt x="3430" y="1501"/>
                  </a:lnTo>
                  <a:lnTo>
                    <a:pt x="3430" y="2144"/>
                  </a:lnTo>
                  <a:lnTo>
                    <a:pt x="2120" y="2144"/>
                  </a:lnTo>
                  <a:lnTo>
                    <a:pt x="2120" y="620"/>
                  </a:lnTo>
                  <a:close/>
                  <a:moveTo>
                    <a:pt x="2430" y="1"/>
                  </a:moveTo>
                  <a:cubicBezTo>
                    <a:pt x="810" y="1"/>
                    <a:pt x="1" y="1954"/>
                    <a:pt x="1144" y="3121"/>
                  </a:cubicBezTo>
                  <a:cubicBezTo>
                    <a:pt x="1513" y="3489"/>
                    <a:pt x="1968" y="3655"/>
                    <a:pt x="2416" y="3655"/>
                  </a:cubicBezTo>
                  <a:cubicBezTo>
                    <a:pt x="3356" y="3655"/>
                    <a:pt x="4264" y="2924"/>
                    <a:pt x="4264" y="1811"/>
                  </a:cubicBezTo>
                  <a:cubicBezTo>
                    <a:pt x="4264" y="811"/>
                    <a:pt x="3430" y="1"/>
                    <a:pt x="2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5" name="Google Shape;10955;p161"/>
            <p:cNvSpPr/>
            <p:nvPr/>
          </p:nvSpPr>
          <p:spPr>
            <a:xfrm>
              <a:off x="1759614" y="4151023"/>
              <a:ext cx="235695" cy="59729"/>
            </a:xfrm>
            <a:custGeom>
              <a:avLst/>
              <a:gdLst/>
              <a:ahLst/>
              <a:cxnLst/>
              <a:rect l="l" t="t" r="r" b="b"/>
              <a:pathLst>
                <a:path w="7241" h="1835" extrusionOk="0">
                  <a:moveTo>
                    <a:pt x="1763" y="596"/>
                  </a:moveTo>
                  <a:lnTo>
                    <a:pt x="1763" y="1215"/>
                  </a:lnTo>
                  <a:lnTo>
                    <a:pt x="1144" y="1215"/>
                  </a:lnTo>
                  <a:lnTo>
                    <a:pt x="1144" y="596"/>
                  </a:lnTo>
                  <a:close/>
                  <a:moveTo>
                    <a:pt x="2930" y="596"/>
                  </a:moveTo>
                  <a:lnTo>
                    <a:pt x="2930" y="1215"/>
                  </a:lnTo>
                  <a:lnTo>
                    <a:pt x="2311" y="1215"/>
                  </a:lnTo>
                  <a:lnTo>
                    <a:pt x="2311" y="596"/>
                  </a:lnTo>
                  <a:close/>
                  <a:moveTo>
                    <a:pt x="4097" y="596"/>
                  </a:moveTo>
                  <a:lnTo>
                    <a:pt x="4097" y="1215"/>
                  </a:lnTo>
                  <a:lnTo>
                    <a:pt x="3454" y="1215"/>
                  </a:lnTo>
                  <a:lnTo>
                    <a:pt x="3454" y="596"/>
                  </a:lnTo>
                  <a:close/>
                  <a:moveTo>
                    <a:pt x="1" y="1"/>
                  </a:moveTo>
                  <a:lnTo>
                    <a:pt x="1" y="1835"/>
                  </a:lnTo>
                  <a:lnTo>
                    <a:pt x="5716" y="1835"/>
                  </a:lnTo>
                  <a:lnTo>
                    <a:pt x="724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6" name="Google Shape;10956;p161"/>
            <p:cNvSpPr/>
            <p:nvPr/>
          </p:nvSpPr>
          <p:spPr>
            <a:xfrm>
              <a:off x="1759614" y="4151023"/>
              <a:ext cx="348871" cy="308574"/>
            </a:xfrm>
            <a:custGeom>
              <a:avLst/>
              <a:gdLst/>
              <a:ahLst/>
              <a:cxnLst/>
              <a:rect l="l" t="t" r="r" b="b"/>
              <a:pathLst>
                <a:path w="10718" h="9480" extrusionOk="0">
                  <a:moveTo>
                    <a:pt x="8074" y="1"/>
                  </a:moveTo>
                  <a:lnTo>
                    <a:pt x="6026" y="2478"/>
                  </a:lnTo>
                  <a:lnTo>
                    <a:pt x="1" y="2478"/>
                  </a:lnTo>
                  <a:lnTo>
                    <a:pt x="1" y="9479"/>
                  </a:lnTo>
                  <a:lnTo>
                    <a:pt x="2001" y="9479"/>
                  </a:lnTo>
                  <a:cubicBezTo>
                    <a:pt x="310" y="6812"/>
                    <a:pt x="2215" y="3335"/>
                    <a:pt x="5359" y="3335"/>
                  </a:cubicBezTo>
                  <a:cubicBezTo>
                    <a:pt x="8502" y="3335"/>
                    <a:pt x="10431" y="6812"/>
                    <a:pt x="8741" y="9479"/>
                  </a:cubicBezTo>
                  <a:lnTo>
                    <a:pt x="10717" y="9479"/>
                  </a:lnTo>
                  <a:lnTo>
                    <a:pt x="1071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7" name="Google Shape;10957;p161"/>
            <p:cNvSpPr/>
            <p:nvPr/>
          </p:nvSpPr>
          <p:spPr>
            <a:xfrm>
              <a:off x="1787511" y="4280478"/>
              <a:ext cx="256624" cy="219745"/>
            </a:xfrm>
            <a:custGeom>
              <a:avLst/>
              <a:gdLst/>
              <a:ahLst/>
              <a:cxnLst/>
              <a:rect l="l" t="t" r="r" b="b"/>
              <a:pathLst>
                <a:path w="7884" h="6751" extrusionOk="0">
                  <a:moveTo>
                    <a:pt x="4486" y="919"/>
                  </a:moveTo>
                  <a:cubicBezTo>
                    <a:pt x="5747" y="919"/>
                    <a:pt x="6955" y="1894"/>
                    <a:pt x="6955" y="3359"/>
                  </a:cubicBezTo>
                  <a:cubicBezTo>
                    <a:pt x="6955" y="4716"/>
                    <a:pt x="5859" y="5812"/>
                    <a:pt x="4502" y="5812"/>
                  </a:cubicBezTo>
                  <a:cubicBezTo>
                    <a:pt x="2311" y="5812"/>
                    <a:pt x="1239" y="3168"/>
                    <a:pt x="2763" y="1644"/>
                  </a:cubicBezTo>
                  <a:cubicBezTo>
                    <a:pt x="3265" y="1143"/>
                    <a:pt x="3881" y="919"/>
                    <a:pt x="4486" y="919"/>
                  </a:cubicBezTo>
                  <a:close/>
                  <a:moveTo>
                    <a:pt x="4502" y="1"/>
                  </a:moveTo>
                  <a:cubicBezTo>
                    <a:pt x="1501" y="1"/>
                    <a:pt x="1" y="3621"/>
                    <a:pt x="2120" y="5764"/>
                  </a:cubicBezTo>
                  <a:cubicBezTo>
                    <a:pt x="2802" y="6446"/>
                    <a:pt x="3641" y="6750"/>
                    <a:pt x="4466" y="6750"/>
                  </a:cubicBezTo>
                  <a:cubicBezTo>
                    <a:pt x="6207" y="6750"/>
                    <a:pt x="7884" y="5394"/>
                    <a:pt x="7884" y="3359"/>
                  </a:cubicBezTo>
                  <a:cubicBezTo>
                    <a:pt x="7860" y="1501"/>
                    <a:pt x="6359" y="1"/>
                    <a:pt x="450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8" name="Google Shape;10958;p161"/>
          <p:cNvGrpSpPr/>
          <p:nvPr/>
        </p:nvGrpSpPr>
        <p:grpSpPr>
          <a:xfrm>
            <a:off x="2506390" y="4003224"/>
            <a:ext cx="352843" cy="349228"/>
            <a:chOff x="2511541" y="4151186"/>
            <a:chExt cx="351963" cy="348323"/>
          </a:xfrm>
        </p:grpSpPr>
        <p:sp>
          <p:nvSpPr>
            <p:cNvPr id="10959" name="Google Shape;10959;p161"/>
            <p:cNvSpPr/>
            <p:nvPr/>
          </p:nvSpPr>
          <p:spPr>
            <a:xfrm>
              <a:off x="2603010" y="4361888"/>
              <a:ext cx="172124" cy="137621"/>
            </a:xfrm>
            <a:custGeom>
              <a:avLst/>
              <a:gdLst/>
              <a:ahLst/>
              <a:cxnLst/>
              <a:rect l="l" t="t" r="r" b="b"/>
              <a:pathLst>
                <a:path w="5288" h="4228" extrusionOk="0">
                  <a:moveTo>
                    <a:pt x="1525" y="0"/>
                  </a:moveTo>
                  <a:cubicBezTo>
                    <a:pt x="1215" y="0"/>
                    <a:pt x="906" y="119"/>
                    <a:pt x="668" y="286"/>
                  </a:cubicBezTo>
                  <a:cubicBezTo>
                    <a:pt x="310" y="548"/>
                    <a:pt x="96" y="929"/>
                    <a:pt x="48" y="1358"/>
                  </a:cubicBezTo>
                  <a:cubicBezTo>
                    <a:pt x="1" y="1882"/>
                    <a:pt x="72" y="2406"/>
                    <a:pt x="287" y="2882"/>
                  </a:cubicBezTo>
                  <a:cubicBezTo>
                    <a:pt x="453" y="3406"/>
                    <a:pt x="810" y="3835"/>
                    <a:pt x="1263" y="4120"/>
                  </a:cubicBezTo>
                  <a:cubicBezTo>
                    <a:pt x="1406" y="4192"/>
                    <a:pt x="1567" y="4227"/>
                    <a:pt x="1727" y="4227"/>
                  </a:cubicBezTo>
                  <a:cubicBezTo>
                    <a:pt x="1888" y="4227"/>
                    <a:pt x="2049" y="4192"/>
                    <a:pt x="2192" y="4120"/>
                  </a:cubicBezTo>
                  <a:lnTo>
                    <a:pt x="2644" y="3906"/>
                  </a:lnTo>
                  <a:lnTo>
                    <a:pt x="3097" y="4120"/>
                  </a:lnTo>
                  <a:cubicBezTo>
                    <a:pt x="3240" y="4192"/>
                    <a:pt x="3400" y="4227"/>
                    <a:pt x="3561" y="4227"/>
                  </a:cubicBezTo>
                  <a:cubicBezTo>
                    <a:pt x="3722" y="4227"/>
                    <a:pt x="3883" y="4192"/>
                    <a:pt x="4025" y="4120"/>
                  </a:cubicBezTo>
                  <a:cubicBezTo>
                    <a:pt x="4478" y="3835"/>
                    <a:pt x="4835" y="3406"/>
                    <a:pt x="5026" y="2882"/>
                  </a:cubicBezTo>
                  <a:cubicBezTo>
                    <a:pt x="5216" y="2406"/>
                    <a:pt x="5288" y="1882"/>
                    <a:pt x="5240" y="1358"/>
                  </a:cubicBezTo>
                  <a:cubicBezTo>
                    <a:pt x="5192" y="929"/>
                    <a:pt x="4978" y="548"/>
                    <a:pt x="4621" y="286"/>
                  </a:cubicBezTo>
                  <a:cubicBezTo>
                    <a:pt x="4373" y="110"/>
                    <a:pt x="4087" y="12"/>
                    <a:pt x="3790" y="12"/>
                  </a:cubicBezTo>
                  <a:cubicBezTo>
                    <a:pt x="3687" y="12"/>
                    <a:pt x="3582" y="23"/>
                    <a:pt x="3478" y="48"/>
                  </a:cubicBezTo>
                  <a:cubicBezTo>
                    <a:pt x="3263" y="96"/>
                    <a:pt x="3073" y="167"/>
                    <a:pt x="2882" y="262"/>
                  </a:cubicBezTo>
                  <a:lnTo>
                    <a:pt x="2644" y="524"/>
                  </a:lnTo>
                  <a:lnTo>
                    <a:pt x="2430" y="262"/>
                  </a:lnTo>
                  <a:cubicBezTo>
                    <a:pt x="2239" y="167"/>
                    <a:pt x="2025" y="96"/>
                    <a:pt x="1834" y="48"/>
                  </a:cubicBezTo>
                  <a:cubicBezTo>
                    <a:pt x="1739" y="24"/>
                    <a:pt x="1620" y="0"/>
                    <a:pt x="1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0" name="Google Shape;10960;p161"/>
            <p:cNvSpPr/>
            <p:nvPr/>
          </p:nvSpPr>
          <p:spPr>
            <a:xfrm>
              <a:off x="2511541" y="4151186"/>
              <a:ext cx="351963" cy="245622"/>
            </a:xfrm>
            <a:custGeom>
              <a:avLst/>
              <a:gdLst/>
              <a:ahLst/>
              <a:cxnLst/>
              <a:rect l="l" t="t" r="r" b="b"/>
              <a:pathLst>
                <a:path w="10813" h="7546" extrusionOk="0">
                  <a:moveTo>
                    <a:pt x="5309" y="0"/>
                  </a:moveTo>
                  <a:cubicBezTo>
                    <a:pt x="5200" y="0"/>
                    <a:pt x="5089" y="7"/>
                    <a:pt x="4978" y="20"/>
                  </a:cubicBezTo>
                  <a:cubicBezTo>
                    <a:pt x="3525" y="186"/>
                    <a:pt x="2430" y="1425"/>
                    <a:pt x="2430" y="2877"/>
                  </a:cubicBezTo>
                  <a:lnTo>
                    <a:pt x="2430" y="2949"/>
                  </a:lnTo>
                  <a:lnTo>
                    <a:pt x="2358" y="2949"/>
                  </a:lnTo>
                  <a:cubicBezTo>
                    <a:pt x="2344" y="2949"/>
                    <a:pt x="2329" y="2948"/>
                    <a:pt x="2314" y="2948"/>
                  </a:cubicBezTo>
                  <a:cubicBezTo>
                    <a:pt x="1072" y="2948"/>
                    <a:pt x="48" y="3940"/>
                    <a:pt x="24" y="5211"/>
                  </a:cubicBezTo>
                  <a:cubicBezTo>
                    <a:pt x="1" y="6473"/>
                    <a:pt x="1001" y="7521"/>
                    <a:pt x="2287" y="7545"/>
                  </a:cubicBezTo>
                  <a:cubicBezTo>
                    <a:pt x="2382" y="7021"/>
                    <a:pt x="2692" y="6569"/>
                    <a:pt x="3097" y="6259"/>
                  </a:cubicBezTo>
                  <a:cubicBezTo>
                    <a:pt x="3461" y="6004"/>
                    <a:pt x="3895" y="5860"/>
                    <a:pt x="4335" y="5860"/>
                  </a:cubicBezTo>
                  <a:cubicBezTo>
                    <a:pt x="4470" y="5860"/>
                    <a:pt x="4606" y="5874"/>
                    <a:pt x="4740" y="5902"/>
                  </a:cubicBezTo>
                  <a:cubicBezTo>
                    <a:pt x="4883" y="5926"/>
                    <a:pt x="5002" y="5973"/>
                    <a:pt x="5145" y="6021"/>
                  </a:cubicBezTo>
                  <a:lnTo>
                    <a:pt x="5145" y="5711"/>
                  </a:lnTo>
                  <a:cubicBezTo>
                    <a:pt x="5145" y="4973"/>
                    <a:pt x="4549" y="4378"/>
                    <a:pt x="3811" y="4378"/>
                  </a:cubicBezTo>
                  <a:lnTo>
                    <a:pt x="3811" y="3759"/>
                  </a:lnTo>
                  <a:cubicBezTo>
                    <a:pt x="4287" y="3759"/>
                    <a:pt x="4764" y="3925"/>
                    <a:pt x="5121" y="4259"/>
                  </a:cubicBezTo>
                  <a:cubicBezTo>
                    <a:pt x="5240" y="3663"/>
                    <a:pt x="5764" y="3235"/>
                    <a:pt x="6359" y="3235"/>
                  </a:cubicBezTo>
                  <a:lnTo>
                    <a:pt x="7455" y="3235"/>
                  </a:lnTo>
                  <a:lnTo>
                    <a:pt x="7455" y="3901"/>
                  </a:lnTo>
                  <a:cubicBezTo>
                    <a:pt x="7455" y="4616"/>
                    <a:pt x="6883" y="5164"/>
                    <a:pt x="6169" y="5187"/>
                  </a:cubicBezTo>
                  <a:lnTo>
                    <a:pt x="5692" y="5187"/>
                  </a:lnTo>
                  <a:cubicBezTo>
                    <a:pt x="5740" y="5354"/>
                    <a:pt x="5764" y="5521"/>
                    <a:pt x="5764" y="5711"/>
                  </a:cubicBezTo>
                  <a:lnTo>
                    <a:pt x="5764" y="6021"/>
                  </a:lnTo>
                  <a:cubicBezTo>
                    <a:pt x="5907" y="5973"/>
                    <a:pt x="6026" y="5926"/>
                    <a:pt x="6169" y="5902"/>
                  </a:cubicBezTo>
                  <a:cubicBezTo>
                    <a:pt x="6311" y="5872"/>
                    <a:pt x="6456" y="5857"/>
                    <a:pt x="6599" y="5857"/>
                  </a:cubicBezTo>
                  <a:cubicBezTo>
                    <a:pt x="7030" y="5857"/>
                    <a:pt x="7455" y="5991"/>
                    <a:pt x="7812" y="6259"/>
                  </a:cubicBezTo>
                  <a:cubicBezTo>
                    <a:pt x="8217" y="6569"/>
                    <a:pt x="8502" y="6997"/>
                    <a:pt x="8621" y="7497"/>
                  </a:cubicBezTo>
                  <a:cubicBezTo>
                    <a:pt x="9931" y="7188"/>
                    <a:pt x="10812" y="5949"/>
                    <a:pt x="10693" y="4616"/>
                  </a:cubicBezTo>
                  <a:cubicBezTo>
                    <a:pt x="10550" y="3282"/>
                    <a:pt x="9455" y="2234"/>
                    <a:pt x="8098" y="2211"/>
                  </a:cubicBezTo>
                  <a:cubicBezTo>
                    <a:pt x="7790" y="893"/>
                    <a:pt x="6612" y="0"/>
                    <a:pt x="53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1" name="Google Shape;10961;p161"/>
            <p:cNvSpPr/>
            <p:nvPr/>
          </p:nvSpPr>
          <p:spPr>
            <a:xfrm>
              <a:off x="2697603" y="4277386"/>
              <a:ext cx="35675" cy="22525"/>
            </a:xfrm>
            <a:custGeom>
              <a:avLst/>
              <a:gdLst/>
              <a:ahLst/>
              <a:cxnLst/>
              <a:rect l="l" t="t" r="r" b="b"/>
              <a:pathLst>
                <a:path w="1096" h="692" extrusionOk="0">
                  <a:moveTo>
                    <a:pt x="667" y="1"/>
                  </a:moveTo>
                  <a:cubicBezTo>
                    <a:pt x="310" y="1"/>
                    <a:pt x="0" y="286"/>
                    <a:pt x="0" y="644"/>
                  </a:cubicBezTo>
                  <a:lnTo>
                    <a:pt x="0" y="691"/>
                  </a:lnTo>
                  <a:lnTo>
                    <a:pt x="453" y="691"/>
                  </a:lnTo>
                  <a:cubicBezTo>
                    <a:pt x="810" y="691"/>
                    <a:pt x="1096" y="405"/>
                    <a:pt x="1096" y="48"/>
                  </a:cubicBezTo>
                  <a:lnTo>
                    <a:pt x="10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2" name="Google Shape;10962;p161"/>
          <p:cNvGrpSpPr/>
          <p:nvPr/>
        </p:nvGrpSpPr>
        <p:grpSpPr>
          <a:xfrm>
            <a:off x="3288196" y="4003551"/>
            <a:ext cx="286770" cy="349293"/>
            <a:chOff x="3291397" y="4151512"/>
            <a:chExt cx="286055" cy="348388"/>
          </a:xfrm>
        </p:grpSpPr>
        <p:sp>
          <p:nvSpPr>
            <p:cNvPr id="10963" name="Google Shape;10963;p161"/>
            <p:cNvSpPr/>
            <p:nvPr/>
          </p:nvSpPr>
          <p:spPr>
            <a:xfrm>
              <a:off x="3490609" y="4350267"/>
              <a:ext cx="86843" cy="149632"/>
            </a:xfrm>
            <a:custGeom>
              <a:avLst/>
              <a:gdLst/>
              <a:ahLst/>
              <a:cxnLst/>
              <a:rect l="l" t="t" r="r" b="b"/>
              <a:pathLst>
                <a:path w="2668" h="4597" extrusionOk="0">
                  <a:moveTo>
                    <a:pt x="0" y="0"/>
                  </a:moveTo>
                  <a:lnTo>
                    <a:pt x="24" y="3477"/>
                  </a:lnTo>
                  <a:lnTo>
                    <a:pt x="977" y="3025"/>
                  </a:lnTo>
                  <a:lnTo>
                    <a:pt x="1739" y="4596"/>
                  </a:lnTo>
                  <a:lnTo>
                    <a:pt x="2477" y="4239"/>
                  </a:lnTo>
                  <a:lnTo>
                    <a:pt x="1715" y="2667"/>
                  </a:lnTo>
                  <a:lnTo>
                    <a:pt x="2668" y="2215"/>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4" name="Google Shape;10964;p161"/>
            <p:cNvSpPr/>
            <p:nvPr/>
          </p:nvSpPr>
          <p:spPr>
            <a:xfrm>
              <a:off x="3414765" y="4261892"/>
              <a:ext cx="35545" cy="33461"/>
            </a:xfrm>
            <a:custGeom>
              <a:avLst/>
              <a:gdLst/>
              <a:ahLst/>
              <a:cxnLst/>
              <a:rect l="l" t="t" r="r" b="b"/>
              <a:pathLst>
                <a:path w="1092" h="1028" extrusionOk="0">
                  <a:moveTo>
                    <a:pt x="616" y="0"/>
                  </a:moveTo>
                  <a:cubicBezTo>
                    <a:pt x="449" y="24"/>
                    <a:pt x="258" y="119"/>
                    <a:pt x="187" y="286"/>
                  </a:cubicBezTo>
                  <a:cubicBezTo>
                    <a:pt x="0" y="639"/>
                    <a:pt x="265" y="1028"/>
                    <a:pt x="636" y="1028"/>
                  </a:cubicBezTo>
                  <a:cubicBezTo>
                    <a:pt x="691" y="1028"/>
                    <a:pt x="748" y="1019"/>
                    <a:pt x="806" y="1001"/>
                  </a:cubicBezTo>
                  <a:cubicBezTo>
                    <a:pt x="973" y="953"/>
                    <a:pt x="1092" y="786"/>
                    <a:pt x="1092" y="596"/>
                  </a:cubicBezTo>
                  <a:lnTo>
                    <a:pt x="1092" y="167"/>
                  </a:lnTo>
                  <a:cubicBezTo>
                    <a:pt x="1092" y="72"/>
                    <a:pt x="1044" y="0"/>
                    <a:pt x="9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5" name="Google Shape;10965;p161"/>
            <p:cNvSpPr/>
            <p:nvPr/>
          </p:nvSpPr>
          <p:spPr>
            <a:xfrm>
              <a:off x="3291397" y="4151512"/>
              <a:ext cx="282957" cy="256754"/>
            </a:xfrm>
            <a:custGeom>
              <a:avLst/>
              <a:gdLst/>
              <a:ahLst/>
              <a:cxnLst/>
              <a:rect l="l" t="t" r="r" b="b"/>
              <a:pathLst>
                <a:path w="8693" h="7888" extrusionOk="0">
                  <a:moveTo>
                    <a:pt x="5787" y="1486"/>
                  </a:moveTo>
                  <a:cubicBezTo>
                    <a:pt x="6311" y="1486"/>
                    <a:pt x="6740" y="1915"/>
                    <a:pt x="6740" y="2439"/>
                  </a:cubicBezTo>
                  <a:lnTo>
                    <a:pt x="6740" y="4153"/>
                  </a:lnTo>
                  <a:cubicBezTo>
                    <a:pt x="6740" y="4272"/>
                    <a:pt x="6692" y="4368"/>
                    <a:pt x="6597" y="4463"/>
                  </a:cubicBezTo>
                  <a:cubicBezTo>
                    <a:pt x="6396" y="4692"/>
                    <a:pt x="6118" y="4809"/>
                    <a:pt x="5835" y="4809"/>
                  </a:cubicBezTo>
                  <a:cubicBezTo>
                    <a:pt x="5647" y="4809"/>
                    <a:pt x="5458" y="4758"/>
                    <a:pt x="5287" y="4654"/>
                  </a:cubicBezTo>
                  <a:cubicBezTo>
                    <a:pt x="5073" y="4915"/>
                    <a:pt x="4763" y="5058"/>
                    <a:pt x="4430" y="5058"/>
                  </a:cubicBezTo>
                  <a:cubicBezTo>
                    <a:pt x="3477" y="5058"/>
                    <a:pt x="2810" y="3891"/>
                    <a:pt x="3739" y="2915"/>
                  </a:cubicBezTo>
                  <a:cubicBezTo>
                    <a:pt x="3834" y="2820"/>
                    <a:pt x="3953" y="2748"/>
                    <a:pt x="4096" y="2748"/>
                  </a:cubicBezTo>
                  <a:lnTo>
                    <a:pt x="5215" y="2748"/>
                  </a:lnTo>
                  <a:cubicBezTo>
                    <a:pt x="5382" y="2748"/>
                    <a:pt x="5525" y="2891"/>
                    <a:pt x="5525" y="3058"/>
                  </a:cubicBezTo>
                  <a:lnTo>
                    <a:pt x="5525" y="3939"/>
                  </a:lnTo>
                  <a:cubicBezTo>
                    <a:pt x="5525" y="3987"/>
                    <a:pt x="5525" y="4011"/>
                    <a:pt x="5549" y="4034"/>
                  </a:cubicBezTo>
                  <a:cubicBezTo>
                    <a:pt x="5612" y="4134"/>
                    <a:pt x="5710" y="4178"/>
                    <a:pt x="5805" y="4178"/>
                  </a:cubicBezTo>
                  <a:cubicBezTo>
                    <a:pt x="5961" y="4178"/>
                    <a:pt x="6111" y="4060"/>
                    <a:pt x="6097" y="3868"/>
                  </a:cubicBezTo>
                  <a:lnTo>
                    <a:pt x="6097" y="3653"/>
                  </a:lnTo>
                  <a:cubicBezTo>
                    <a:pt x="6097" y="2796"/>
                    <a:pt x="5406" y="2129"/>
                    <a:pt x="4572" y="2129"/>
                  </a:cubicBezTo>
                  <a:lnTo>
                    <a:pt x="4239" y="2129"/>
                  </a:lnTo>
                  <a:cubicBezTo>
                    <a:pt x="3405" y="2129"/>
                    <a:pt x="2715" y="2796"/>
                    <a:pt x="2715" y="3653"/>
                  </a:cubicBezTo>
                  <a:lnTo>
                    <a:pt x="2715" y="4058"/>
                  </a:lnTo>
                  <a:cubicBezTo>
                    <a:pt x="2715" y="4939"/>
                    <a:pt x="3429" y="5678"/>
                    <a:pt x="4334" y="5678"/>
                  </a:cubicBezTo>
                  <a:lnTo>
                    <a:pt x="4691" y="5678"/>
                  </a:lnTo>
                  <a:lnTo>
                    <a:pt x="4691" y="6297"/>
                  </a:lnTo>
                  <a:lnTo>
                    <a:pt x="4334" y="6297"/>
                  </a:lnTo>
                  <a:cubicBezTo>
                    <a:pt x="3096" y="6297"/>
                    <a:pt x="2096" y="5297"/>
                    <a:pt x="2096" y="4058"/>
                  </a:cubicBezTo>
                  <a:lnTo>
                    <a:pt x="2096" y="2439"/>
                  </a:lnTo>
                  <a:cubicBezTo>
                    <a:pt x="2096" y="1915"/>
                    <a:pt x="2501" y="1486"/>
                    <a:pt x="3024" y="1486"/>
                  </a:cubicBezTo>
                  <a:close/>
                  <a:moveTo>
                    <a:pt x="4393" y="0"/>
                  </a:moveTo>
                  <a:cubicBezTo>
                    <a:pt x="3632" y="0"/>
                    <a:pt x="2864" y="221"/>
                    <a:pt x="2191" y="677"/>
                  </a:cubicBezTo>
                  <a:cubicBezTo>
                    <a:pt x="572" y="1748"/>
                    <a:pt x="0" y="3844"/>
                    <a:pt x="810" y="5630"/>
                  </a:cubicBezTo>
                  <a:cubicBezTo>
                    <a:pt x="1477" y="7041"/>
                    <a:pt x="2893" y="7887"/>
                    <a:pt x="4384" y="7887"/>
                  </a:cubicBezTo>
                  <a:cubicBezTo>
                    <a:pt x="4755" y="7887"/>
                    <a:pt x="5131" y="7835"/>
                    <a:pt x="5501" y="7726"/>
                  </a:cubicBezTo>
                  <a:lnTo>
                    <a:pt x="5477" y="4749"/>
                  </a:lnTo>
                  <a:lnTo>
                    <a:pt x="7454" y="6416"/>
                  </a:lnTo>
                  <a:cubicBezTo>
                    <a:pt x="8692" y="4892"/>
                    <a:pt x="8597" y="2701"/>
                    <a:pt x="7287" y="1272"/>
                  </a:cubicBezTo>
                  <a:cubicBezTo>
                    <a:pt x="6522" y="437"/>
                    <a:pt x="5464" y="0"/>
                    <a:pt x="43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6" name="Google Shape;10966;p161"/>
          <p:cNvGrpSpPr/>
          <p:nvPr/>
        </p:nvGrpSpPr>
        <p:grpSpPr>
          <a:xfrm>
            <a:off x="4019454" y="4003061"/>
            <a:ext cx="349710" cy="349784"/>
            <a:chOff x="4020831" y="4151023"/>
            <a:chExt cx="348838" cy="348877"/>
          </a:xfrm>
        </p:grpSpPr>
        <p:sp>
          <p:nvSpPr>
            <p:cNvPr id="10967" name="Google Shape;10967;p161"/>
            <p:cNvSpPr/>
            <p:nvPr/>
          </p:nvSpPr>
          <p:spPr>
            <a:xfrm>
              <a:off x="4094462" y="4234712"/>
              <a:ext cx="82221" cy="69852"/>
            </a:xfrm>
            <a:custGeom>
              <a:avLst/>
              <a:gdLst/>
              <a:ahLst/>
              <a:cxnLst/>
              <a:rect l="l" t="t" r="r" b="b"/>
              <a:pathLst>
                <a:path w="2526" h="2146" extrusionOk="0">
                  <a:moveTo>
                    <a:pt x="1092" y="1"/>
                  </a:moveTo>
                  <a:cubicBezTo>
                    <a:pt x="540" y="1"/>
                    <a:pt x="8" y="428"/>
                    <a:pt x="25" y="1074"/>
                  </a:cubicBezTo>
                  <a:cubicBezTo>
                    <a:pt x="1" y="1669"/>
                    <a:pt x="501" y="2145"/>
                    <a:pt x="1096" y="2145"/>
                  </a:cubicBezTo>
                  <a:cubicBezTo>
                    <a:pt x="2049" y="2145"/>
                    <a:pt x="2525" y="978"/>
                    <a:pt x="1835" y="311"/>
                  </a:cubicBezTo>
                  <a:cubicBezTo>
                    <a:pt x="1620" y="97"/>
                    <a:pt x="1353" y="1"/>
                    <a:pt x="10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8" name="Google Shape;10968;p161"/>
            <p:cNvSpPr/>
            <p:nvPr/>
          </p:nvSpPr>
          <p:spPr>
            <a:xfrm>
              <a:off x="4225479" y="4234712"/>
              <a:ext cx="82189" cy="69852"/>
            </a:xfrm>
            <a:custGeom>
              <a:avLst/>
              <a:gdLst/>
              <a:ahLst/>
              <a:cxnLst/>
              <a:rect l="l" t="t" r="r" b="b"/>
              <a:pathLst>
                <a:path w="2525" h="2146" extrusionOk="0">
                  <a:moveTo>
                    <a:pt x="1090" y="1"/>
                  </a:moveTo>
                  <a:cubicBezTo>
                    <a:pt x="537" y="1"/>
                    <a:pt x="0" y="428"/>
                    <a:pt x="0" y="1074"/>
                  </a:cubicBezTo>
                  <a:cubicBezTo>
                    <a:pt x="0" y="1669"/>
                    <a:pt x="501" y="2145"/>
                    <a:pt x="1072" y="2145"/>
                  </a:cubicBezTo>
                  <a:cubicBezTo>
                    <a:pt x="2025" y="2145"/>
                    <a:pt x="2525" y="978"/>
                    <a:pt x="1834" y="311"/>
                  </a:cubicBezTo>
                  <a:cubicBezTo>
                    <a:pt x="1620" y="97"/>
                    <a:pt x="1353" y="1"/>
                    <a:pt x="10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9" name="Google Shape;10969;p161"/>
            <p:cNvSpPr/>
            <p:nvPr/>
          </p:nvSpPr>
          <p:spPr>
            <a:xfrm>
              <a:off x="4020831" y="4151023"/>
              <a:ext cx="348838" cy="218638"/>
            </a:xfrm>
            <a:custGeom>
              <a:avLst/>
              <a:gdLst/>
              <a:ahLst/>
              <a:cxnLst/>
              <a:rect l="l" t="t" r="r" b="b"/>
              <a:pathLst>
                <a:path w="10717" h="6717" extrusionOk="0">
                  <a:moveTo>
                    <a:pt x="7362" y="1951"/>
                  </a:moveTo>
                  <a:cubicBezTo>
                    <a:pt x="7955" y="1951"/>
                    <a:pt x="8545" y="2254"/>
                    <a:pt x="8859" y="2859"/>
                  </a:cubicBezTo>
                  <a:lnTo>
                    <a:pt x="9526" y="2859"/>
                  </a:lnTo>
                  <a:lnTo>
                    <a:pt x="9526" y="3478"/>
                  </a:lnTo>
                  <a:lnTo>
                    <a:pt x="9074" y="3478"/>
                  </a:lnTo>
                  <a:cubicBezTo>
                    <a:pt x="9098" y="3978"/>
                    <a:pt x="8955" y="4454"/>
                    <a:pt x="8645" y="4835"/>
                  </a:cubicBezTo>
                  <a:cubicBezTo>
                    <a:pt x="8597" y="4883"/>
                    <a:pt x="8574" y="4930"/>
                    <a:pt x="8526" y="4954"/>
                  </a:cubicBezTo>
                  <a:cubicBezTo>
                    <a:pt x="8136" y="5223"/>
                    <a:pt x="7738" y="5340"/>
                    <a:pt x="7368" y="5340"/>
                  </a:cubicBezTo>
                  <a:cubicBezTo>
                    <a:pt x="6429" y="5340"/>
                    <a:pt x="5668" y="4584"/>
                    <a:pt x="5668" y="3645"/>
                  </a:cubicBezTo>
                  <a:lnTo>
                    <a:pt x="5668" y="3478"/>
                  </a:lnTo>
                  <a:cubicBezTo>
                    <a:pt x="5668" y="3454"/>
                    <a:pt x="5668" y="3430"/>
                    <a:pt x="5644" y="3406"/>
                  </a:cubicBezTo>
                  <a:cubicBezTo>
                    <a:pt x="5572" y="3307"/>
                    <a:pt x="5472" y="3262"/>
                    <a:pt x="5375" y="3262"/>
                  </a:cubicBezTo>
                  <a:cubicBezTo>
                    <a:pt x="5216" y="3262"/>
                    <a:pt x="5064" y="3381"/>
                    <a:pt x="5049" y="3573"/>
                  </a:cubicBezTo>
                  <a:lnTo>
                    <a:pt x="5049" y="4264"/>
                  </a:lnTo>
                  <a:cubicBezTo>
                    <a:pt x="5049" y="4383"/>
                    <a:pt x="5001" y="4502"/>
                    <a:pt x="4906" y="4597"/>
                  </a:cubicBezTo>
                  <a:cubicBezTo>
                    <a:pt x="4401" y="5119"/>
                    <a:pt x="3852" y="5336"/>
                    <a:pt x="3351" y="5336"/>
                  </a:cubicBezTo>
                  <a:cubicBezTo>
                    <a:pt x="2413" y="5336"/>
                    <a:pt x="1644" y="4576"/>
                    <a:pt x="1644" y="3645"/>
                  </a:cubicBezTo>
                  <a:cubicBezTo>
                    <a:pt x="1644" y="3597"/>
                    <a:pt x="1644" y="3525"/>
                    <a:pt x="1644" y="3478"/>
                  </a:cubicBezTo>
                  <a:lnTo>
                    <a:pt x="1191" y="3478"/>
                  </a:lnTo>
                  <a:lnTo>
                    <a:pt x="1191" y="2859"/>
                  </a:lnTo>
                  <a:lnTo>
                    <a:pt x="1834" y="2859"/>
                  </a:lnTo>
                  <a:cubicBezTo>
                    <a:pt x="2161" y="2254"/>
                    <a:pt x="2757" y="1951"/>
                    <a:pt x="3349" y="1951"/>
                  </a:cubicBezTo>
                  <a:cubicBezTo>
                    <a:pt x="3924" y="1951"/>
                    <a:pt x="4494" y="2236"/>
                    <a:pt x="4811" y="2811"/>
                  </a:cubicBezTo>
                  <a:cubicBezTo>
                    <a:pt x="4978" y="2692"/>
                    <a:pt x="5168" y="2632"/>
                    <a:pt x="5356" y="2632"/>
                  </a:cubicBezTo>
                  <a:cubicBezTo>
                    <a:pt x="5543" y="2632"/>
                    <a:pt x="5728" y="2692"/>
                    <a:pt x="5883" y="2811"/>
                  </a:cubicBezTo>
                  <a:cubicBezTo>
                    <a:pt x="6211" y="2236"/>
                    <a:pt x="6788" y="1951"/>
                    <a:pt x="7362" y="1951"/>
                  </a:cubicBezTo>
                  <a:close/>
                  <a:moveTo>
                    <a:pt x="0" y="1"/>
                  </a:moveTo>
                  <a:lnTo>
                    <a:pt x="0" y="6717"/>
                  </a:lnTo>
                  <a:lnTo>
                    <a:pt x="10717" y="6717"/>
                  </a:lnTo>
                  <a:lnTo>
                    <a:pt x="1071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0" name="Google Shape;10970;p161"/>
            <p:cNvSpPr/>
            <p:nvPr/>
          </p:nvSpPr>
          <p:spPr>
            <a:xfrm>
              <a:off x="4020831" y="4389784"/>
              <a:ext cx="348838" cy="110117"/>
            </a:xfrm>
            <a:custGeom>
              <a:avLst/>
              <a:gdLst/>
              <a:ahLst/>
              <a:cxnLst/>
              <a:rect l="l" t="t" r="r" b="b"/>
              <a:pathLst>
                <a:path w="10717" h="3383" extrusionOk="0">
                  <a:moveTo>
                    <a:pt x="0" y="1"/>
                  </a:moveTo>
                  <a:lnTo>
                    <a:pt x="0" y="1596"/>
                  </a:lnTo>
                  <a:lnTo>
                    <a:pt x="4001" y="1596"/>
                  </a:lnTo>
                  <a:lnTo>
                    <a:pt x="4001" y="1977"/>
                  </a:lnTo>
                  <a:cubicBezTo>
                    <a:pt x="4001" y="2406"/>
                    <a:pt x="3644" y="2739"/>
                    <a:pt x="3215" y="2739"/>
                  </a:cubicBezTo>
                  <a:lnTo>
                    <a:pt x="2263" y="2739"/>
                  </a:lnTo>
                  <a:lnTo>
                    <a:pt x="2263" y="3382"/>
                  </a:lnTo>
                  <a:lnTo>
                    <a:pt x="8455" y="3382"/>
                  </a:lnTo>
                  <a:lnTo>
                    <a:pt x="8455" y="2763"/>
                  </a:lnTo>
                  <a:lnTo>
                    <a:pt x="7478" y="2763"/>
                  </a:lnTo>
                  <a:cubicBezTo>
                    <a:pt x="7050" y="2763"/>
                    <a:pt x="6716" y="2406"/>
                    <a:pt x="6716" y="1977"/>
                  </a:cubicBezTo>
                  <a:lnTo>
                    <a:pt x="6716" y="1596"/>
                  </a:lnTo>
                  <a:lnTo>
                    <a:pt x="10717" y="1596"/>
                  </a:lnTo>
                  <a:lnTo>
                    <a:pt x="1071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71" name="Google Shape;10971;p161"/>
          <p:cNvSpPr txBox="1"/>
          <p:nvPr/>
        </p:nvSpPr>
        <p:spPr>
          <a:xfrm>
            <a:off x="1048350" y="11586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FFFFF"/>
                </a:solidFill>
              </a:rPr>
              <a:t>Online Learning</a:t>
            </a:r>
            <a:endParaRPr sz="1600">
              <a:solidFill>
                <a:srgbClr val="FFFFFF"/>
              </a:solidFill>
            </a:endParaRPr>
          </a:p>
        </p:txBody>
      </p:sp>
      <p:sp>
        <p:nvSpPr>
          <p:cNvPr id="10972" name="Google Shape;10972;p161"/>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Icons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81"/>
          <p:cNvSpPr txBox="1">
            <a:spLocks noGrp="1"/>
          </p:cNvSpPr>
          <p:nvPr>
            <p:ph type="title"/>
          </p:nvPr>
        </p:nvSpPr>
        <p:spPr>
          <a:xfrm>
            <a:off x="710000" y="2261338"/>
            <a:ext cx="5319000" cy="82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Our center</a:t>
            </a:r>
            <a:endParaRPr/>
          </a:p>
        </p:txBody>
      </p:sp>
      <p:sp>
        <p:nvSpPr>
          <p:cNvPr id="1104" name="Google Shape;1104;p81"/>
          <p:cNvSpPr txBox="1">
            <a:spLocks noGrp="1"/>
          </p:cNvSpPr>
          <p:nvPr>
            <p:ph type="title" idx="2"/>
          </p:nvPr>
        </p:nvSpPr>
        <p:spPr>
          <a:xfrm>
            <a:off x="710000" y="1164675"/>
            <a:ext cx="2932800" cy="97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105" name="Google Shape;1105;p81"/>
          <p:cNvSpPr txBox="1">
            <a:spLocks noGrp="1"/>
          </p:cNvSpPr>
          <p:nvPr>
            <p:ph type="subTitle" idx="1"/>
          </p:nvPr>
        </p:nvSpPr>
        <p:spPr>
          <a:xfrm>
            <a:off x="710000" y="3123913"/>
            <a:ext cx="3513300" cy="43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You can describe the topic of the section here</a:t>
            </a:r>
            <a:endParaRPr>
              <a:solidFill>
                <a:schemeClr val="dk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103"/>
                                        </p:tgtEl>
                                        <p:attrNameLst>
                                          <p:attrName>style.visibility</p:attrName>
                                        </p:attrNameLst>
                                      </p:cBhvr>
                                      <p:to>
                                        <p:strVal val="visible"/>
                                      </p:to>
                                    </p:set>
                                    <p:anim calcmode="lin" valueType="num">
                                      <p:cBhvr additive="base">
                                        <p:cTn id="7" dur="1000"/>
                                        <p:tgtEl>
                                          <p:spTgt spid="1103"/>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1104"/>
                                        </p:tgtEl>
                                        <p:attrNameLst>
                                          <p:attrName>style.visibility</p:attrName>
                                        </p:attrNameLst>
                                      </p:cBhvr>
                                      <p:to>
                                        <p:strVal val="visible"/>
                                      </p:to>
                                    </p:set>
                                    <p:anim calcmode="lin" valueType="num">
                                      <p:cBhvr additive="base">
                                        <p:cTn id="10" dur="1000"/>
                                        <p:tgtEl>
                                          <p:spTgt spid="1104"/>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1105"/>
                                        </p:tgtEl>
                                        <p:attrNameLst>
                                          <p:attrName>style.visibility</p:attrName>
                                        </p:attrNameLst>
                                      </p:cBhvr>
                                      <p:to>
                                        <p:strVal val="visible"/>
                                      </p:to>
                                    </p:set>
                                    <p:anim calcmode="lin" valueType="num">
                                      <p:cBhvr additive="base">
                                        <p:cTn id="13" dur="1000"/>
                                        <p:tgtEl>
                                          <p:spTgt spid="110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0976"/>
        <p:cNvGrpSpPr/>
        <p:nvPr/>
      </p:nvGrpSpPr>
      <p:grpSpPr>
        <a:xfrm>
          <a:off x="0" y="0"/>
          <a:ext cx="0" cy="0"/>
          <a:chOff x="0" y="0"/>
          <a:chExt cx="0" cy="0"/>
        </a:xfrm>
      </p:grpSpPr>
      <p:grpSp>
        <p:nvGrpSpPr>
          <p:cNvPr id="10977" name="Google Shape;10977;p162"/>
          <p:cNvGrpSpPr/>
          <p:nvPr/>
        </p:nvGrpSpPr>
        <p:grpSpPr>
          <a:xfrm>
            <a:off x="1034263" y="1766172"/>
            <a:ext cx="298736" cy="349479"/>
            <a:chOff x="1034263" y="1766172"/>
            <a:chExt cx="298736" cy="349479"/>
          </a:xfrm>
        </p:grpSpPr>
        <p:sp>
          <p:nvSpPr>
            <p:cNvPr id="10978" name="Google Shape;10978;p162"/>
            <p:cNvSpPr/>
            <p:nvPr/>
          </p:nvSpPr>
          <p:spPr>
            <a:xfrm>
              <a:off x="1251489" y="1766172"/>
              <a:ext cx="54339" cy="53440"/>
            </a:xfrm>
            <a:custGeom>
              <a:avLst/>
              <a:gdLst/>
              <a:ahLst/>
              <a:cxnLst/>
              <a:rect l="l" t="t" r="r" b="b"/>
              <a:pathLst>
                <a:path w="1668" h="1638" extrusionOk="0">
                  <a:moveTo>
                    <a:pt x="432" y="1"/>
                  </a:moveTo>
                  <a:cubicBezTo>
                    <a:pt x="352" y="1"/>
                    <a:pt x="274" y="31"/>
                    <a:pt x="215" y="90"/>
                  </a:cubicBezTo>
                  <a:lnTo>
                    <a:pt x="1" y="304"/>
                  </a:lnTo>
                  <a:lnTo>
                    <a:pt x="1310" y="1638"/>
                  </a:lnTo>
                  <a:lnTo>
                    <a:pt x="1548" y="1424"/>
                  </a:lnTo>
                  <a:cubicBezTo>
                    <a:pt x="1668" y="1305"/>
                    <a:pt x="1668" y="1090"/>
                    <a:pt x="1548" y="971"/>
                  </a:cubicBezTo>
                  <a:lnTo>
                    <a:pt x="667" y="90"/>
                  </a:lnTo>
                  <a:cubicBezTo>
                    <a:pt x="596" y="31"/>
                    <a:pt x="513" y="1"/>
                    <a:pt x="4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9" name="Google Shape;10979;p162"/>
            <p:cNvSpPr/>
            <p:nvPr/>
          </p:nvSpPr>
          <p:spPr>
            <a:xfrm>
              <a:off x="1110299" y="1906623"/>
              <a:ext cx="54339" cy="53440"/>
            </a:xfrm>
            <a:custGeom>
              <a:avLst/>
              <a:gdLst/>
              <a:ahLst/>
              <a:cxnLst/>
              <a:rect l="l" t="t" r="r" b="b"/>
              <a:pathLst>
                <a:path w="1668" h="1638" extrusionOk="0">
                  <a:moveTo>
                    <a:pt x="358" y="0"/>
                  </a:moveTo>
                  <a:lnTo>
                    <a:pt x="119" y="215"/>
                  </a:lnTo>
                  <a:cubicBezTo>
                    <a:pt x="0" y="334"/>
                    <a:pt x="0" y="524"/>
                    <a:pt x="119" y="667"/>
                  </a:cubicBezTo>
                  <a:lnTo>
                    <a:pt x="1024" y="1548"/>
                  </a:lnTo>
                  <a:cubicBezTo>
                    <a:pt x="1084" y="1608"/>
                    <a:pt x="1161" y="1637"/>
                    <a:pt x="1239" y="1637"/>
                  </a:cubicBezTo>
                  <a:cubicBezTo>
                    <a:pt x="1316" y="1637"/>
                    <a:pt x="1393" y="1608"/>
                    <a:pt x="1453" y="1548"/>
                  </a:cubicBezTo>
                  <a:lnTo>
                    <a:pt x="1667" y="1334"/>
                  </a:lnTo>
                  <a:lnTo>
                    <a:pt x="3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0" name="Google Shape;10980;p162"/>
            <p:cNvSpPr/>
            <p:nvPr/>
          </p:nvSpPr>
          <p:spPr>
            <a:xfrm>
              <a:off x="1125024" y="1780168"/>
              <a:ext cx="166829" cy="165115"/>
            </a:xfrm>
            <a:custGeom>
              <a:avLst/>
              <a:gdLst/>
              <a:ahLst/>
              <a:cxnLst/>
              <a:rect l="l" t="t" r="r" b="b"/>
              <a:pathLst>
                <a:path w="5121" h="5061" extrusionOk="0">
                  <a:moveTo>
                    <a:pt x="3001" y="0"/>
                  </a:moveTo>
                  <a:cubicBezTo>
                    <a:pt x="2924" y="0"/>
                    <a:pt x="2847" y="30"/>
                    <a:pt x="2787" y="90"/>
                  </a:cubicBezTo>
                  <a:lnTo>
                    <a:pt x="144" y="2757"/>
                  </a:lnTo>
                  <a:cubicBezTo>
                    <a:pt x="1" y="2876"/>
                    <a:pt x="1" y="3090"/>
                    <a:pt x="144" y="3209"/>
                  </a:cubicBezTo>
                  <a:lnTo>
                    <a:pt x="1882" y="4972"/>
                  </a:lnTo>
                  <a:cubicBezTo>
                    <a:pt x="1942" y="5031"/>
                    <a:pt x="2025" y="5061"/>
                    <a:pt x="2108" y="5061"/>
                  </a:cubicBezTo>
                  <a:cubicBezTo>
                    <a:pt x="2192" y="5061"/>
                    <a:pt x="2275" y="5031"/>
                    <a:pt x="2335" y="4972"/>
                  </a:cubicBezTo>
                  <a:lnTo>
                    <a:pt x="5002" y="2328"/>
                  </a:lnTo>
                  <a:cubicBezTo>
                    <a:pt x="5121" y="2185"/>
                    <a:pt x="5121" y="1995"/>
                    <a:pt x="5002" y="1876"/>
                  </a:cubicBezTo>
                  <a:lnTo>
                    <a:pt x="3216" y="90"/>
                  </a:lnTo>
                  <a:cubicBezTo>
                    <a:pt x="3156" y="30"/>
                    <a:pt x="3079" y="0"/>
                    <a:pt x="30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1" name="Google Shape;10981;p162"/>
            <p:cNvSpPr/>
            <p:nvPr/>
          </p:nvSpPr>
          <p:spPr>
            <a:xfrm>
              <a:off x="1034263" y="1878630"/>
              <a:ext cx="298736" cy="237021"/>
            </a:xfrm>
            <a:custGeom>
              <a:avLst/>
              <a:gdLst/>
              <a:ahLst/>
              <a:cxnLst/>
              <a:rect l="l" t="t" r="r" b="b"/>
              <a:pathLst>
                <a:path w="9170" h="7265" extrusionOk="0">
                  <a:moveTo>
                    <a:pt x="7955" y="1"/>
                  </a:moveTo>
                  <a:lnTo>
                    <a:pt x="6597" y="1358"/>
                  </a:lnTo>
                  <a:cubicBezTo>
                    <a:pt x="7216" y="2382"/>
                    <a:pt x="6907" y="3692"/>
                    <a:pt x="5930" y="4335"/>
                  </a:cubicBezTo>
                  <a:cubicBezTo>
                    <a:pt x="5549" y="4156"/>
                    <a:pt x="5138" y="4067"/>
                    <a:pt x="4728" y="4067"/>
                  </a:cubicBezTo>
                  <a:cubicBezTo>
                    <a:pt x="4317" y="4067"/>
                    <a:pt x="3906" y="4156"/>
                    <a:pt x="3525" y="4335"/>
                  </a:cubicBezTo>
                  <a:cubicBezTo>
                    <a:pt x="3192" y="4121"/>
                    <a:pt x="2906" y="3811"/>
                    <a:pt x="2739" y="3454"/>
                  </a:cubicBezTo>
                  <a:lnTo>
                    <a:pt x="3001" y="3454"/>
                  </a:lnTo>
                  <a:cubicBezTo>
                    <a:pt x="3168" y="3454"/>
                    <a:pt x="3287" y="3335"/>
                    <a:pt x="3335" y="3192"/>
                  </a:cubicBezTo>
                  <a:cubicBezTo>
                    <a:pt x="3358" y="3001"/>
                    <a:pt x="3215" y="2835"/>
                    <a:pt x="3025" y="2811"/>
                  </a:cubicBezTo>
                  <a:lnTo>
                    <a:pt x="358" y="2811"/>
                  </a:lnTo>
                  <a:cubicBezTo>
                    <a:pt x="191" y="2811"/>
                    <a:pt x="72" y="2930"/>
                    <a:pt x="24" y="3073"/>
                  </a:cubicBezTo>
                  <a:cubicBezTo>
                    <a:pt x="0" y="3263"/>
                    <a:pt x="143" y="3430"/>
                    <a:pt x="334" y="3454"/>
                  </a:cubicBezTo>
                  <a:lnTo>
                    <a:pt x="763" y="3454"/>
                  </a:lnTo>
                  <a:cubicBezTo>
                    <a:pt x="929" y="4145"/>
                    <a:pt x="1286" y="4811"/>
                    <a:pt x="1787" y="5335"/>
                  </a:cubicBezTo>
                  <a:lnTo>
                    <a:pt x="953" y="5335"/>
                  </a:lnTo>
                  <a:cubicBezTo>
                    <a:pt x="786" y="5335"/>
                    <a:pt x="643" y="5478"/>
                    <a:pt x="643" y="5645"/>
                  </a:cubicBezTo>
                  <a:lnTo>
                    <a:pt x="643" y="6931"/>
                  </a:lnTo>
                  <a:cubicBezTo>
                    <a:pt x="643" y="7121"/>
                    <a:pt x="786" y="7264"/>
                    <a:pt x="953" y="7264"/>
                  </a:cubicBezTo>
                  <a:lnTo>
                    <a:pt x="8478" y="7264"/>
                  </a:lnTo>
                  <a:cubicBezTo>
                    <a:pt x="8645" y="7264"/>
                    <a:pt x="8788" y="7121"/>
                    <a:pt x="8788" y="6931"/>
                  </a:cubicBezTo>
                  <a:lnTo>
                    <a:pt x="8788" y="5645"/>
                  </a:lnTo>
                  <a:cubicBezTo>
                    <a:pt x="8788" y="5454"/>
                    <a:pt x="8645" y="5311"/>
                    <a:pt x="8455" y="5311"/>
                  </a:cubicBezTo>
                  <a:lnTo>
                    <a:pt x="7645" y="5311"/>
                  </a:lnTo>
                  <a:cubicBezTo>
                    <a:pt x="9050" y="3859"/>
                    <a:pt x="9169" y="1620"/>
                    <a:pt x="79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2" name="Google Shape;10982;p162"/>
          <p:cNvGrpSpPr/>
          <p:nvPr/>
        </p:nvGrpSpPr>
        <p:grpSpPr>
          <a:xfrm>
            <a:off x="1818599" y="1765976"/>
            <a:ext cx="214490" cy="349446"/>
            <a:chOff x="1818599" y="1765976"/>
            <a:chExt cx="214490" cy="349446"/>
          </a:xfrm>
        </p:grpSpPr>
        <p:sp>
          <p:nvSpPr>
            <p:cNvPr id="10983" name="Google Shape;10983;p162"/>
            <p:cNvSpPr/>
            <p:nvPr/>
          </p:nvSpPr>
          <p:spPr>
            <a:xfrm>
              <a:off x="1893853" y="2016177"/>
              <a:ext cx="39614" cy="34615"/>
            </a:xfrm>
            <a:custGeom>
              <a:avLst/>
              <a:gdLst/>
              <a:ahLst/>
              <a:cxnLst/>
              <a:rect l="l" t="t" r="r" b="b"/>
              <a:pathLst>
                <a:path w="1216" h="1061" extrusionOk="0">
                  <a:moveTo>
                    <a:pt x="692" y="0"/>
                  </a:moveTo>
                  <a:cubicBezTo>
                    <a:pt x="239" y="0"/>
                    <a:pt x="1" y="572"/>
                    <a:pt x="334" y="905"/>
                  </a:cubicBezTo>
                  <a:cubicBezTo>
                    <a:pt x="442" y="1012"/>
                    <a:pt x="571" y="1060"/>
                    <a:pt x="698" y="1060"/>
                  </a:cubicBezTo>
                  <a:cubicBezTo>
                    <a:pt x="964" y="1060"/>
                    <a:pt x="1215" y="847"/>
                    <a:pt x="1215" y="524"/>
                  </a:cubicBezTo>
                  <a:cubicBezTo>
                    <a:pt x="1215" y="238"/>
                    <a:pt x="977" y="0"/>
                    <a:pt x="6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4" name="Google Shape;10984;p162"/>
            <p:cNvSpPr/>
            <p:nvPr/>
          </p:nvSpPr>
          <p:spPr>
            <a:xfrm>
              <a:off x="1818599" y="1765976"/>
              <a:ext cx="180023" cy="349446"/>
            </a:xfrm>
            <a:custGeom>
              <a:avLst/>
              <a:gdLst/>
              <a:ahLst/>
              <a:cxnLst/>
              <a:rect l="l" t="t" r="r" b="b"/>
              <a:pathLst>
                <a:path w="5526" h="10711" extrusionOk="0">
                  <a:moveTo>
                    <a:pt x="3013" y="1287"/>
                  </a:moveTo>
                  <a:cubicBezTo>
                    <a:pt x="3162" y="1287"/>
                    <a:pt x="3311" y="1382"/>
                    <a:pt x="3335" y="1573"/>
                  </a:cubicBezTo>
                  <a:lnTo>
                    <a:pt x="3335" y="7097"/>
                  </a:lnTo>
                  <a:cubicBezTo>
                    <a:pt x="4621" y="7455"/>
                    <a:pt x="4359" y="9360"/>
                    <a:pt x="3002" y="9360"/>
                  </a:cubicBezTo>
                  <a:cubicBezTo>
                    <a:pt x="1668" y="9360"/>
                    <a:pt x="1406" y="7455"/>
                    <a:pt x="2692" y="7097"/>
                  </a:cubicBezTo>
                  <a:lnTo>
                    <a:pt x="2692" y="1573"/>
                  </a:lnTo>
                  <a:cubicBezTo>
                    <a:pt x="2716" y="1382"/>
                    <a:pt x="2865" y="1287"/>
                    <a:pt x="3013" y="1287"/>
                  </a:cubicBezTo>
                  <a:close/>
                  <a:moveTo>
                    <a:pt x="3013" y="1"/>
                  </a:moveTo>
                  <a:cubicBezTo>
                    <a:pt x="2234" y="1"/>
                    <a:pt x="1454" y="525"/>
                    <a:pt x="1454" y="1573"/>
                  </a:cubicBezTo>
                  <a:lnTo>
                    <a:pt x="1454" y="6240"/>
                  </a:lnTo>
                  <a:cubicBezTo>
                    <a:pt x="1" y="7407"/>
                    <a:pt x="263" y="9669"/>
                    <a:pt x="1930" y="10455"/>
                  </a:cubicBezTo>
                  <a:cubicBezTo>
                    <a:pt x="2290" y="10630"/>
                    <a:pt x="2662" y="10711"/>
                    <a:pt x="3024" y="10711"/>
                  </a:cubicBezTo>
                  <a:cubicBezTo>
                    <a:pt x="4340" y="10711"/>
                    <a:pt x="5526" y="9649"/>
                    <a:pt x="5526" y="8193"/>
                  </a:cubicBezTo>
                  <a:cubicBezTo>
                    <a:pt x="5526" y="7431"/>
                    <a:pt x="5169" y="6716"/>
                    <a:pt x="4573" y="6240"/>
                  </a:cubicBezTo>
                  <a:lnTo>
                    <a:pt x="4573" y="1573"/>
                  </a:lnTo>
                  <a:cubicBezTo>
                    <a:pt x="4573" y="525"/>
                    <a:pt x="3793" y="1"/>
                    <a:pt x="3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162"/>
            <p:cNvSpPr/>
            <p:nvPr/>
          </p:nvSpPr>
          <p:spPr>
            <a:xfrm>
              <a:off x="1984646" y="1828910"/>
              <a:ext cx="47335" cy="20228"/>
            </a:xfrm>
            <a:custGeom>
              <a:avLst/>
              <a:gdLst/>
              <a:ahLst/>
              <a:cxnLst/>
              <a:rect l="l" t="t" r="r" b="b"/>
              <a:pathLst>
                <a:path w="1453" h="620" extrusionOk="0">
                  <a:moveTo>
                    <a:pt x="429" y="1"/>
                  </a:moveTo>
                  <a:cubicBezTo>
                    <a:pt x="0" y="1"/>
                    <a:pt x="0" y="620"/>
                    <a:pt x="429" y="620"/>
                  </a:cubicBezTo>
                  <a:lnTo>
                    <a:pt x="1048" y="620"/>
                  </a:lnTo>
                  <a:cubicBezTo>
                    <a:pt x="1453" y="620"/>
                    <a:pt x="1453"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6" name="Google Shape;10986;p162"/>
            <p:cNvSpPr/>
            <p:nvPr/>
          </p:nvSpPr>
          <p:spPr>
            <a:xfrm>
              <a:off x="1983571" y="1870017"/>
              <a:ext cx="49518" cy="20391"/>
            </a:xfrm>
            <a:custGeom>
              <a:avLst/>
              <a:gdLst/>
              <a:ahLst/>
              <a:cxnLst/>
              <a:rect l="l" t="t" r="r" b="b"/>
              <a:pathLst>
                <a:path w="1520" h="625" extrusionOk="0">
                  <a:moveTo>
                    <a:pt x="417" y="1"/>
                  </a:moveTo>
                  <a:cubicBezTo>
                    <a:pt x="0" y="1"/>
                    <a:pt x="0" y="624"/>
                    <a:pt x="417" y="624"/>
                  </a:cubicBezTo>
                  <a:cubicBezTo>
                    <a:pt x="432" y="624"/>
                    <a:pt x="447" y="624"/>
                    <a:pt x="462" y="622"/>
                  </a:cubicBezTo>
                  <a:lnTo>
                    <a:pt x="1081" y="622"/>
                  </a:lnTo>
                  <a:cubicBezTo>
                    <a:pt x="1096" y="624"/>
                    <a:pt x="1110" y="624"/>
                    <a:pt x="1123" y="624"/>
                  </a:cubicBezTo>
                  <a:cubicBezTo>
                    <a:pt x="1519" y="624"/>
                    <a:pt x="1519" y="1"/>
                    <a:pt x="1123" y="1"/>
                  </a:cubicBezTo>
                  <a:cubicBezTo>
                    <a:pt x="1110" y="1"/>
                    <a:pt x="1096" y="1"/>
                    <a:pt x="1081" y="3"/>
                  </a:cubicBezTo>
                  <a:lnTo>
                    <a:pt x="462" y="3"/>
                  </a:lnTo>
                  <a:cubicBezTo>
                    <a:pt x="447" y="1"/>
                    <a:pt x="432"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7" name="Google Shape;10987;p162"/>
            <p:cNvSpPr/>
            <p:nvPr/>
          </p:nvSpPr>
          <p:spPr>
            <a:xfrm>
              <a:off x="1984646" y="1910505"/>
              <a:ext cx="47335" cy="21010"/>
            </a:xfrm>
            <a:custGeom>
              <a:avLst/>
              <a:gdLst/>
              <a:ahLst/>
              <a:cxnLst/>
              <a:rect l="l" t="t" r="r" b="b"/>
              <a:pathLst>
                <a:path w="1453" h="644" extrusionOk="0">
                  <a:moveTo>
                    <a:pt x="429" y="0"/>
                  </a:moveTo>
                  <a:cubicBezTo>
                    <a:pt x="0" y="0"/>
                    <a:pt x="0" y="643"/>
                    <a:pt x="429" y="643"/>
                  </a:cubicBezTo>
                  <a:lnTo>
                    <a:pt x="1048" y="643"/>
                  </a:lnTo>
                  <a:cubicBezTo>
                    <a:pt x="1453" y="643"/>
                    <a:pt x="1453" y="0"/>
                    <a:pt x="10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8" name="Google Shape;10988;p162"/>
          <p:cNvGrpSpPr/>
          <p:nvPr/>
        </p:nvGrpSpPr>
        <p:grpSpPr>
          <a:xfrm>
            <a:off x="2553319" y="1765976"/>
            <a:ext cx="266126" cy="348892"/>
            <a:chOff x="2553319" y="1765976"/>
            <a:chExt cx="266126" cy="348892"/>
          </a:xfrm>
        </p:grpSpPr>
        <p:sp>
          <p:nvSpPr>
            <p:cNvPr id="10989" name="Google Shape;10989;p162"/>
            <p:cNvSpPr/>
            <p:nvPr/>
          </p:nvSpPr>
          <p:spPr>
            <a:xfrm>
              <a:off x="2553319" y="1766759"/>
              <a:ext cx="183118" cy="158525"/>
            </a:xfrm>
            <a:custGeom>
              <a:avLst/>
              <a:gdLst/>
              <a:ahLst/>
              <a:cxnLst/>
              <a:rect l="l" t="t" r="r" b="b"/>
              <a:pathLst>
                <a:path w="5621" h="4859" extrusionOk="0">
                  <a:moveTo>
                    <a:pt x="310" y="1"/>
                  </a:moveTo>
                  <a:cubicBezTo>
                    <a:pt x="143" y="24"/>
                    <a:pt x="0" y="144"/>
                    <a:pt x="0" y="334"/>
                  </a:cubicBezTo>
                  <a:cubicBezTo>
                    <a:pt x="0" y="1953"/>
                    <a:pt x="1239" y="3525"/>
                    <a:pt x="2406" y="4859"/>
                  </a:cubicBezTo>
                  <a:cubicBezTo>
                    <a:pt x="2834" y="4359"/>
                    <a:pt x="3239" y="3930"/>
                    <a:pt x="3668" y="3454"/>
                  </a:cubicBezTo>
                  <a:cubicBezTo>
                    <a:pt x="3477" y="3239"/>
                    <a:pt x="3310" y="3025"/>
                    <a:pt x="3144" y="2835"/>
                  </a:cubicBezTo>
                  <a:lnTo>
                    <a:pt x="4215" y="2835"/>
                  </a:lnTo>
                  <a:cubicBezTo>
                    <a:pt x="4406" y="2620"/>
                    <a:pt x="4573" y="2406"/>
                    <a:pt x="4716" y="2192"/>
                  </a:cubicBezTo>
                  <a:lnTo>
                    <a:pt x="2667" y="2192"/>
                  </a:lnTo>
                  <a:cubicBezTo>
                    <a:pt x="2477" y="1906"/>
                    <a:pt x="2286" y="1572"/>
                    <a:pt x="2144" y="1263"/>
                  </a:cubicBezTo>
                  <a:lnTo>
                    <a:pt x="5335" y="1263"/>
                  </a:lnTo>
                  <a:cubicBezTo>
                    <a:pt x="5454" y="1048"/>
                    <a:pt x="5549" y="834"/>
                    <a:pt x="5620" y="620"/>
                  </a:cubicBezTo>
                  <a:lnTo>
                    <a:pt x="1905" y="620"/>
                  </a:lnTo>
                  <a:cubicBezTo>
                    <a:pt x="1905" y="525"/>
                    <a:pt x="1882" y="429"/>
                    <a:pt x="1882" y="334"/>
                  </a:cubicBezTo>
                  <a:cubicBezTo>
                    <a:pt x="1882" y="144"/>
                    <a:pt x="1739" y="24"/>
                    <a:pt x="15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0" name="Google Shape;10990;p162"/>
            <p:cNvSpPr/>
            <p:nvPr/>
          </p:nvSpPr>
          <p:spPr>
            <a:xfrm>
              <a:off x="2637108" y="1957126"/>
              <a:ext cx="182336" cy="157742"/>
            </a:xfrm>
            <a:custGeom>
              <a:avLst/>
              <a:gdLst/>
              <a:ahLst/>
              <a:cxnLst/>
              <a:rect l="l" t="t" r="r" b="b"/>
              <a:pathLst>
                <a:path w="5597" h="4835" extrusionOk="0">
                  <a:moveTo>
                    <a:pt x="3191" y="0"/>
                  </a:moveTo>
                  <a:cubicBezTo>
                    <a:pt x="2763" y="476"/>
                    <a:pt x="2358" y="929"/>
                    <a:pt x="1929" y="1405"/>
                  </a:cubicBezTo>
                  <a:cubicBezTo>
                    <a:pt x="2120" y="1620"/>
                    <a:pt x="2286" y="1810"/>
                    <a:pt x="2453" y="2024"/>
                  </a:cubicBezTo>
                  <a:lnTo>
                    <a:pt x="1381" y="2024"/>
                  </a:lnTo>
                  <a:cubicBezTo>
                    <a:pt x="1215" y="2239"/>
                    <a:pt x="1048" y="2453"/>
                    <a:pt x="881" y="2667"/>
                  </a:cubicBezTo>
                  <a:lnTo>
                    <a:pt x="2906" y="2667"/>
                  </a:lnTo>
                  <a:cubicBezTo>
                    <a:pt x="3120" y="2953"/>
                    <a:pt x="3310" y="3263"/>
                    <a:pt x="3477" y="3596"/>
                  </a:cubicBezTo>
                  <a:lnTo>
                    <a:pt x="262" y="3596"/>
                  </a:lnTo>
                  <a:cubicBezTo>
                    <a:pt x="143" y="3787"/>
                    <a:pt x="48" y="4001"/>
                    <a:pt x="0" y="4215"/>
                  </a:cubicBezTo>
                  <a:lnTo>
                    <a:pt x="3668" y="4215"/>
                  </a:lnTo>
                  <a:cubicBezTo>
                    <a:pt x="3691" y="4334"/>
                    <a:pt x="3715" y="4430"/>
                    <a:pt x="3715" y="4549"/>
                  </a:cubicBezTo>
                  <a:cubicBezTo>
                    <a:pt x="3715" y="4715"/>
                    <a:pt x="3858" y="4834"/>
                    <a:pt x="4025" y="4834"/>
                  </a:cubicBezTo>
                  <a:lnTo>
                    <a:pt x="5263" y="4834"/>
                  </a:lnTo>
                  <a:cubicBezTo>
                    <a:pt x="5454" y="4834"/>
                    <a:pt x="5597" y="4715"/>
                    <a:pt x="5597" y="4549"/>
                  </a:cubicBezTo>
                  <a:cubicBezTo>
                    <a:pt x="5597" y="2882"/>
                    <a:pt x="4334" y="1286"/>
                    <a:pt x="3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1" name="Google Shape;10991;p162"/>
            <p:cNvSpPr/>
            <p:nvPr/>
          </p:nvSpPr>
          <p:spPr>
            <a:xfrm>
              <a:off x="2553319" y="1765976"/>
              <a:ext cx="266126" cy="348892"/>
            </a:xfrm>
            <a:custGeom>
              <a:avLst/>
              <a:gdLst/>
              <a:ahLst/>
              <a:cxnLst/>
              <a:rect l="l" t="t" r="r" b="b"/>
              <a:pathLst>
                <a:path w="8169" h="10694" extrusionOk="0">
                  <a:moveTo>
                    <a:pt x="6597" y="1"/>
                  </a:moveTo>
                  <a:cubicBezTo>
                    <a:pt x="6430" y="1"/>
                    <a:pt x="6287" y="144"/>
                    <a:pt x="6287" y="310"/>
                  </a:cubicBezTo>
                  <a:cubicBezTo>
                    <a:pt x="6311" y="2168"/>
                    <a:pt x="2882" y="4930"/>
                    <a:pt x="1167" y="7407"/>
                  </a:cubicBezTo>
                  <a:cubicBezTo>
                    <a:pt x="381" y="8526"/>
                    <a:pt x="0" y="9479"/>
                    <a:pt x="0" y="10384"/>
                  </a:cubicBezTo>
                  <a:cubicBezTo>
                    <a:pt x="0" y="10574"/>
                    <a:pt x="143" y="10693"/>
                    <a:pt x="334" y="10693"/>
                  </a:cubicBezTo>
                  <a:lnTo>
                    <a:pt x="1572" y="10693"/>
                  </a:lnTo>
                  <a:cubicBezTo>
                    <a:pt x="1739" y="10693"/>
                    <a:pt x="1882" y="10574"/>
                    <a:pt x="1882" y="10384"/>
                  </a:cubicBezTo>
                  <a:cubicBezTo>
                    <a:pt x="1882" y="8550"/>
                    <a:pt x="5311" y="5788"/>
                    <a:pt x="7002" y="3335"/>
                  </a:cubicBezTo>
                  <a:cubicBezTo>
                    <a:pt x="7811" y="2192"/>
                    <a:pt x="8169" y="1263"/>
                    <a:pt x="8169" y="310"/>
                  </a:cubicBezTo>
                  <a:cubicBezTo>
                    <a:pt x="8169" y="144"/>
                    <a:pt x="8026" y="1"/>
                    <a:pt x="78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92" name="Google Shape;10992;p162"/>
          <p:cNvSpPr/>
          <p:nvPr/>
        </p:nvSpPr>
        <p:spPr>
          <a:xfrm>
            <a:off x="3296542" y="1765976"/>
            <a:ext cx="285542" cy="349675"/>
          </a:xfrm>
          <a:custGeom>
            <a:avLst/>
            <a:gdLst/>
            <a:ahLst/>
            <a:cxnLst/>
            <a:rect l="l" t="t" r="r" b="b"/>
            <a:pathLst>
              <a:path w="8765" h="10718" extrusionOk="0">
                <a:moveTo>
                  <a:pt x="2477" y="1"/>
                </a:moveTo>
                <a:cubicBezTo>
                  <a:pt x="2096" y="25"/>
                  <a:pt x="2096" y="572"/>
                  <a:pt x="2477" y="620"/>
                </a:cubicBezTo>
                <a:lnTo>
                  <a:pt x="2811" y="620"/>
                </a:lnTo>
                <a:lnTo>
                  <a:pt x="2811" y="4668"/>
                </a:lnTo>
                <a:lnTo>
                  <a:pt x="429" y="9003"/>
                </a:lnTo>
                <a:cubicBezTo>
                  <a:pt x="1" y="9765"/>
                  <a:pt x="548" y="10717"/>
                  <a:pt x="1429" y="10717"/>
                </a:cubicBezTo>
                <a:lnTo>
                  <a:pt x="7335" y="10717"/>
                </a:lnTo>
                <a:cubicBezTo>
                  <a:pt x="8217" y="10717"/>
                  <a:pt x="8764" y="9765"/>
                  <a:pt x="8336" y="9003"/>
                </a:cubicBezTo>
                <a:lnTo>
                  <a:pt x="5930" y="4668"/>
                </a:lnTo>
                <a:lnTo>
                  <a:pt x="5930" y="4430"/>
                </a:lnTo>
                <a:lnTo>
                  <a:pt x="5002" y="4430"/>
                </a:lnTo>
                <a:cubicBezTo>
                  <a:pt x="4835" y="4430"/>
                  <a:pt x="4692" y="4311"/>
                  <a:pt x="4692" y="4168"/>
                </a:cubicBezTo>
                <a:cubicBezTo>
                  <a:pt x="4668" y="3978"/>
                  <a:pt x="4811" y="3811"/>
                  <a:pt x="5002" y="3811"/>
                </a:cubicBezTo>
                <a:lnTo>
                  <a:pt x="5930" y="3811"/>
                </a:lnTo>
                <a:lnTo>
                  <a:pt x="5930" y="3192"/>
                </a:lnTo>
                <a:lnTo>
                  <a:pt x="4382" y="3192"/>
                </a:lnTo>
                <a:cubicBezTo>
                  <a:pt x="4375" y="3192"/>
                  <a:pt x="4367" y="3193"/>
                  <a:pt x="4359" y="3193"/>
                </a:cubicBezTo>
                <a:cubicBezTo>
                  <a:pt x="3921" y="3193"/>
                  <a:pt x="3914" y="2547"/>
                  <a:pt x="4338" y="2547"/>
                </a:cubicBezTo>
                <a:cubicBezTo>
                  <a:pt x="4352" y="2547"/>
                  <a:pt x="4367" y="2547"/>
                  <a:pt x="4382" y="2549"/>
                </a:cubicBezTo>
                <a:lnTo>
                  <a:pt x="5954" y="2549"/>
                </a:lnTo>
                <a:lnTo>
                  <a:pt x="5954" y="1930"/>
                </a:lnTo>
                <a:lnTo>
                  <a:pt x="5002" y="1930"/>
                </a:lnTo>
                <a:cubicBezTo>
                  <a:pt x="4859" y="1930"/>
                  <a:pt x="4716" y="1811"/>
                  <a:pt x="4692" y="1644"/>
                </a:cubicBezTo>
                <a:cubicBezTo>
                  <a:pt x="4670" y="1466"/>
                  <a:pt x="4793" y="1308"/>
                  <a:pt x="4965" y="1308"/>
                </a:cubicBezTo>
                <a:cubicBezTo>
                  <a:pt x="4977" y="1308"/>
                  <a:pt x="4989" y="1309"/>
                  <a:pt x="5002" y="1311"/>
                </a:cubicBezTo>
                <a:lnTo>
                  <a:pt x="5954" y="1311"/>
                </a:lnTo>
                <a:lnTo>
                  <a:pt x="5954" y="620"/>
                </a:lnTo>
                <a:lnTo>
                  <a:pt x="6264" y="620"/>
                </a:lnTo>
                <a:cubicBezTo>
                  <a:pt x="6383" y="620"/>
                  <a:pt x="6526" y="549"/>
                  <a:pt x="6550" y="406"/>
                </a:cubicBezTo>
                <a:cubicBezTo>
                  <a:pt x="6621" y="191"/>
                  <a:pt x="6478" y="1"/>
                  <a:pt x="62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3" name="Google Shape;10993;p162"/>
          <p:cNvSpPr/>
          <p:nvPr/>
        </p:nvSpPr>
        <p:spPr>
          <a:xfrm>
            <a:off x="4064589" y="1910962"/>
            <a:ext cx="136597" cy="102116"/>
          </a:xfrm>
          <a:custGeom>
            <a:avLst/>
            <a:gdLst/>
            <a:ahLst/>
            <a:cxnLst/>
            <a:rect l="l" t="t" r="r" b="b"/>
            <a:pathLst>
              <a:path w="4193" h="3130" extrusionOk="0">
                <a:moveTo>
                  <a:pt x="306" y="1"/>
                </a:moveTo>
                <a:cubicBezTo>
                  <a:pt x="263" y="1"/>
                  <a:pt x="233" y="23"/>
                  <a:pt x="215" y="58"/>
                </a:cubicBezTo>
                <a:cubicBezTo>
                  <a:pt x="1" y="248"/>
                  <a:pt x="144" y="605"/>
                  <a:pt x="430" y="629"/>
                </a:cubicBezTo>
                <a:lnTo>
                  <a:pt x="525" y="629"/>
                </a:lnTo>
                <a:lnTo>
                  <a:pt x="525" y="2439"/>
                </a:lnTo>
                <a:lnTo>
                  <a:pt x="144" y="3130"/>
                </a:lnTo>
                <a:lnTo>
                  <a:pt x="4049" y="3130"/>
                </a:lnTo>
                <a:lnTo>
                  <a:pt x="3668" y="2439"/>
                </a:lnTo>
                <a:lnTo>
                  <a:pt x="3668" y="629"/>
                </a:lnTo>
                <a:lnTo>
                  <a:pt x="3859" y="629"/>
                </a:lnTo>
                <a:cubicBezTo>
                  <a:pt x="3906" y="629"/>
                  <a:pt x="3954" y="605"/>
                  <a:pt x="3978" y="558"/>
                </a:cubicBezTo>
                <a:cubicBezTo>
                  <a:pt x="4192" y="367"/>
                  <a:pt x="4073" y="10"/>
                  <a:pt x="3764" y="10"/>
                </a:cubicBezTo>
                <a:lnTo>
                  <a:pt x="358" y="10"/>
                </a:lnTo>
                <a:cubicBezTo>
                  <a:pt x="339" y="4"/>
                  <a:pt x="322" y="1"/>
                  <a:pt x="3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4" name="Google Shape;10994;p162"/>
          <p:cNvSpPr/>
          <p:nvPr/>
        </p:nvSpPr>
        <p:spPr>
          <a:xfrm>
            <a:off x="4031230" y="2033240"/>
            <a:ext cx="203316" cy="82411"/>
          </a:xfrm>
          <a:custGeom>
            <a:avLst/>
            <a:gdLst/>
            <a:ahLst/>
            <a:cxnLst/>
            <a:rect l="l" t="t" r="r" b="b"/>
            <a:pathLst>
              <a:path w="6241" h="2526" extrusionOk="0">
                <a:moveTo>
                  <a:pt x="834" y="1"/>
                </a:moveTo>
                <a:lnTo>
                  <a:pt x="477" y="668"/>
                </a:lnTo>
                <a:cubicBezTo>
                  <a:pt x="1" y="1501"/>
                  <a:pt x="620" y="2525"/>
                  <a:pt x="1573" y="2525"/>
                </a:cubicBezTo>
                <a:lnTo>
                  <a:pt x="4668" y="2525"/>
                </a:lnTo>
                <a:cubicBezTo>
                  <a:pt x="5621" y="2525"/>
                  <a:pt x="6240" y="1501"/>
                  <a:pt x="5764" y="668"/>
                </a:cubicBezTo>
                <a:lnTo>
                  <a:pt x="543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5" name="Google Shape;10995;p162"/>
          <p:cNvSpPr/>
          <p:nvPr/>
        </p:nvSpPr>
        <p:spPr>
          <a:xfrm>
            <a:off x="4119678" y="1870017"/>
            <a:ext cx="24075" cy="20228"/>
          </a:xfrm>
          <a:custGeom>
            <a:avLst/>
            <a:gdLst/>
            <a:ahLst/>
            <a:cxnLst/>
            <a:rect l="l" t="t" r="r" b="b"/>
            <a:pathLst>
              <a:path w="739" h="620" extrusionOk="0">
                <a:moveTo>
                  <a:pt x="447" y="0"/>
                </a:moveTo>
                <a:cubicBezTo>
                  <a:pt x="433" y="0"/>
                  <a:pt x="420" y="1"/>
                  <a:pt x="406" y="3"/>
                </a:cubicBezTo>
                <a:cubicBezTo>
                  <a:pt x="144" y="3"/>
                  <a:pt x="1" y="336"/>
                  <a:pt x="191" y="527"/>
                </a:cubicBezTo>
                <a:cubicBezTo>
                  <a:pt x="255" y="590"/>
                  <a:pt x="337" y="619"/>
                  <a:pt x="418" y="619"/>
                </a:cubicBezTo>
                <a:cubicBezTo>
                  <a:pt x="580" y="619"/>
                  <a:pt x="739" y="503"/>
                  <a:pt x="739" y="313"/>
                </a:cubicBezTo>
                <a:cubicBezTo>
                  <a:pt x="739" y="136"/>
                  <a:pt x="616" y="0"/>
                  <a:pt x="4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6" name="Google Shape;10996;p162"/>
          <p:cNvSpPr/>
          <p:nvPr/>
        </p:nvSpPr>
        <p:spPr>
          <a:xfrm>
            <a:off x="4098730" y="1828845"/>
            <a:ext cx="24824" cy="20554"/>
          </a:xfrm>
          <a:custGeom>
            <a:avLst/>
            <a:gdLst/>
            <a:ahLst/>
            <a:cxnLst/>
            <a:rect l="l" t="t" r="r" b="b"/>
            <a:pathLst>
              <a:path w="762" h="630" extrusionOk="0">
                <a:moveTo>
                  <a:pt x="466" y="0"/>
                </a:moveTo>
                <a:cubicBezTo>
                  <a:pt x="454" y="0"/>
                  <a:pt x="442" y="1"/>
                  <a:pt x="429" y="3"/>
                </a:cubicBezTo>
                <a:cubicBezTo>
                  <a:pt x="144" y="3"/>
                  <a:pt x="1" y="336"/>
                  <a:pt x="215" y="527"/>
                </a:cubicBezTo>
                <a:cubicBezTo>
                  <a:pt x="279" y="598"/>
                  <a:pt x="358" y="630"/>
                  <a:pt x="436" y="630"/>
                </a:cubicBezTo>
                <a:cubicBezTo>
                  <a:pt x="591" y="630"/>
                  <a:pt x="739" y="503"/>
                  <a:pt x="739" y="312"/>
                </a:cubicBezTo>
                <a:cubicBezTo>
                  <a:pt x="761" y="156"/>
                  <a:pt x="638" y="0"/>
                  <a:pt x="4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7" name="Google Shape;10997;p162"/>
          <p:cNvSpPr/>
          <p:nvPr/>
        </p:nvSpPr>
        <p:spPr>
          <a:xfrm>
            <a:off x="4149160" y="1765585"/>
            <a:ext cx="155981" cy="82802"/>
          </a:xfrm>
          <a:custGeom>
            <a:avLst/>
            <a:gdLst/>
            <a:ahLst/>
            <a:cxnLst/>
            <a:rect l="l" t="t" r="r" b="b"/>
            <a:pathLst>
              <a:path w="4788" h="2538" extrusionOk="0">
                <a:moveTo>
                  <a:pt x="2537" y="1"/>
                </a:moveTo>
                <a:cubicBezTo>
                  <a:pt x="2460" y="1"/>
                  <a:pt x="2380" y="32"/>
                  <a:pt x="2311" y="108"/>
                </a:cubicBezTo>
                <a:lnTo>
                  <a:pt x="120" y="2299"/>
                </a:lnTo>
                <a:cubicBezTo>
                  <a:pt x="48" y="2370"/>
                  <a:pt x="1" y="2466"/>
                  <a:pt x="24" y="2537"/>
                </a:cubicBezTo>
                <a:lnTo>
                  <a:pt x="4787" y="2537"/>
                </a:lnTo>
                <a:lnTo>
                  <a:pt x="2763" y="537"/>
                </a:lnTo>
                <a:cubicBezTo>
                  <a:pt x="2979" y="303"/>
                  <a:pt x="2773" y="1"/>
                  <a:pt x="2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8" name="Google Shape;10998;p162"/>
          <p:cNvSpPr/>
          <p:nvPr/>
        </p:nvSpPr>
        <p:spPr>
          <a:xfrm>
            <a:off x="4180989" y="1869332"/>
            <a:ext cx="187353" cy="94971"/>
          </a:xfrm>
          <a:custGeom>
            <a:avLst/>
            <a:gdLst/>
            <a:ahLst/>
            <a:cxnLst/>
            <a:rect l="l" t="t" r="r" b="b"/>
            <a:pathLst>
              <a:path w="5751" h="2911" extrusionOk="0">
                <a:moveTo>
                  <a:pt x="0" y="0"/>
                </a:moveTo>
                <a:lnTo>
                  <a:pt x="2453" y="2453"/>
                </a:lnTo>
                <a:cubicBezTo>
                  <a:pt x="2791" y="2775"/>
                  <a:pt x="3165" y="2911"/>
                  <a:pt x="3522" y="2911"/>
                </a:cubicBezTo>
                <a:cubicBezTo>
                  <a:pt x="4725" y="2911"/>
                  <a:pt x="5751" y="1376"/>
                  <a:pt x="4668" y="238"/>
                </a:cubicBezTo>
                <a:lnTo>
                  <a:pt x="443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99" name="Google Shape;10999;p162"/>
          <p:cNvGrpSpPr/>
          <p:nvPr/>
        </p:nvGrpSpPr>
        <p:grpSpPr>
          <a:xfrm>
            <a:off x="4765168" y="1807867"/>
            <a:ext cx="361545" cy="265829"/>
            <a:chOff x="4765168" y="1807867"/>
            <a:chExt cx="361545" cy="265829"/>
          </a:xfrm>
        </p:grpSpPr>
        <p:sp>
          <p:nvSpPr>
            <p:cNvPr id="11000" name="Google Shape;11000;p162"/>
            <p:cNvSpPr/>
            <p:nvPr/>
          </p:nvSpPr>
          <p:spPr>
            <a:xfrm>
              <a:off x="4819475" y="1807932"/>
              <a:ext cx="134252" cy="143778"/>
            </a:xfrm>
            <a:custGeom>
              <a:avLst/>
              <a:gdLst/>
              <a:ahLst/>
              <a:cxnLst/>
              <a:rect l="l" t="t" r="r" b="b"/>
              <a:pathLst>
                <a:path w="4121" h="4407" extrusionOk="0">
                  <a:moveTo>
                    <a:pt x="500" y="1"/>
                  </a:moveTo>
                  <a:cubicBezTo>
                    <a:pt x="334" y="1"/>
                    <a:pt x="191" y="120"/>
                    <a:pt x="167" y="287"/>
                  </a:cubicBezTo>
                  <a:cubicBezTo>
                    <a:pt x="143" y="477"/>
                    <a:pt x="286" y="620"/>
                    <a:pt x="477" y="644"/>
                  </a:cubicBezTo>
                  <a:lnTo>
                    <a:pt x="477" y="3573"/>
                  </a:lnTo>
                  <a:lnTo>
                    <a:pt x="0" y="4406"/>
                  </a:lnTo>
                  <a:lnTo>
                    <a:pt x="4120" y="4406"/>
                  </a:lnTo>
                  <a:cubicBezTo>
                    <a:pt x="4025" y="4240"/>
                    <a:pt x="3715" y="3740"/>
                    <a:pt x="3620" y="3573"/>
                  </a:cubicBezTo>
                  <a:lnTo>
                    <a:pt x="3620" y="644"/>
                  </a:lnTo>
                  <a:cubicBezTo>
                    <a:pt x="3811" y="620"/>
                    <a:pt x="3954" y="477"/>
                    <a:pt x="3930" y="287"/>
                  </a:cubicBezTo>
                  <a:cubicBezTo>
                    <a:pt x="3906" y="120"/>
                    <a:pt x="3763" y="1"/>
                    <a:pt x="3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1" name="Google Shape;11001;p162"/>
            <p:cNvSpPr/>
            <p:nvPr/>
          </p:nvSpPr>
          <p:spPr>
            <a:xfrm>
              <a:off x="5008001" y="2012262"/>
              <a:ext cx="110177" cy="61433"/>
            </a:xfrm>
            <a:custGeom>
              <a:avLst/>
              <a:gdLst/>
              <a:ahLst/>
              <a:cxnLst/>
              <a:rect l="l" t="t" r="r" b="b"/>
              <a:pathLst>
                <a:path w="3382" h="1883" extrusionOk="0">
                  <a:moveTo>
                    <a:pt x="191" y="1"/>
                  </a:moveTo>
                  <a:cubicBezTo>
                    <a:pt x="453" y="596"/>
                    <a:pt x="381" y="1263"/>
                    <a:pt x="0" y="1787"/>
                  </a:cubicBezTo>
                  <a:cubicBezTo>
                    <a:pt x="240" y="1852"/>
                    <a:pt x="481" y="1883"/>
                    <a:pt x="719" y="1883"/>
                  </a:cubicBezTo>
                  <a:cubicBezTo>
                    <a:pt x="1880" y="1883"/>
                    <a:pt x="2967" y="1147"/>
                    <a:pt x="3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2" name="Google Shape;11002;p162"/>
            <p:cNvSpPr/>
            <p:nvPr/>
          </p:nvSpPr>
          <p:spPr>
            <a:xfrm>
              <a:off x="4765168" y="1971090"/>
              <a:ext cx="242865" cy="102606"/>
            </a:xfrm>
            <a:custGeom>
              <a:avLst/>
              <a:gdLst/>
              <a:ahLst/>
              <a:cxnLst/>
              <a:rect l="l" t="t" r="r" b="b"/>
              <a:pathLst>
                <a:path w="7455" h="3145" extrusionOk="0">
                  <a:moveTo>
                    <a:pt x="3102" y="660"/>
                  </a:moveTo>
                  <a:cubicBezTo>
                    <a:pt x="3258" y="660"/>
                    <a:pt x="3406" y="787"/>
                    <a:pt x="3406" y="977"/>
                  </a:cubicBezTo>
                  <a:cubicBezTo>
                    <a:pt x="3406" y="1144"/>
                    <a:pt x="3263" y="1287"/>
                    <a:pt x="3096" y="1287"/>
                  </a:cubicBezTo>
                  <a:cubicBezTo>
                    <a:pt x="2810" y="1287"/>
                    <a:pt x="2668" y="953"/>
                    <a:pt x="2882" y="763"/>
                  </a:cubicBezTo>
                  <a:cubicBezTo>
                    <a:pt x="2945" y="691"/>
                    <a:pt x="3025" y="660"/>
                    <a:pt x="3102" y="660"/>
                  </a:cubicBezTo>
                  <a:close/>
                  <a:moveTo>
                    <a:pt x="4358" y="1279"/>
                  </a:moveTo>
                  <a:cubicBezTo>
                    <a:pt x="4520" y="1279"/>
                    <a:pt x="4668" y="1406"/>
                    <a:pt x="4668" y="1596"/>
                  </a:cubicBezTo>
                  <a:cubicBezTo>
                    <a:pt x="4668" y="1763"/>
                    <a:pt x="4525" y="1906"/>
                    <a:pt x="4358" y="1906"/>
                  </a:cubicBezTo>
                  <a:cubicBezTo>
                    <a:pt x="4073" y="1906"/>
                    <a:pt x="3930" y="1573"/>
                    <a:pt x="4120" y="1382"/>
                  </a:cubicBezTo>
                  <a:cubicBezTo>
                    <a:pt x="4192" y="1311"/>
                    <a:pt x="4276" y="1279"/>
                    <a:pt x="4358" y="1279"/>
                  </a:cubicBezTo>
                  <a:close/>
                  <a:moveTo>
                    <a:pt x="1286" y="1"/>
                  </a:moveTo>
                  <a:lnTo>
                    <a:pt x="453" y="1406"/>
                  </a:lnTo>
                  <a:cubicBezTo>
                    <a:pt x="0" y="2168"/>
                    <a:pt x="548" y="3144"/>
                    <a:pt x="1453" y="3144"/>
                  </a:cubicBezTo>
                  <a:lnTo>
                    <a:pt x="6025" y="3144"/>
                  </a:lnTo>
                  <a:cubicBezTo>
                    <a:pt x="6907" y="3144"/>
                    <a:pt x="7454" y="2168"/>
                    <a:pt x="7002" y="1406"/>
                  </a:cubicBezTo>
                  <a:lnTo>
                    <a:pt x="616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3" name="Google Shape;11003;p162"/>
            <p:cNvSpPr/>
            <p:nvPr/>
          </p:nvSpPr>
          <p:spPr>
            <a:xfrm>
              <a:off x="4961448" y="1807867"/>
              <a:ext cx="165266" cy="184233"/>
            </a:xfrm>
            <a:custGeom>
              <a:avLst/>
              <a:gdLst/>
              <a:ahLst/>
              <a:cxnLst/>
              <a:rect l="l" t="t" r="r" b="b"/>
              <a:pathLst>
                <a:path w="5073" h="5647" extrusionOk="0">
                  <a:moveTo>
                    <a:pt x="2786" y="3924"/>
                  </a:moveTo>
                  <a:cubicBezTo>
                    <a:pt x="2948" y="3924"/>
                    <a:pt x="3096" y="4051"/>
                    <a:pt x="3096" y="4242"/>
                  </a:cubicBezTo>
                  <a:cubicBezTo>
                    <a:pt x="3096" y="4408"/>
                    <a:pt x="2953" y="4551"/>
                    <a:pt x="2787" y="4551"/>
                  </a:cubicBezTo>
                  <a:cubicBezTo>
                    <a:pt x="2501" y="4551"/>
                    <a:pt x="2358" y="4218"/>
                    <a:pt x="2549" y="4027"/>
                  </a:cubicBezTo>
                  <a:cubicBezTo>
                    <a:pt x="2620" y="3956"/>
                    <a:pt x="2705" y="3924"/>
                    <a:pt x="2786" y="3924"/>
                  </a:cubicBezTo>
                  <a:close/>
                  <a:moveTo>
                    <a:pt x="1480" y="4382"/>
                  </a:moveTo>
                  <a:cubicBezTo>
                    <a:pt x="1494" y="4382"/>
                    <a:pt x="1509" y="4383"/>
                    <a:pt x="1525" y="4385"/>
                  </a:cubicBezTo>
                  <a:cubicBezTo>
                    <a:pt x="1906" y="4432"/>
                    <a:pt x="1906" y="4980"/>
                    <a:pt x="1525" y="5004"/>
                  </a:cubicBezTo>
                  <a:cubicBezTo>
                    <a:pt x="1509" y="5005"/>
                    <a:pt x="1494" y="5006"/>
                    <a:pt x="1480" y="5006"/>
                  </a:cubicBezTo>
                  <a:cubicBezTo>
                    <a:pt x="1063" y="5006"/>
                    <a:pt x="1063" y="4382"/>
                    <a:pt x="1480" y="4382"/>
                  </a:cubicBezTo>
                  <a:close/>
                  <a:moveTo>
                    <a:pt x="551" y="1"/>
                  </a:moveTo>
                  <a:cubicBezTo>
                    <a:pt x="134" y="1"/>
                    <a:pt x="134" y="624"/>
                    <a:pt x="551" y="624"/>
                  </a:cubicBezTo>
                  <a:cubicBezTo>
                    <a:pt x="566" y="624"/>
                    <a:pt x="580" y="623"/>
                    <a:pt x="596" y="622"/>
                  </a:cubicBezTo>
                  <a:lnTo>
                    <a:pt x="596" y="2980"/>
                  </a:lnTo>
                  <a:cubicBezTo>
                    <a:pt x="358" y="3122"/>
                    <a:pt x="167" y="3313"/>
                    <a:pt x="0" y="3527"/>
                  </a:cubicBezTo>
                  <a:lnTo>
                    <a:pt x="1263" y="5647"/>
                  </a:lnTo>
                  <a:lnTo>
                    <a:pt x="4954" y="5647"/>
                  </a:lnTo>
                  <a:cubicBezTo>
                    <a:pt x="5073" y="4599"/>
                    <a:pt x="4597" y="3575"/>
                    <a:pt x="3715" y="2980"/>
                  </a:cubicBezTo>
                  <a:lnTo>
                    <a:pt x="3715" y="622"/>
                  </a:lnTo>
                  <a:cubicBezTo>
                    <a:pt x="3730" y="623"/>
                    <a:pt x="3744" y="624"/>
                    <a:pt x="3758" y="624"/>
                  </a:cubicBezTo>
                  <a:cubicBezTo>
                    <a:pt x="4154" y="624"/>
                    <a:pt x="4154" y="1"/>
                    <a:pt x="3758" y="1"/>
                  </a:cubicBezTo>
                  <a:cubicBezTo>
                    <a:pt x="3744" y="1"/>
                    <a:pt x="3730" y="1"/>
                    <a:pt x="3715" y="3"/>
                  </a:cubicBezTo>
                  <a:lnTo>
                    <a:pt x="596" y="3"/>
                  </a:lnTo>
                  <a:cubicBezTo>
                    <a:pt x="580" y="1"/>
                    <a:pt x="566" y="1"/>
                    <a:pt x="5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04" name="Google Shape;11004;p162"/>
          <p:cNvSpPr/>
          <p:nvPr/>
        </p:nvSpPr>
        <p:spPr>
          <a:xfrm>
            <a:off x="5608469" y="1765976"/>
            <a:ext cx="188559" cy="346575"/>
          </a:xfrm>
          <a:custGeom>
            <a:avLst/>
            <a:gdLst/>
            <a:ahLst/>
            <a:cxnLst/>
            <a:rect l="l" t="t" r="r" b="b"/>
            <a:pathLst>
              <a:path w="5788" h="10623" extrusionOk="0">
                <a:moveTo>
                  <a:pt x="382" y="1"/>
                </a:moveTo>
                <a:cubicBezTo>
                  <a:pt x="1" y="25"/>
                  <a:pt x="1" y="572"/>
                  <a:pt x="382" y="620"/>
                </a:cubicBezTo>
                <a:lnTo>
                  <a:pt x="715" y="620"/>
                </a:lnTo>
                <a:lnTo>
                  <a:pt x="715" y="8503"/>
                </a:lnTo>
                <a:cubicBezTo>
                  <a:pt x="739" y="9693"/>
                  <a:pt x="1715" y="10622"/>
                  <a:pt x="2906" y="10622"/>
                </a:cubicBezTo>
                <a:cubicBezTo>
                  <a:pt x="4073" y="10622"/>
                  <a:pt x="5049" y="9693"/>
                  <a:pt x="5097" y="8503"/>
                </a:cubicBezTo>
                <a:lnTo>
                  <a:pt x="5097" y="7526"/>
                </a:lnTo>
                <a:lnTo>
                  <a:pt x="3740" y="7526"/>
                </a:lnTo>
                <a:cubicBezTo>
                  <a:pt x="3335" y="7526"/>
                  <a:pt x="3335" y="6907"/>
                  <a:pt x="3740" y="6907"/>
                </a:cubicBezTo>
                <a:lnTo>
                  <a:pt x="5097" y="6907"/>
                </a:lnTo>
                <a:lnTo>
                  <a:pt x="5097" y="6288"/>
                </a:lnTo>
                <a:lnTo>
                  <a:pt x="4168" y="6288"/>
                </a:lnTo>
                <a:cubicBezTo>
                  <a:pt x="3787" y="6240"/>
                  <a:pt x="3787" y="5692"/>
                  <a:pt x="4168" y="5645"/>
                </a:cubicBezTo>
                <a:lnTo>
                  <a:pt x="5097" y="5645"/>
                </a:lnTo>
                <a:lnTo>
                  <a:pt x="5097" y="5026"/>
                </a:lnTo>
                <a:lnTo>
                  <a:pt x="3740" y="5026"/>
                </a:lnTo>
                <a:cubicBezTo>
                  <a:pt x="3335" y="5026"/>
                  <a:pt x="3335" y="4383"/>
                  <a:pt x="3740" y="4383"/>
                </a:cubicBezTo>
                <a:lnTo>
                  <a:pt x="5097" y="4383"/>
                </a:lnTo>
                <a:lnTo>
                  <a:pt x="5097" y="3763"/>
                </a:lnTo>
                <a:lnTo>
                  <a:pt x="4168" y="3763"/>
                </a:lnTo>
                <a:cubicBezTo>
                  <a:pt x="3787" y="3740"/>
                  <a:pt x="3787" y="3168"/>
                  <a:pt x="4168" y="3144"/>
                </a:cubicBezTo>
                <a:lnTo>
                  <a:pt x="5097" y="3144"/>
                </a:lnTo>
                <a:lnTo>
                  <a:pt x="5097" y="2501"/>
                </a:lnTo>
                <a:lnTo>
                  <a:pt x="3740" y="2501"/>
                </a:lnTo>
                <a:cubicBezTo>
                  <a:pt x="3335" y="2501"/>
                  <a:pt x="3335" y="1882"/>
                  <a:pt x="3740" y="1882"/>
                </a:cubicBezTo>
                <a:lnTo>
                  <a:pt x="5097" y="1882"/>
                </a:lnTo>
                <a:lnTo>
                  <a:pt x="5097" y="620"/>
                </a:lnTo>
                <a:lnTo>
                  <a:pt x="5407" y="620"/>
                </a:lnTo>
                <a:cubicBezTo>
                  <a:pt x="5788" y="572"/>
                  <a:pt x="5788" y="25"/>
                  <a:pt x="54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05" name="Google Shape;11005;p162"/>
          <p:cNvGrpSpPr/>
          <p:nvPr/>
        </p:nvGrpSpPr>
        <p:grpSpPr>
          <a:xfrm>
            <a:off x="6268685" y="1765976"/>
            <a:ext cx="376661" cy="349675"/>
            <a:chOff x="6268685" y="1765976"/>
            <a:chExt cx="376661" cy="349675"/>
          </a:xfrm>
        </p:grpSpPr>
        <p:sp>
          <p:nvSpPr>
            <p:cNvPr id="11006" name="Google Shape;11006;p162"/>
            <p:cNvSpPr/>
            <p:nvPr/>
          </p:nvSpPr>
          <p:spPr>
            <a:xfrm>
              <a:off x="6523148" y="1924469"/>
              <a:ext cx="122198" cy="109685"/>
            </a:xfrm>
            <a:custGeom>
              <a:avLst/>
              <a:gdLst/>
              <a:ahLst/>
              <a:cxnLst/>
              <a:rect l="l" t="t" r="r" b="b"/>
              <a:pathLst>
                <a:path w="3751" h="3362" extrusionOk="0">
                  <a:moveTo>
                    <a:pt x="1335" y="1"/>
                  </a:moveTo>
                  <a:cubicBezTo>
                    <a:pt x="1049" y="596"/>
                    <a:pt x="573" y="1049"/>
                    <a:pt x="1" y="1335"/>
                  </a:cubicBezTo>
                  <a:lnTo>
                    <a:pt x="1739" y="3073"/>
                  </a:lnTo>
                  <a:cubicBezTo>
                    <a:pt x="1943" y="3277"/>
                    <a:pt x="2171" y="3362"/>
                    <a:pt x="2390" y="3362"/>
                  </a:cubicBezTo>
                  <a:cubicBezTo>
                    <a:pt x="3119" y="3362"/>
                    <a:pt x="3751" y="2417"/>
                    <a:pt x="3073" y="1739"/>
                  </a:cubicBezTo>
                  <a:lnTo>
                    <a:pt x="133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7" name="Google Shape;11007;p162"/>
            <p:cNvSpPr/>
            <p:nvPr/>
          </p:nvSpPr>
          <p:spPr>
            <a:xfrm>
              <a:off x="6405999" y="1807932"/>
              <a:ext cx="175397" cy="149683"/>
            </a:xfrm>
            <a:custGeom>
              <a:avLst/>
              <a:gdLst/>
              <a:ahLst/>
              <a:cxnLst/>
              <a:rect l="l" t="t" r="r" b="b"/>
              <a:pathLst>
                <a:path w="5384" h="4588" extrusionOk="0">
                  <a:moveTo>
                    <a:pt x="2311" y="1"/>
                  </a:moveTo>
                  <a:cubicBezTo>
                    <a:pt x="1049" y="1"/>
                    <a:pt x="1" y="1025"/>
                    <a:pt x="1" y="2287"/>
                  </a:cubicBezTo>
                  <a:cubicBezTo>
                    <a:pt x="1" y="3671"/>
                    <a:pt x="1133" y="4588"/>
                    <a:pt x="2315" y="4588"/>
                  </a:cubicBezTo>
                  <a:cubicBezTo>
                    <a:pt x="2881" y="4588"/>
                    <a:pt x="3460" y="4377"/>
                    <a:pt x="3930" y="3906"/>
                  </a:cubicBezTo>
                  <a:cubicBezTo>
                    <a:pt x="5383" y="2454"/>
                    <a:pt x="4359" y="1"/>
                    <a:pt x="23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8" name="Google Shape;11008;p162"/>
            <p:cNvSpPr/>
            <p:nvPr/>
          </p:nvSpPr>
          <p:spPr>
            <a:xfrm>
              <a:off x="6326119" y="1765976"/>
              <a:ext cx="152072" cy="205146"/>
            </a:xfrm>
            <a:custGeom>
              <a:avLst/>
              <a:gdLst/>
              <a:ahLst/>
              <a:cxnLst/>
              <a:rect l="l" t="t" r="r" b="b"/>
              <a:pathLst>
                <a:path w="4668" h="6288" extrusionOk="0">
                  <a:moveTo>
                    <a:pt x="810" y="1"/>
                  </a:moveTo>
                  <a:cubicBezTo>
                    <a:pt x="786" y="1"/>
                    <a:pt x="762" y="1"/>
                    <a:pt x="738" y="25"/>
                  </a:cubicBezTo>
                  <a:cubicBezTo>
                    <a:pt x="500" y="215"/>
                    <a:pt x="619" y="596"/>
                    <a:pt x="929" y="620"/>
                  </a:cubicBezTo>
                  <a:lnTo>
                    <a:pt x="1024" y="620"/>
                  </a:lnTo>
                  <a:lnTo>
                    <a:pt x="1024" y="4645"/>
                  </a:lnTo>
                  <a:lnTo>
                    <a:pt x="0" y="6288"/>
                  </a:lnTo>
                  <a:lnTo>
                    <a:pt x="3691" y="6288"/>
                  </a:lnTo>
                  <a:cubicBezTo>
                    <a:pt x="1000" y="5240"/>
                    <a:pt x="1310" y="1334"/>
                    <a:pt x="4144" y="715"/>
                  </a:cubicBezTo>
                  <a:lnTo>
                    <a:pt x="4144" y="620"/>
                  </a:lnTo>
                  <a:lnTo>
                    <a:pt x="4358" y="620"/>
                  </a:lnTo>
                  <a:cubicBezTo>
                    <a:pt x="4382" y="620"/>
                    <a:pt x="4406" y="620"/>
                    <a:pt x="4430" y="596"/>
                  </a:cubicBezTo>
                  <a:cubicBezTo>
                    <a:pt x="4668" y="406"/>
                    <a:pt x="4549" y="25"/>
                    <a:pt x="4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9" name="Google Shape;11009;p162"/>
            <p:cNvSpPr/>
            <p:nvPr/>
          </p:nvSpPr>
          <p:spPr>
            <a:xfrm>
              <a:off x="6268685" y="1992068"/>
              <a:ext cx="283229" cy="123583"/>
            </a:xfrm>
            <a:custGeom>
              <a:avLst/>
              <a:gdLst/>
              <a:ahLst/>
              <a:cxnLst/>
              <a:rect l="l" t="t" r="r" b="b"/>
              <a:pathLst>
                <a:path w="8694" h="3788" extrusionOk="0">
                  <a:moveTo>
                    <a:pt x="5461" y="623"/>
                  </a:moveTo>
                  <a:cubicBezTo>
                    <a:pt x="5616" y="623"/>
                    <a:pt x="5764" y="739"/>
                    <a:pt x="5764" y="930"/>
                  </a:cubicBezTo>
                  <a:cubicBezTo>
                    <a:pt x="5764" y="1096"/>
                    <a:pt x="5645" y="1239"/>
                    <a:pt x="5478" y="1263"/>
                  </a:cubicBezTo>
                  <a:lnTo>
                    <a:pt x="5454" y="1263"/>
                  </a:lnTo>
                  <a:cubicBezTo>
                    <a:pt x="5169" y="1263"/>
                    <a:pt x="5026" y="906"/>
                    <a:pt x="5240" y="715"/>
                  </a:cubicBezTo>
                  <a:cubicBezTo>
                    <a:pt x="5304" y="652"/>
                    <a:pt x="5383" y="623"/>
                    <a:pt x="5461" y="623"/>
                  </a:cubicBezTo>
                  <a:close/>
                  <a:moveTo>
                    <a:pt x="3575" y="953"/>
                  </a:moveTo>
                  <a:cubicBezTo>
                    <a:pt x="3889" y="953"/>
                    <a:pt x="4192" y="1203"/>
                    <a:pt x="4192" y="1573"/>
                  </a:cubicBezTo>
                  <a:cubicBezTo>
                    <a:pt x="4192" y="1906"/>
                    <a:pt x="3930" y="2192"/>
                    <a:pt x="3597" y="2192"/>
                  </a:cubicBezTo>
                  <a:cubicBezTo>
                    <a:pt x="3025" y="2192"/>
                    <a:pt x="2763" y="1525"/>
                    <a:pt x="3144" y="1144"/>
                  </a:cubicBezTo>
                  <a:cubicBezTo>
                    <a:pt x="3269" y="1012"/>
                    <a:pt x="3423" y="953"/>
                    <a:pt x="3575" y="953"/>
                  </a:cubicBezTo>
                  <a:close/>
                  <a:moveTo>
                    <a:pt x="1382" y="1"/>
                  </a:moveTo>
                  <a:lnTo>
                    <a:pt x="715" y="1072"/>
                  </a:lnTo>
                  <a:cubicBezTo>
                    <a:pt x="1" y="2263"/>
                    <a:pt x="834" y="3763"/>
                    <a:pt x="2239" y="3787"/>
                  </a:cubicBezTo>
                  <a:lnTo>
                    <a:pt x="6455" y="3787"/>
                  </a:lnTo>
                  <a:cubicBezTo>
                    <a:pt x="7836" y="3763"/>
                    <a:pt x="8693" y="2239"/>
                    <a:pt x="7979" y="1072"/>
                  </a:cubicBezTo>
                  <a:lnTo>
                    <a:pt x="731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0" name="Google Shape;11010;p162"/>
          <p:cNvGrpSpPr/>
          <p:nvPr/>
        </p:nvGrpSpPr>
        <p:grpSpPr>
          <a:xfrm>
            <a:off x="7059504" y="1766368"/>
            <a:ext cx="300788" cy="348500"/>
            <a:chOff x="7059504" y="1766368"/>
            <a:chExt cx="300788" cy="348500"/>
          </a:xfrm>
        </p:grpSpPr>
        <p:sp>
          <p:nvSpPr>
            <p:cNvPr id="11011" name="Google Shape;11011;p162"/>
            <p:cNvSpPr/>
            <p:nvPr/>
          </p:nvSpPr>
          <p:spPr>
            <a:xfrm>
              <a:off x="7177174" y="1951580"/>
              <a:ext cx="183118" cy="163288"/>
            </a:xfrm>
            <a:custGeom>
              <a:avLst/>
              <a:gdLst/>
              <a:ahLst/>
              <a:cxnLst/>
              <a:rect l="l" t="t" r="r" b="b"/>
              <a:pathLst>
                <a:path w="5621" h="5005" extrusionOk="0">
                  <a:moveTo>
                    <a:pt x="5270" y="1"/>
                  </a:moveTo>
                  <a:cubicBezTo>
                    <a:pt x="5104" y="1"/>
                    <a:pt x="5002" y="136"/>
                    <a:pt x="5002" y="313"/>
                  </a:cubicBezTo>
                  <a:lnTo>
                    <a:pt x="5002" y="2385"/>
                  </a:lnTo>
                  <a:cubicBezTo>
                    <a:pt x="5002" y="3480"/>
                    <a:pt x="4097" y="4385"/>
                    <a:pt x="3001" y="4385"/>
                  </a:cubicBezTo>
                  <a:lnTo>
                    <a:pt x="1858" y="4385"/>
                  </a:lnTo>
                  <a:cubicBezTo>
                    <a:pt x="1263" y="4385"/>
                    <a:pt x="763" y="3980"/>
                    <a:pt x="644" y="3409"/>
                  </a:cubicBezTo>
                  <a:cubicBezTo>
                    <a:pt x="536" y="3421"/>
                    <a:pt x="429" y="3427"/>
                    <a:pt x="322" y="3427"/>
                  </a:cubicBezTo>
                  <a:cubicBezTo>
                    <a:pt x="215" y="3427"/>
                    <a:pt x="108" y="3421"/>
                    <a:pt x="1" y="3409"/>
                  </a:cubicBezTo>
                  <a:lnTo>
                    <a:pt x="1" y="3409"/>
                  </a:lnTo>
                  <a:cubicBezTo>
                    <a:pt x="143" y="4338"/>
                    <a:pt x="929" y="5004"/>
                    <a:pt x="1858" y="5004"/>
                  </a:cubicBezTo>
                  <a:lnTo>
                    <a:pt x="3001" y="5004"/>
                  </a:lnTo>
                  <a:cubicBezTo>
                    <a:pt x="4454" y="5004"/>
                    <a:pt x="5621" y="3838"/>
                    <a:pt x="5621" y="2385"/>
                  </a:cubicBezTo>
                  <a:lnTo>
                    <a:pt x="5621" y="313"/>
                  </a:lnTo>
                  <a:cubicBezTo>
                    <a:pt x="5621" y="136"/>
                    <a:pt x="5498" y="1"/>
                    <a:pt x="5347" y="1"/>
                  </a:cubicBezTo>
                  <a:cubicBezTo>
                    <a:pt x="5336" y="1"/>
                    <a:pt x="5323" y="2"/>
                    <a:pt x="5311" y="3"/>
                  </a:cubicBezTo>
                  <a:cubicBezTo>
                    <a:pt x="5297" y="2"/>
                    <a:pt x="5284" y="1"/>
                    <a:pt x="52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2" name="Google Shape;11012;p162"/>
            <p:cNvSpPr/>
            <p:nvPr/>
          </p:nvSpPr>
          <p:spPr>
            <a:xfrm>
              <a:off x="7278816" y="1951613"/>
              <a:ext cx="34467" cy="20358"/>
            </a:xfrm>
            <a:custGeom>
              <a:avLst/>
              <a:gdLst/>
              <a:ahLst/>
              <a:cxnLst/>
              <a:rect l="l" t="t" r="r" b="b"/>
              <a:pathLst>
                <a:path w="1058" h="624" extrusionOk="0">
                  <a:moveTo>
                    <a:pt x="662" y="0"/>
                  </a:moveTo>
                  <a:cubicBezTo>
                    <a:pt x="648" y="0"/>
                    <a:pt x="634" y="1"/>
                    <a:pt x="619" y="2"/>
                  </a:cubicBezTo>
                  <a:lnTo>
                    <a:pt x="0" y="2"/>
                  </a:lnTo>
                  <a:lnTo>
                    <a:pt x="0" y="622"/>
                  </a:lnTo>
                  <a:lnTo>
                    <a:pt x="619" y="622"/>
                  </a:lnTo>
                  <a:cubicBezTo>
                    <a:pt x="634" y="623"/>
                    <a:pt x="648" y="624"/>
                    <a:pt x="662" y="624"/>
                  </a:cubicBezTo>
                  <a:cubicBezTo>
                    <a:pt x="1058" y="624"/>
                    <a:pt x="1058" y="0"/>
                    <a:pt x="6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3" name="Google Shape;11013;p162"/>
            <p:cNvSpPr/>
            <p:nvPr/>
          </p:nvSpPr>
          <p:spPr>
            <a:xfrm>
              <a:off x="7226822" y="2044137"/>
              <a:ext cx="29450" cy="29982"/>
            </a:xfrm>
            <a:custGeom>
              <a:avLst/>
              <a:gdLst/>
              <a:ahLst/>
              <a:cxnLst/>
              <a:rect l="l" t="t" r="r" b="b"/>
              <a:pathLst>
                <a:path w="904" h="919" extrusionOk="0">
                  <a:moveTo>
                    <a:pt x="525" y="0"/>
                  </a:moveTo>
                  <a:cubicBezTo>
                    <a:pt x="358" y="119"/>
                    <a:pt x="191" y="238"/>
                    <a:pt x="1" y="334"/>
                  </a:cubicBezTo>
                  <a:lnTo>
                    <a:pt x="263" y="786"/>
                  </a:lnTo>
                  <a:cubicBezTo>
                    <a:pt x="327" y="879"/>
                    <a:pt x="415" y="918"/>
                    <a:pt x="501" y="918"/>
                  </a:cubicBezTo>
                  <a:cubicBezTo>
                    <a:pt x="705" y="918"/>
                    <a:pt x="903" y="703"/>
                    <a:pt x="787" y="453"/>
                  </a:cubicBezTo>
                  <a:lnTo>
                    <a:pt x="5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4" name="Google Shape;11014;p162"/>
            <p:cNvSpPr/>
            <p:nvPr/>
          </p:nvSpPr>
          <p:spPr>
            <a:xfrm>
              <a:off x="7264058" y="2002181"/>
              <a:ext cx="34956" cy="30374"/>
            </a:xfrm>
            <a:custGeom>
              <a:avLst/>
              <a:gdLst/>
              <a:ahLst/>
              <a:cxnLst/>
              <a:rect l="l" t="t" r="r" b="b"/>
              <a:pathLst>
                <a:path w="1073" h="931" extrusionOk="0">
                  <a:moveTo>
                    <a:pt x="263" y="0"/>
                  </a:moveTo>
                  <a:cubicBezTo>
                    <a:pt x="191" y="215"/>
                    <a:pt x="120" y="405"/>
                    <a:pt x="1" y="572"/>
                  </a:cubicBezTo>
                  <a:lnTo>
                    <a:pt x="549" y="882"/>
                  </a:lnTo>
                  <a:cubicBezTo>
                    <a:pt x="598" y="914"/>
                    <a:pt x="655" y="930"/>
                    <a:pt x="712" y="930"/>
                  </a:cubicBezTo>
                  <a:cubicBezTo>
                    <a:pt x="822" y="930"/>
                    <a:pt x="930" y="872"/>
                    <a:pt x="977" y="762"/>
                  </a:cubicBezTo>
                  <a:cubicBezTo>
                    <a:pt x="1072" y="620"/>
                    <a:pt x="1025" y="429"/>
                    <a:pt x="858" y="334"/>
                  </a:cubicBezTo>
                  <a:lnTo>
                    <a:pt x="26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5" name="Google Shape;11015;p162"/>
            <p:cNvSpPr/>
            <p:nvPr/>
          </p:nvSpPr>
          <p:spPr>
            <a:xfrm>
              <a:off x="7278816" y="1888679"/>
              <a:ext cx="34695" cy="21108"/>
            </a:xfrm>
            <a:custGeom>
              <a:avLst/>
              <a:gdLst/>
              <a:ahLst/>
              <a:cxnLst/>
              <a:rect l="l" t="t" r="r" b="b"/>
              <a:pathLst>
                <a:path w="1065" h="647" extrusionOk="0">
                  <a:moveTo>
                    <a:pt x="662" y="0"/>
                  </a:moveTo>
                  <a:cubicBezTo>
                    <a:pt x="648" y="0"/>
                    <a:pt x="634" y="1"/>
                    <a:pt x="619" y="2"/>
                  </a:cubicBezTo>
                  <a:lnTo>
                    <a:pt x="0" y="2"/>
                  </a:lnTo>
                  <a:lnTo>
                    <a:pt x="0" y="645"/>
                  </a:lnTo>
                  <a:lnTo>
                    <a:pt x="619" y="645"/>
                  </a:lnTo>
                  <a:cubicBezTo>
                    <a:pt x="627" y="646"/>
                    <a:pt x="634" y="646"/>
                    <a:pt x="641" y="646"/>
                  </a:cubicBezTo>
                  <a:cubicBezTo>
                    <a:pt x="1058" y="646"/>
                    <a:pt x="1065" y="0"/>
                    <a:pt x="6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6" name="Google Shape;11016;p162"/>
            <p:cNvSpPr/>
            <p:nvPr/>
          </p:nvSpPr>
          <p:spPr>
            <a:xfrm>
              <a:off x="7176392" y="1766368"/>
              <a:ext cx="20198" cy="31516"/>
            </a:xfrm>
            <a:custGeom>
              <a:avLst/>
              <a:gdLst/>
              <a:ahLst/>
              <a:cxnLst/>
              <a:rect l="l" t="t" r="r" b="b"/>
              <a:pathLst>
                <a:path w="620" h="966" extrusionOk="0">
                  <a:moveTo>
                    <a:pt x="310" y="1"/>
                  </a:moveTo>
                  <a:cubicBezTo>
                    <a:pt x="156" y="1"/>
                    <a:pt x="1" y="108"/>
                    <a:pt x="1" y="322"/>
                  </a:cubicBezTo>
                  <a:lnTo>
                    <a:pt x="1" y="965"/>
                  </a:lnTo>
                  <a:cubicBezTo>
                    <a:pt x="152" y="948"/>
                    <a:pt x="292" y="932"/>
                    <a:pt x="437" y="932"/>
                  </a:cubicBezTo>
                  <a:cubicBezTo>
                    <a:pt x="496" y="932"/>
                    <a:pt x="557" y="934"/>
                    <a:pt x="620" y="941"/>
                  </a:cubicBezTo>
                  <a:lnTo>
                    <a:pt x="620" y="322"/>
                  </a:lnTo>
                  <a:cubicBezTo>
                    <a:pt x="620" y="108"/>
                    <a:pt x="465" y="1"/>
                    <a:pt x="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7" name="Google Shape;11017;p162"/>
            <p:cNvSpPr/>
            <p:nvPr/>
          </p:nvSpPr>
          <p:spPr>
            <a:xfrm>
              <a:off x="7226822" y="1783431"/>
              <a:ext cx="31763" cy="33082"/>
            </a:xfrm>
            <a:custGeom>
              <a:avLst/>
              <a:gdLst/>
              <a:ahLst/>
              <a:cxnLst/>
              <a:rect l="l" t="t" r="r" b="b"/>
              <a:pathLst>
                <a:path w="975" h="1014" extrusionOk="0">
                  <a:moveTo>
                    <a:pt x="565" y="1"/>
                  </a:moveTo>
                  <a:cubicBezTo>
                    <a:pt x="474" y="1"/>
                    <a:pt x="382" y="40"/>
                    <a:pt x="310" y="133"/>
                  </a:cubicBezTo>
                  <a:lnTo>
                    <a:pt x="1" y="680"/>
                  </a:lnTo>
                  <a:cubicBezTo>
                    <a:pt x="191" y="776"/>
                    <a:pt x="358" y="895"/>
                    <a:pt x="525" y="1014"/>
                  </a:cubicBezTo>
                  <a:lnTo>
                    <a:pt x="858" y="466"/>
                  </a:lnTo>
                  <a:cubicBezTo>
                    <a:pt x="975" y="216"/>
                    <a:pt x="776" y="1"/>
                    <a:pt x="5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8" name="Google Shape;11018;p162"/>
            <p:cNvSpPr/>
            <p:nvPr/>
          </p:nvSpPr>
          <p:spPr>
            <a:xfrm>
              <a:off x="7264840" y="1828845"/>
              <a:ext cx="36682" cy="29624"/>
            </a:xfrm>
            <a:custGeom>
              <a:avLst/>
              <a:gdLst/>
              <a:ahLst/>
              <a:cxnLst/>
              <a:rect l="l" t="t" r="r" b="b"/>
              <a:pathLst>
                <a:path w="1126" h="908" extrusionOk="0">
                  <a:moveTo>
                    <a:pt x="679" y="0"/>
                  </a:moveTo>
                  <a:cubicBezTo>
                    <a:pt x="637" y="0"/>
                    <a:pt x="594" y="8"/>
                    <a:pt x="548" y="27"/>
                  </a:cubicBezTo>
                  <a:lnTo>
                    <a:pt x="1" y="336"/>
                  </a:lnTo>
                  <a:cubicBezTo>
                    <a:pt x="120" y="503"/>
                    <a:pt x="191" y="693"/>
                    <a:pt x="263" y="908"/>
                  </a:cubicBezTo>
                  <a:lnTo>
                    <a:pt x="834" y="574"/>
                  </a:lnTo>
                  <a:cubicBezTo>
                    <a:pt x="1125" y="387"/>
                    <a:pt x="962"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9" name="Google Shape;11019;p162"/>
            <p:cNvSpPr/>
            <p:nvPr/>
          </p:nvSpPr>
          <p:spPr>
            <a:xfrm>
              <a:off x="7059699" y="1951613"/>
              <a:ext cx="35281" cy="20358"/>
            </a:xfrm>
            <a:custGeom>
              <a:avLst/>
              <a:gdLst/>
              <a:ahLst/>
              <a:cxnLst/>
              <a:rect l="l" t="t" r="r" b="b"/>
              <a:pathLst>
                <a:path w="1083" h="624" extrusionOk="0">
                  <a:moveTo>
                    <a:pt x="397" y="0"/>
                  </a:moveTo>
                  <a:cubicBezTo>
                    <a:pt x="1" y="0"/>
                    <a:pt x="1" y="624"/>
                    <a:pt x="397" y="624"/>
                  </a:cubicBezTo>
                  <a:cubicBezTo>
                    <a:pt x="411" y="624"/>
                    <a:pt x="425" y="623"/>
                    <a:pt x="439" y="622"/>
                  </a:cubicBezTo>
                  <a:lnTo>
                    <a:pt x="1058" y="622"/>
                  </a:lnTo>
                  <a:lnTo>
                    <a:pt x="1082" y="2"/>
                  </a:lnTo>
                  <a:lnTo>
                    <a:pt x="439" y="2"/>
                  </a:lnTo>
                  <a:cubicBezTo>
                    <a:pt x="425" y="1"/>
                    <a:pt x="411" y="0"/>
                    <a:pt x="3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0" name="Google Shape;11020;p162"/>
            <p:cNvSpPr/>
            <p:nvPr/>
          </p:nvSpPr>
          <p:spPr>
            <a:xfrm>
              <a:off x="7116743" y="2044137"/>
              <a:ext cx="29417" cy="29982"/>
            </a:xfrm>
            <a:custGeom>
              <a:avLst/>
              <a:gdLst/>
              <a:ahLst/>
              <a:cxnLst/>
              <a:rect l="l" t="t" r="r" b="b"/>
              <a:pathLst>
                <a:path w="903" h="919" extrusionOk="0">
                  <a:moveTo>
                    <a:pt x="379" y="0"/>
                  </a:moveTo>
                  <a:lnTo>
                    <a:pt x="117" y="453"/>
                  </a:lnTo>
                  <a:cubicBezTo>
                    <a:pt x="0" y="703"/>
                    <a:pt x="199" y="918"/>
                    <a:pt x="411" y="918"/>
                  </a:cubicBezTo>
                  <a:cubicBezTo>
                    <a:pt x="501" y="918"/>
                    <a:pt x="594" y="879"/>
                    <a:pt x="665" y="786"/>
                  </a:cubicBezTo>
                  <a:lnTo>
                    <a:pt x="903" y="334"/>
                  </a:lnTo>
                  <a:cubicBezTo>
                    <a:pt x="712" y="238"/>
                    <a:pt x="546" y="119"/>
                    <a:pt x="3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1" name="Google Shape;11021;p162"/>
            <p:cNvSpPr/>
            <p:nvPr/>
          </p:nvSpPr>
          <p:spPr>
            <a:xfrm>
              <a:off x="7071623" y="2002964"/>
              <a:ext cx="36552" cy="29069"/>
            </a:xfrm>
            <a:custGeom>
              <a:avLst/>
              <a:gdLst/>
              <a:ahLst/>
              <a:cxnLst/>
              <a:rect l="l" t="t" r="r" b="b"/>
              <a:pathLst>
                <a:path w="1122" h="891" extrusionOk="0">
                  <a:moveTo>
                    <a:pt x="859" y="0"/>
                  </a:moveTo>
                  <a:lnTo>
                    <a:pt x="288" y="310"/>
                  </a:lnTo>
                  <a:cubicBezTo>
                    <a:pt x="0" y="494"/>
                    <a:pt x="155" y="891"/>
                    <a:pt x="432" y="891"/>
                  </a:cubicBezTo>
                  <a:cubicBezTo>
                    <a:pt x="476" y="891"/>
                    <a:pt x="524" y="881"/>
                    <a:pt x="573" y="858"/>
                  </a:cubicBezTo>
                  <a:lnTo>
                    <a:pt x="1121" y="572"/>
                  </a:lnTo>
                  <a:cubicBezTo>
                    <a:pt x="1002" y="381"/>
                    <a:pt x="931" y="191"/>
                    <a:pt x="85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2" name="Google Shape;11022;p162"/>
            <p:cNvSpPr/>
            <p:nvPr/>
          </p:nvSpPr>
          <p:spPr>
            <a:xfrm>
              <a:off x="7059504" y="1888679"/>
              <a:ext cx="34695" cy="21108"/>
            </a:xfrm>
            <a:custGeom>
              <a:avLst/>
              <a:gdLst/>
              <a:ahLst/>
              <a:cxnLst/>
              <a:rect l="l" t="t" r="r" b="b"/>
              <a:pathLst>
                <a:path w="1065" h="647" extrusionOk="0">
                  <a:moveTo>
                    <a:pt x="403" y="0"/>
                  </a:moveTo>
                  <a:cubicBezTo>
                    <a:pt x="0" y="0"/>
                    <a:pt x="7" y="646"/>
                    <a:pt x="423" y="646"/>
                  </a:cubicBezTo>
                  <a:cubicBezTo>
                    <a:pt x="431" y="646"/>
                    <a:pt x="438" y="646"/>
                    <a:pt x="445" y="645"/>
                  </a:cubicBezTo>
                  <a:lnTo>
                    <a:pt x="1064" y="645"/>
                  </a:lnTo>
                  <a:lnTo>
                    <a:pt x="1064" y="2"/>
                  </a:lnTo>
                  <a:lnTo>
                    <a:pt x="445" y="2"/>
                  </a:lnTo>
                  <a:cubicBezTo>
                    <a:pt x="431" y="1"/>
                    <a:pt x="417" y="0"/>
                    <a:pt x="4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3" name="Google Shape;11023;p162"/>
            <p:cNvSpPr/>
            <p:nvPr/>
          </p:nvSpPr>
          <p:spPr>
            <a:xfrm>
              <a:off x="7114397" y="1783431"/>
              <a:ext cx="31763" cy="33865"/>
            </a:xfrm>
            <a:custGeom>
              <a:avLst/>
              <a:gdLst/>
              <a:ahLst/>
              <a:cxnLst/>
              <a:rect l="l" t="t" r="r" b="b"/>
              <a:pathLst>
                <a:path w="975" h="1038" extrusionOk="0">
                  <a:moveTo>
                    <a:pt x="411" y="1"/>
                  </a:moveTo>
                  <a:cubicBezTo>
                    <a:pt x="200" y="1"/>
                    <a:pt x="1" y="216"/>
                    <a:pt x="118" y="466"/>
                  </a:cubicBezTo>
                  <a:lnTo>
                    <a:pt x="451" y="1038"/>
                  </a:lnTo>
                  <a:cubicBezTo>
                    <a:pt x="618" y="895"/>
                    <a:pt x="784" y="776"/>
                    <a:pt x="975" y="680"/>
                  </a:cubicBezTo>
                  <a:lnTo>
                    <a:pt x="665" y="133"/>
                  </a:lnTo>
                  <a:cubicBezTo>
                    <a:pt x="594" y="40"/>
                    <a:pt x="501" y="1"/>
                    <a:pt x="4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162"/>
            <p:cNvSpPr/>
            <p:nvPr/>
          </p:nvSpPr>
          <p:spPr>
            <a:xfrm>
              <a:off x="7074001" y="1828845"/>
              <a:ext cx="34923" cy="29624"/>
            </a:xfrm>
            <a:custGeom>
              <a:avLst/>
              <a:gdLst/>
              <a:ahLst/>
              <a:cxnLst/>
              <a:rect l="l" t="t" r="r" b="b"/>
              <a:pathLst>
                <a:path w="1072" h="908" extrusionOk="0">
                  <a:moveTo>
                    <a:pt x="344" y="1"/>
                  </a:moveTo>
                  <a:cubicBezTo>
                    <a:pt x="237" y="1"/>
                    <a:pt x="142" y="53"/>
                    <a:pt x="96" y="146"/>
                  </a:cubicBezTo>
                  <a:cubicBezTo>
                    <a:pt x="0" y="312"/>
                    <a:pt x="48" y="503"/>
                    <a:pt x="215" y="574"/>
                  </a:cubicBezTo>
                  <a:lnTo>
                    <a:pt x="786" y="908"/>
                  </a:lnTo>
                  <a:cubicBezTo>
                    <a:pt x="858" y="717"/>
                    <a:pt x="953" y="527"/>
                    <a:pt x="1072" y="336"/>
                  </a:cubicBezTo>
                  <a:lnTo>
                    <a:pt x="524" y="50"/>
                  </a:lnTo>
                  <a:cubicBezTo>
                    <a:pt x="465" y="17"/>
                    <a:pt x="403" y="1"/>
                    <a:pt x="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5" name="Google Shape;11025;p162"/>
            <p:cNvSpPr/>
            <p:nvPr/>
          </p:nvSpPr>
          <p:spPr>
            <a:xfrm>
              <a:off x="7115114" y="1817263"/>
              <a:ext cx="142787" cy="226907"/>
            </a:xfrm>
            <a:custGeom>
              <a:avLst/>
              <a:gdLst/>
              <a:ahLst/>
              <a:cxnLst/>
              <a:rect l="l" t="t" r="r" b="b"/>
              <a:pathLst>
                <a:path w="4383" h="6955" extrusionOk="0">
                  <a:moveTo>
                    <a:pt x="1790" y="1143"/>
                  </a:moveTo>
                  <a:cubicBezTo>
                    <a:pt x="2320" y="1143"/>
                    <a:pt x="2589" y="1817"/>
                    <a:pt x="2191" y="2215"/>
                  </a:cubicBezTo>
                  <a:cubicBezTo>
                    <a:pt x="2071" y="2336"/>
                    <a:pt x="1920" y="2390"/>
                    <a:pt x="1769" y="2390"/>
                  </a:cubicBezTo>
                  <a:cubicBezTo>
                    <a:pt x="1443" y="2390"/>
                    <a:pt x="1120" y="2137"/>
                    <a:pt x="1120" y="1763"/>
                  </a:cubicBezTo>
                  <a:cubicBezTo>
                    <a:pt x="1120" y="1406"/>
                    <a:pt x="1405" y="1144"/>
                    <a:pt x="1763" y="1144"/>
                  </a:cubicBezTo>
                  <a:cubicBezTo>
                    <a:pt x="1772" y="1143"/>
                    <a:pt x="1781" y="1143"/>
                    <a:pt x="1790" y="1143"/>
                  </a:cubicBezTo>
                  <a:close/>
                  <a:moveTo>
                    <a:pt x="3477" y="2858"/>
                  </a:moveTo>
                  <a:cubicBezTo>
                    <a:pt x="3739" y="2858"/>
                    <a:pt x="3882" y="3192"/>
                    <a:pt x="3692" y="3406"/>
                  </a:cubicBezTo>
                  <a:cubicBezTo>
                    <a:pt x="3624" y="3466"/>
                    <a:pt x="3545" y="3493"/>
                    <a:pt x="3469" y="3493"/>
                  </a:cubicBezTo>
                  <a:cubicBezTo>
                    <a:pt x="3301" y="3493"/>
                    <a:pt x="3144" y="3364"/>
                    <a:pt x="3144" y="3168"/>
                  </a:cubicBezTo>
                  <a:cubicBezTo>
                    <a:pt x="3144" y="3001"/>
                    <a:pt x="3287" y="2858"/>
                    <a:pt x="3477" y="2858"/>
                  </a:cubicBezTo>
                  <a:close/>
                  <a:moveTo>
                    <a:pt x="921" y="3499"/>
                  </a:moveTo>
                  <a:cubicBezTo>
                    <a:pt x="932" y="3499"/>
                    <a:pt x="942" y="3500"/>
                    <a:pt x="953" y="3501"/>
                  </a:cubicBezTo>
                  <a:cubicBezTo>
                    <a:pt x="1239" y="3501"/>
                    <a:pt x="1382" y="3835"/>
                    <a:pt x="1191" y="4025"/>
                  </a:cubicBezTo>
                  <a:cubicBezTo>
                    <a:pt x="1120" y="4097"/>
                    <a:pt x="1035" y="4128"/>
                    <a:pt x="954" y="4128"/>
                  </a:cubicBezTo>
                  <a:cubicBezTo>
                    <a:pt x="792" y="4128"/>
                    <a:pt x="643" y="4001"/>
                    <a:pt x="643" y="3811"/>
                  </a:cubicBezTo>
                  <a:cubicBezTo>
                    <a:pt x="643" y="3655"/>
                    <a:pt x="768" y="3499"/>
                    <a:pt x="921" y="3499"/>
                  </a:cubicBezTo>
                  <a:close/>
                  <a:moveTo>
                    <a:pt x="2739" y="4430"/>
                  </a:moveTo>
                  <a:cubicBezTo>
                    <a:pt x="3073" y="4430"/>
                    <a:pt x="3358" y="4716"/>
                    <a:pt x="3358" y="5049"/>
                  </a:cubicBezTo>
                  <a:cubicBezTo>
                    <a:pt x="3358" y="5436"/>
                    <a:pt x="3053" y="5691"/>
                    <a:pt x="2731" y="5691"/>
                  </a:cubicBezTo>
                  <a:cubicBezTo>
                    <a:pt x="2576" y="5691"/>
                    <a:pt x="2418" y="5633"/>
                    <a:pt x="2287" y="5502"/>
                  </a:cubicBezTo>
                  <a:cubicBezTo>
                    <a:pt x="1882" y="5097"/>
                    <a:pt x="2168" y="4430"/>
                    <a:pt x="2739" y="4430"/>
                  </a:cubicBezTo>
                  <a:close/>
                  <a:moveTo>
                    <a:pt x="2191" y="1"/>
                  </a:moveTo>
                  <a:cubicBezTo>
                    <a:pt x="977" y="1"/>
                    <a:pt x="0" y="977"/>
                    <a:pt x="0" y="2191"/>
                  </a:cubicBezTo>
                  <a:lnTo>
                    <a:pt x="0" y="4740"/>
                  </a:lnTo>
                  <a:cubicBezTo>
                    <a:pt x="0" y="5954"/>
                    <a:pt x="977" y="6931"/>
                    <a:pt x="2191" y="6954"/>
                  </a:cubicBezTo>
                  <a:cubicBezTo>
                    <a:pt x="3406" y="6931"/>
                    <a:pt x="4382" y="5954"/>
                    <a:pt x="4382" y="4740"/>
                  </a:cubicBezTo>
                  <a:lnTo>
                    <a:pt x="4382" y="2191"/>
                  </a:lnTo>
                  <a:cubicBezTo>
                    <a:pt x="4382" y="977"/>
                    <a:pt x="3406" y="1"/>
                    <a:pt x="2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6" name="Google Shape;11026;p162"/>
          <p:cNvGrpSpPr/>
          <p:nvPr/>
        </p:nvGrpSpPr>
        <p:grpSpPr>
          <a:xfrm>
            <a:off x="7776795" y="1766009"/>
            <a:ext cx="371742" cy="349120"/>
            <a:chOff x="7776795" y="1766009"/>
            <a:chExt cx="371742" cy="349120"/>
          </a:xfrm>
        </p:grpSpPr>
        <p:sp>
          <p:nvSpPr>
            <p:cNvPr id="11027" name="Google Shape;11027;p162"/>
            <p:cNvSpPr/>
            <p:nvPr/>
          </p:nvSpPr>
          <p:spPr>
            <a:xfrm>
              <a:off x="7897918" y="1889527"/>
              <a:ext cx="119494" cy="102475"/>
            </a:xfrm>
            <a:custGeom>
              <a:avLst/>
              <a:gdLst/>
              <a:ahLst/>
              <a:cxnLst/>
              <a:rect l="l" t="t" r="r" b="b"/>
              <a:pathLst>
                <a:path w="3668" h="3141" extrusionOk="0">
                  <a:moveTo>
                    <a:pt x="2096" y="0"/>
                  </a:moveTo>
                  <a:cubicBezTo>
                    <a:pt x="691" y="0"/>
                    <a:pt x="0" y="1691"/>
                    <a:pt x="977" y="2667"/>
                  </a:cubicBezTo>
                  <a:cubicBezTo>
                    <a:pt x="1303" y="2994"/>
                    <a:pt x="1704" y="3140"/>
                    <a:pt x="2095" y="3140"/>
                  </a:cubicBezTo>
                  <a:cubicBezTo>
                    <a:pt x="2901" y="3140"/>
                    <a:pt x="3668" y="2518"/>
                    <a:pt x="3668" y="1572"/>
                  </a:cubicBezTo>
                  <a:cubicBezTo>
                    <a:pt x="3668" y="715"/>
                    <a:pt x="2953" y="0"/>
                    <a:pt x="20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8" name="Google Shape;11028;p162"/>
            <p:cNvSpPr/>
            <p:nvPr/>
          </p:nvSpPr>
          <p:spPr>
            <a:xfrm>
              <a:off x="7776795" y="1766009"/>
              <a:ext cx="371742" cy="349120"/>
            </a:xfrm>
            <a:custGeom>
              <a:avLst/>
              <a:gdLst/>
              <a:ahLst/>
              <a:cxnLst/>
              <a:rect l="l" t="t" r="r" b="b"/>
              <a:pathLst>
                <a:path w="11411" h="10701" extrusionOk="0">
                  <a:moveTo>
                    <a:pt x="4123" y="2405"/>
                  </a:moveTo>
                  <a:cubicBezTo>
                    <a:pt x="4409" y="2453"/>
                    <a:pt x="4695" y="2524"/>
                    <a:pt x="4980" y="2596"/>
                  </a:cubicBezTo>
                  <a:cubicBezTo>
                    <a:pt x="4576" y="2786"/>
                    <a:pt x="4218" y="3000"/>
                    <a:pt x="3861" y="3239"/>
                  </a:cubicBezTo>
                  <a:cubicBezTo>
                    <a:pt x="3933" y="2953"/>
                    <a:pt x="4004" y="2667"/>
                    <a:pt x="4123" y="2405"/>
                  </a:cubicBezTo>
                  <a:close/>
                  <a:moveTo>
                    <a:pt x="8290" y="2332"/>
                  </a:moveTo>
                  <a:cubicBezTo>
                    <a:pt x="9976" y="2332"/>
                    <a:pt x="10504" y="3337"/>
                    <a:pt x="9586" y="4818"/>
                  </a:cubicBezTo>
                  <a:lnTo>
                    <a:pt x="9586" y="4818"/>
                  </a:lnTo>
                  <a:cubicBezTo>
                    <a:pt x="9257" y="4443"/>
                    <a:pt x="8905" y="4092"/>
                    <a:pt x="8529" y="3786"/>
                  </a:cubicBezTo>
                  <a:cubicBezTo>
                    <a:pt x="8457" y="3310"/>
                    <a:pt x="8338" y="2810"/>
                    <a:pt x="8172" y="2334"/>
                  </a:cubicBezTo>
                  <a:cubicBezTo>
                    <a:pt x="8211" y="2333"/>
                    <a:pt x="8251" y="2332"/>
                    <a:pt x="8290" y="2332"/>
                  </a:cubicBezTo>
                  <a:close/>
                  <a:moveTo>
                    <a:pt x="3336" y="2332"/>
                  </a:moveTo>
                  <a:cubicBezTo>
                    <a:pt x="3375" y="2332"/>
                    <a:pt x="3415" y="2333"/>
                    <a:pt x="3456" y="2334"/>
                  </a:cubicBezTo>
                  <a:cubicBezTo>
                    <a:pt x="3290" y="2810"/>
                    <a:pt x="3171" y="3310"/>
                    <a:pt x="3099" y="3786"/>
                  </a:cubicBezTo>
                  <a:cubicBezTo>
                    <a:pt x="2718" y="4096"/>
                    <a:pt x="2361" y="4453"/>
                    <a:pt x="2027" y="4834"/>
                  </a:cubicBezTo>
                  <a:cubicBezTo>
                    <a:pt x="1097" y="3322"/>
                    <a:pt x="1644" y="2332"/>
                    <a:pt x="3336" y="2332"/>
                  </a:cubicBezTo>
                  <a:close/>
                  <a:moveTo>
                    <a:pt x="8624" y="4715"/>
                  </a:moveTo>
                  <a:lnTo>
                    <a:pt x="8624" y="4715"/>
                  </a:lnTo>
                  <a:cubicBezTo>
                    <a:pt x="8838" y="4906"/>
                    <a:pt x="9029" y="5120"/>
                    <a:pt x="9219" y="5358"/>
                  </a:cubicBezTo>
                  <a:cubicBezTo>
                    <a:pt x="9029" y="5572"/>
                    <a:pt x="8838" y="5787"/>
                    <a:pt x="8624" y="6001"/>
                  </a:cubicBezTo>
                  <a:cubicBezTo>
                    <a:pt x="8648" y="5572"/>
                    <a:pt x="8648" y="5144"/>
                    <a:pt x="8624" y="4715"/>
                  </a:cubicBezTo>
                  <a:close/>
                  <a:moveTo>
                    <a:pt x="3861" y="7454"/>
                  </a:moveTo>
                  <a:cubicBezTo>
                    <a:pt x="4218" y="7692"/>
                    <a:pt x="4576" y="7906"/>
                    <a:pt x="4957" y="8097"/>
                  </a:cubicBezTo>
                  <a:cubicBezTo>
                    <a:pt x="4671" y="8192"/>
                    <a:pt x="4385" y="8240"/>
                    <a:pt x="4099" y="8287"/>
                  </a:cubicBezTo>
                  <a:cubicBezTo>
                    <a:pt x="4004" y="8025"/>
                    <a:pt x="3909" y="7739"/>
                    <a:pt x="3837" y="7478"/>
                  </a:cubicBezTo>
                  <a:lnTo>
                    <a:pt x="3861" y="7454"/>
                  </a:lnTo>
                  <a:close/>
                  <a:moveTo>
                    <a:pt x="7529" y="2405"/>
                  </a:moveTo>
                  <a:cubicBezTo>
                    <a:pt x="7981" y="3739"/>
                    <a:pt x="8124" y="5168"/>
                    <a:pt x="7933" y="6573"/>
                  </a:cubicBezTo>
                  <a:lnTo>
                    <a:pt x="7957" y="6573"/>
                  </a:lnTo>
                  <a:cubicBezTo>
                    <a:pt x="7529" y="6906"/>
                    <a:pt x="7076" y="7192"/>
                    <a:pt x="6600" y="7430"/>
                  </a:cubicBezTo>
                  <a:cubicBezTo>
                    <a:pt x="6886" y="7525"/>
                    <a:pt x="7171" y="7597"/>
                    <a:pt x="7481" y="7668"/>
                  </a:cubicBezTo>
                  <a:cubicBezTo>
                    <a:pt x="7576" y="7597"/>
                    <a:pt x="7695" y="7525"/>
                    <a:pt x="7767" y="7454"/>
                  </a:cubicBezTo>
                  <a:lnTo>
                    <a:pt x="7767" y="7454"/>
                  </a:lnTo>
                  <a:cubicBezTo>
                    <a:pt x="7695" y="7739"/>
                    <a:pt x="7624" y="8025"/>
                    <a:pt x="7505" y="8311"/>
                  </a:cubicBezTo>
                  <a:cubicBezTo>
                    <a:pt x="5528" y="7930"/>
                    <a:pt x="3718" y="6882"/>
                    <a:pt x="2408" y="5358"/>
                  </a:cubicBezTo>
                  <a:cubicBezTo>
                    <a:pt x="2599" y="5120"/>
                    <a:pt x="2789" y="4906"/>
                    <a:pt x="3004" y="4715"/>
                  </a:cubicBezTo>
                  <a:lnTo>
                    <a:pt x="3004" y="5072"/>
                  </a:lnTo>
                  <a:cubicBezTo>
                    <a:pt x="3194" y="5310"/>
                    <a:pt x="3409" y="5525"/>
                    <a:pt x="3623" y="5715"/>
                  </a:cubicBezTo>
                  <a:cubicBezTo>
                    <a:pt x="3599" y="5191"/>
                    <a:pt x="3647" y="4644"/>
                    <a:pt x="3718" y="4120"/>
                  </a:cubicBezTo>
                  <a:cubicBezTo>
                    <a:pt x="4361" y="3620"/>
                    <a:pt x="5076" y="3215"/>
                    <a:pt x="5814" y="2905"/>
                  </a:cubicBezTo>
                  <a:cubicBezTo>
                    <a:pt x="6314" y="3119"/>
                    <a:pt x="6767" y="3358"/>
                    <a:pt x="7219" y="3643"/>
                  </a:cubicBezTo>
                  <a:cubicBezTo>
                    <a:pt x="7171" y="3334"/>
                    <a:pt x="7076" y="3048"/>
                    <a:pt x="6981" y="2762"/>
                  </a:cubicBezTo>
                  <a:lnTo>
                    <a:pt x="6671" y="2596"/>
                  </a:lnTo>
                  <a:cubicBezTo>
                    <a:pt x="6957" y="2524"/>
                    <a:pt x="7243" y="2453"/>
                    <a:pt x="7529" y="2405"/>
                  </a:cubicBezTo>
                  <a:close/>
                  <a:moveTo>
                    <a:pt x="5814" y="8478"/>
                  </a:moveTo>
                  <a:cubicBezTo>
                    <a:pt x="6266" y="8644"/>
                    <a:pt x="6767" y="8787"/>
                    <a:pt x="7243" y="8883"/>
                  </a:cubicBezTo>
                  <a:cubicBezTo>
                    <a:pt x="6843" y="9632"/>
                    <a:pt x="6319" y="10073"/>
                    <a:pt x="5781" y="10073"/>
                  </a:cubicBezTo>
                  <a:cubicBezTo>
                    <a:pt x="5292" y="10073"/>
                    <a:pt x="4792" y="9710"/>
                    <a:pt x="4361" y="8883"/>
                  </a:cubicBezTo>
                  <a:lnTo>
                    <a:pt x="4385" y="8883"/>
                  </a:lnTo>
                  <a:cubicBezTo>
                    <a:pt x="4861" y="8787"/>
                    <a:pt x="5338" y="8644"/>
                    <a:pt x="5814" y="8478"/>
                  </a:cubicBezTo>
                  <a:close/>
                  <a:moveTo>
                    <a:pt x="5791" y="1"/>
                  </a:moveTo>
                  <a:cubicBezTo>
                    <a:pt x="5037" y="1"/>
                    <a:pt x="4275" y="559"/>
                    <a:pt x="3718" y="1738"/>
                  </a:cubicBezTo>
                  <a:cubicBezTo>
                    <a:pt x="3576" y="1727"/>
                    <a:pt x="3439" y="1721"/>
                    <a:pt x="3307" y="1721"/>
                  </a:cubicBezTo>
                  <a:cubicBezTo>
                    <a:pt x="389" y="1721"/>
                    <a:pt x="1" y="4423"/>
                    <a:pt x="3099" y="6906"/>
                  </a:cubicBezTo>
                  <a:cubicBezTo>
                    <a:pt x="3171" y="7406"/>
                    <a:pt x="3266" y="7882"/>
                    <a:pt x="3432" y="8359"/>
                  </a:cubicBezTo>
                  <a:cubicBezTo>
                    <a:pt x="3364" y="8362"/>
                    <a:pt x="3297" y="8364"/>
                    <a:pt x="3232" y="8364"/>
                  </a:cubicBezTo>
                  <a:cubicBezTo>
                    <a:pt x="1952" y="8364"/>
                    <a:pt x="1242" y="7701"/>
                    <a:pt x="1718" y="6477"/>
                  </a:cubicBezTo>
                  <a:cubicBezTo>
                    <a:pt x="1551" y="6311"/>
                    <a:pt x="1384" y="6096"/>
                    <a:pt x="1265" y="5953"/>
                  </a:cubicBezTo>
                  <a:lnTo>
                    <a:pt x="1265" y="5953"/>
                  </a:lnTo>
                  <a:cubicBezTo>
                    <a:pt x="416" y="7673"/>
                    <a:pt x="1307" y="8995"/>
                    <a:pt x="3288" y="8995"/>
                  </a:cubicBezTo>
                  <a:cubicBezTo>
                    <a:pt x="3419" y="8995"/>
                    <a:pt x="3554" y="8990"/>
                    <a:pt x="3694" y="8978"/>
                  </a:cubicBezTo>
                  <a:cubicBezTo>
                    <a:pt x="4243" y="10123"/>
                    <a:pt x="5025" y="10701"/>
                    <a:pt x="5806" y="10701"/>
                  </a:cubicBezTo>
                  <a:cubicBezTo>
                    <a:pt x="6958" y="10701"/>
                    <a:pt x="8108" y="9446"/>
                    <a:pt x="8505" y="6906"/>
                  </a:cubicBezTo>
                  <a:cubicBezTo>
                    <a:pt x="8886" y="6596"/>
                    <a:pt x="9243" y="6239"/>
                    <a:pt x="9577" y="5882"/>
                  </a:cubicBezTo>
                  <a:lnTo>
                    <a:pt x="9577" y="5882"/>
                  </a:lnTo>
                  <a:cubicBezTo>
                    <a:pt x="10315" y="7073"/>
                    <a:pt x="10196" y="8097"/>
                    <a:pt x="8815" y="8311"/>
                  </a:cubicBezTo>
                  <a:cubicBezTo>
                    <a:pt x="8743" y="8549"/>
                    <a:pt x="8672" y="8763"/>
                    <a:pt x="8576" y="8978"/>
                  </a:cubicBezTo>
                  <a:cubicBezTo>
                    <a:pt x="10482" y="8883"/>
                    <a:pt x="11410" y="7406"/>
                    <a:pt x="9981" y="5358"/>
                  </a:cubicBezTo>
                  <a:cubicBezTo>
                    <a:pt x="11345" y="3395"/>
                    <a:pt x="10558" y="1710"/>
                    <a:pt x="8309" y="1710"/>
                  </a:cubicBezTo>
                  <a:cubicBezTo>
                    <a:pt x="7611" y="1710"/>
                    <a:pt x="6773" y="1872"/>
                    <a:pt x="5814" y="2238"/>
                  </a:cubicBezTo>
                  <a:cubicBezTo>
                    <a:pt x="5338" y="2048"/>
                    <a:pt x="4861" y="1905"/>
                    <a:pt x="4385" y="1810"/>
                  </a:cubicBezTo>
                  <a:cubicBezTo>
                    <a:pt x="4773" y="1077"/>
                    <a:pt x="5274" y="621"/>
                    <a:pt x="5804" y="621"/>
                  </a:cubicBezTo>
                  <a:cubicBezTo>
                    <a:pt x="6152" y="621"/>
                    <a:pt x="6512" y="818"/>
                    <a:pt x="6862" y="1262"/>
                  </a:cubicBezTo>
                  <a:cubicBezTo>
                    <a:pt x="7100" y="1191"/>
                    <a:pt x="7314" y="1167"/>
                    <a:pt x="7552" y="1143"/>
                  </a:cubicBezTo>
                  <a:cubicBezTo>
                    <a:pt x="7053" y="394"/>
                    <a:pt x="6424" y="1"/>
                    <a:pt x="57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29" name="Google Shape;11029;p162"/>
          <p:cNvSpPr/>
          <p:nvPr/>
        </p:nvSpPr>
        <p:spPr>
          <a:xfrm>
            <a:off x="7853678" y="2325397"/>
            <a:ext cx="225045" cy="81595"/>
          </a:xfrm>
          <a:custGeom>
            <a:avLst/>
            <a:gdLst/>
            <a:ahLst/>
            <a:cxnLst/>
            <a:rect l="l" t="t" r="r" b="b"/>
            <a:pathLst>
              <a:path w="6908" h="2501" extrusionOk="0">
                <a:moveTo>
                  <a:pt x="310" y="0"/>
                </a:moveTo>
                <a:cubicBezTo>
                  <a:pt x="144" y="0"/>
                  <a:pt x="1" y="143"/>
                  <a:pt x="1" y="310"/>
                </a:cubicBezTo>
                <a:lnTo>
                  <a:pt x="1" y="2191"/>
                </a:lnTo>
                <a:cubicBezTo>
                  <a:pt x="1" y="2358"/>
                  <a:pt x="144" y="2501"/>
                  <a:pt x="310" y="2501"/>
                </a:cubicBezTo>
                <a:lnTo>
                  <a:pt x="6597" y="2501"/>
                </a:lnTo>
                <a:cubicBezTo>
                  <a:pt x="6764" y="2501"/>
                  <a:pt x="6907" y="2358"/>
                  <a:pt x="6907" y="2191"/>
                </a:cubicBezTo>
                <a:lnTo>
                  <a:pt x="6907" y="310"/>
                </a:lnTo>
                <a:cubicBezTo>
                  <a:pt x="6883" y="143"/>
                  <a:pt x="6764" y="0"/>
                  <a:pt x="65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0" name="Google Shape;11030;p162"/>
          <p:cNvSpPr/>
          <p:nvPr/>
        </p:nvSpPr>
        <p:spPr>
          <a:xfrm>
            <a:off x="7833513" y="2427155"/>
            <a:ext cx="265376" cy="247102"/>
          </a:xfrm>
          <a:custGeom>
            <a:avLst/>
            <a:gdLst/>
            <a:ahLst/>
            <a:cxnLst/>
            <a:rect l="l" t="t" r="r" b="b"/>
            <a:pathLst>
              <a:path w="8146" h="7574" extrusionOk="0">
                <a:moveTo>
                  <a:pt x="4049" y="1192"/>
                </a:moveTo>
                <a:cubicBezTo>
                  <a:pt x="5311" y="1192"/>
                  <a:pt x="6311" y="2216"/>
                  <a:pt x="6264" y="3454"/>
                </a:cubicBezTo>
                <a:lnTo>
                  <a:pt x="6264" y="4073"/>
                </a:lnTo>
                <a:cubicBezTo>
                  <a:pt x="6264" y="4478"/>
                  <a:pt x="6002" y="4835"/>
                  <a:pt x="5645" y="4978"/>
                </a:cubicBezTo>
                <a:lnTo>
                  <a:pt x="5645" y="5335"/>
                </a:lnTo>
                <a:cubicBezTo>
                  <a:pt x="5645" y="5859"/>
                  <a:pt x="5216" y="6288"/>
                  <a:pt x="4692" y="6288"/>
                </a:cubicBezTo>
                <a:lnTo>
                  <a:pt x="3454" y="6288"/>
                </a:lnTo>
                <a:cubicBezTo>
                  <a:pt x="2930" y="6288"/>
                  <a:pt x="2501" y="5859"/>
                  <a:pt x="2501" y="5335"/>
                </a:cubicBezTo>
                <a:lnTo>
                  <a:pt x="2501" y="4978"/>
                </a:lnTo>
                <a:cubicBezTo>
                  <a:pt x="2120" y="4835"/>
                  <a:pt x="1882" y="4478"/>
                  <a:pt x="1882" y="4073"/>
                </a:cubicBezTo>
                <a:lnTo>
                  <a:pt x="1882" y="3478"/>
                </a:lnTo>
                <a:cubicBezTo>
                  <a:pt x="1811" y="2239"/>
                  <a:pt x="2811" y="1192"/>
                  <a:pt x="4049" y="1192"/>
                </a:cubicBezTo>
                <a:close/>
                <a:moveTo>
                  <a:pt x="1144" y="1"/>
                </a:moveTo>
                <a:cubicBezTo>
                  <a:pt x="501" y="1"/>
                  <a:pt x="1" y="525"/>
                  <a:pt x="1" y="1144"/>
                </a:cubicBezTo>
                <a:lnTo>
                  <a:pt x="1" y="6431"/>
                </a:lnTo>
                <a:cubicBezTo>
                  <a:pt x="1" y="7050"/>
                  <a:pt x="501" y="7574"/>
                  <a:pt x="1144" y="7574"/>
                </a:cubicBezTo>
                <a:lnTo>
                  <a:pt x="7002" y="7574"/>
                </a:lnTo>
                <a:cubicBezTo>
                  <a:pt x="7621" y="7574"/>
                  <a:pt x="8145" y="7050"/>
                  <a:pt x="8145" y="6431"/>
                </a:cubicBezTo>
                <a:lnTo>
                  <a:pt x="8145" y="1168"/>
                </a:lnTo>
                <a:cubicBezTo>
                  <a:pt x="8145" y="525"/>
                  <a:pt x="7621" y="1"/>
                  <a:pt x="700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1031;p162"/>
          <p:cNvSpPr/>
          <p:nvPr/>
        </p:nvSpPr>
        <p:spPr>
          <a:xfrm>
            <a:off x="7912643" y="2486956"/>
            <a:ext cx="104737" cy="123616"/>
          </a:xfrm>
          <a:custGeom>
            <a:avLst/>
            <a:gdLst/>
            <a:ahLst/>
            <a:cxnLst/>
            <a:rect l="l" t="t" r="r" b="b"/>
            <a:pathLst>
              <a:path w="3215" h="3789" extrusionOk="0">
                <a:moveTo>
                  <a:pt x="986" y="1320"/>
                </a:moveTo>
                <a:cubicBezTo>
                  <a:pt x="1154" y="1320"/>
                  <a:pt x="1311" y="1449"/>
                  <a:pt x="1311" y="1645"/>
                </a:cubicBezTo>
                <a:cubicBezTo>
                  <a:pt x="1311" y="1788"/>
                  <a:pt x="1168" y="1930"/>
                  <a:pt x="1025" y="1930"/>
                </a:cubicBezTo>
                <a:lnTo>
                  <a:pt x="1025" y="1954"/>
                </a:lnTo>
                <a:cubicBezTo>
                  <a:pt x="739" y="1954"/>
                  <a:pt x="572" y="1621"/>
                  <a:pt x="763" y="1407"/>
                </a:cubicBezTo>
                <a:cubicBezTo>
                  <a:pt x="830" y="1347"/>
                  <a:pt x="909" y="1320"/>
                  <a:pt x="986" y="1320"/>
                </a:cubicBezTo>
                <a:close/>
                <a:moveTo>
                  <a:pt x="2256" y="1320"/>
                </a:moveTo>
                <a:cubicBezTo>
                  <a:pt x="2416" y="1320"/>
                  <a:pt x="2573" y="1449"/>
                  <a:pt x="2573" y="1645"/>
                </a:cubicBezTo>
                <a:cubicBezTo>
                  <a:pt x="2595" y="1799"/>
                  <a:pt x="2453" y="1933"/>
                  <a:pt x="2300" y="1933"/>
                </a:cubicBezTo>
                <a:cubicBezTo>
                  <a:pt x="2288" y="1933"/>
                  <a:pt x="2275" y="1932"/>
                  <a:pt x="2263" y="1930"/>
                </a:cubicBezTo>
                <a:lnTo>
                  <a:pt x="2263" y="1954"/>
                </a:lnTo>
                <a:cubicBezTo>
                  <a:pt x="1977" y="1954"/>
                  <a:pt x="1858" y="1597"/>
                  <a:pt x="2049" y="1407"/>
                </a:cubicBezTo>
                <a:cubicBezTo>
                  <a:pt x="2109" y="1347"/>
                  <a:pt x="2182" y="1320"/>
                  <a:pt x="2256" y="1320"/>
                </a:cubicBezTo>
                <a:close/>
                <a:moveTo>
                  <a:pt x="1643" y="2566"/>
                </a:moveTo>
                <a:cubicBezTo>
                  <a:pt x="1805" y="2566"/>
                  <a:pt x="1954" y="2693"/>
                  <a:pt x="1954" y="2883"/>
                </a:cubicBezTo>
                <a:cubicBezTo>
                  <a:pt x="1954" y="3050"/>
                  <a:pt x="1811" y="3193"/>
                  <a:pt x="1644" y="3193"/>
                </a:cubicBezTo>
                <a:cubicBezTo>
                  <a:pt x="1358" y="3193"/>
                  <a:pt x="1215" y="2859"/>
                  <a:pt x="1406" y="2669"/>
                </a:cubicBezTo>
                <a:cubicBezTo>
                  <a:pt x="1477" y="2597"/>
                  <a:pt x="1562" y="2566"/>
                  <a:pt x="1643" y="2566"/>
                </a:cubicBezTo>
                <a:close/>
                <a:moveTo>
                  <a:pt x="1639" y="1"/>
                </a:moveTo>
                <a:cubicBezTo>
                  <a:pt x="1625" y="1"/>
                  <a:pt x="1611" y="1"/>
                  <a:pt x="1596" y="2"/>
                </a:cubicBezTo>
                <a:cubicBezTo>
                  <a:pt x="715" y="2"/>
                  <a:pt x="1" y="740"/>
                  <a:pt x="48" y="1645"/>
                </a:cubicBezTo>
                <a:lnTo>
                  <a:pt x="72" y="1645"/>
                </a:lnTo>
                <a:lnTo>
                  <a:pt x="72" y="2240"/>
                </a:lnTo>
                <a:cubicBezTo>
                  <a:pt x="72" y="2407"/>
                  <a:pt x="215" y="2550"/>
                  <a:pt x="382" y="2550"/>
                </a:cubicBezTo>
                <a:cubicBezTo>
                  <a:pt x="548" y="2550"/>
                  <a:pt x="691" y="2693"/>
                  <a:pt x="691" y="2859"/>
                </a:cubicBezTo>
                <a:lnTo>
                  <a:pt x="691" y="3478"/>
                </a:lnTo>
                <a:cubicBezTo>
                  <a:pt x="691" y="3645"/>
                  <a:pt x="834" y="3788"/>
                  <a:pt x="1001" y="3788"/>
                </a:cubicBezTo>
                <a:lnTo>
                  <a:pt x="2263" y="3788"/>
                </a:lnTo>
                <a:cubicBezTo>
                  <a:pt x="2430" y="3788"/>
                  <a:pt x="2573" y="3645"/>
                  <a:pt x="2573" y="3478"/>
                </a:cubicBezTo>
                <a:lnTo>
                  <a:pt x="2573" y="2859"/>
                </a:lnTo>
                <a:cubicBezTo>
                  <a:pt x="2573" y="2693"/>
                  <a:pt x="2716" y="2550"/>
                  <a:pt x="2882" y="2550"/>
                </a:cubicBezTo>
                <a:cubicBezTo>
                  <a:pt x="3049" y="2550"/>
                  <a:pt x="3168" y="2407"/>
                  <a:pt x="3168" y="2240"/>
                </a:cubicBezTo>
                <a:lnTo>
                  <a:pt x="3168" y="1621"/>
                </a:lnTo>
                <a:cubicBezTo>
                  <a:pt x="3215" y="730"/>
                  <a:pt x="2524" y="1"/>
                  <a:pt x="16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32" name="Google Shape;11032;p162"/>
          <p:cNvGrpSpPr/>
          <p:nvPr/>
        </p:nvGrpSpPr>
        <p:grpSpPr>
          <a:xfrm>
            <a:off x="7079409" y="2324614"/>
            <a:ext cx="265376" cy="349642"/>
            <a:chOff x="7079409" y="2324614"/>
            <a:chExt cx="265376" cy="349642"/>
          </a:xfrm>
        </p:grpSpPr>
        <p:sp>
          <p:nvSpPr>
            <p:cNvPr id="11033" name="Google Shape;11033;p162"/>
            <p:cNvSpPr/>
            <p:nvPr/>
          </p:nvSpPr>
          <p:spPr>
            <a:xfrm>
              <a:off x="7079409" y="2510283"/>
              <a:ext cx="61343" cy="40455"/>
            </a:xfrm>
            <a:custGeom>
              <a:avLst/>
              <a:gdLst/>
              <a:ahLst/>
              <a:cxnLst/>
              <a:rect l="l" t="t" r="r" b="b"/>
              <a:pathLst>
                <a:path w="1883" h="1240" extrusionOk="0">
                  <a:moveTo>
                    <a:pt x="1" y="1"/>
                  </a:moveTo>
                  <a:lnTo>
                    <a:pt x="1" y="1239"/>
                  </a:lnTo>
                  <a:lnTo>
                    <a:pt x="1882" y="1239"/>
                  </a:lnTo>
                  <a:lnTo>
                    <a:pt x="18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4" name="Google Shape;11034;p162"/>
            <p:cNvSpPr/>
            <p:nvPr/>
          </p:nvSpPr>
          <p:spPr>
            <a:xfrm>
              <a:off x="7161667" y="2570900"/>
              <a:ext cx="40364" cy="41205"/>
            </a:xfrm>
            <a:custGeom>
              <a:avLst/>
              <a:gdLst/>
              <a:ahLst/>
              <a:cxnLst/>
              <a:rect l="l" t="t" r="r" b="b"/>
              <a:pathLst>
                <a:path w="1239" h="1263" extrusionOk="0">
                  <a:moveTo>
                    <a:pt x="0" y="0"/>
                  </a:moveTo>
                  <a:lnTo>
                    <a:pt x="0" y="1263"/>
                  </a:lnTo>
                  <a:lnTo>
                    <a:pt x="1239" y="1263"/>
                  </a:lnTo>
                  <a:lnTo>
                    <a:pt x="123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1035;p162"/>
            <p:cNvSpPr/>
            <p:nvPr/>
          </p:nvSpPr>
          <p:spPr>
            <a:xfrm>
              <a:off x="7079409" y="2570900"/>
              <a:ext cx="61343" cy="41205"/>
            </a:xfrm>
            <a:custGeom>
              <a:avLst/>
              <a:gdLst/>
              <a:ahLst/>
              <a:cxnLst/>
              <a:rect l="l" t="t" r="r" b="b"/>
              <a:pathLst>
                <a:path w="1883" h="1263" extrusionOk="0">
                  <a:moveTo>
                    <a:pt x="1" y="0"/>
                  </a:moveTo>
                  <a:lnTo>
                    <a:pt x="1" y="1263"/>
                  </a:lnTo>
                  <a:lnTo>
                    <a:pt x="1882" y="1263"/>
                  </a:lnTo>
                  <a:lnTo>
                    <a:pt x="188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6" name="Google Shape;11036;p162"/>
            <p:cNvSpPr/>
            <p:nvPr/>
          </p:nvSpPr>
          <p:spPr>
            <a:xfrm>
              <a:off x="7283474" y="2510283"/>
              <a:ext cx="61311" cy="40455"/>
            </a:xfrm>
            <a:custGeom>
              <a:avLst/>
              <a:gdLst/>
              <a:ahLst/>
              <a:cxnLst/>
              <a:rect l="l" t="t" r="r" b="b"/>
              <a:pathLst>
                <a:path w="1882" h="1240" extrusionOk="0">
                  <a:moveTo>
                    <a:pt x="0" y="1"/>
                  </a:moveTo>
                  <a:lnTo>
                    <a:pt x="0" y="1239"/>
                  </a:lnTo>
                  <a:lnTo>
                    <a:pt x="1882" y="1239"/>
                  </a:lnTo>
                  <a:lnTo>
                    <a:pt x="18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7" name="Google Shape;11037;p162"/>
            <p:cNvSpPr/>
            <p:nvPr/>
          </p:nvSpPr>
          <p:spPr>
            <a:xfrm>
              <a:off x="7263276" y="2386765"/>
              <a:ext cx="20980" cy="41205"/>
            </a:xfrm>
            <a:custGeom>
              <a:avLst/>
              <a:gdLst/>
              <a:ahLst/>
              <a:cxnLst/>
              <a:rect l="l" t="t" r="r" b="b"/>
              <a:pathLst>
                <a:path w="644" h="1263" extrusionOk="0">
                  <a:moveTo>
                    <a:pt x="192" y="0"/>
                  </a:moveTo>
                  <a:cubicBezTo>
                    <a:pt x="72" y="0"/>
                    <a:pt x="1" y="96"/>
                    <a:pt x="1" y="215"/>
                  </a:cubicBezTo>
                  <a:lnTo>
                    <a:pt x="1" y="1072"/>
                  </a:lnTo>
                  <a:cubicBezTo>
                    <a:pt x="1" y="1167"/>
                    <a:pt x="72" y="1263"/>
                    <a:pt x="192" y="1263"/>
                  </a:cubicBezTo>
                  <a:lnTo>
                    <a:pt x="453" y="1263"/>
                  </a:lnTo>
                  <a:cubicBezTo>
                    <a:pt x="549" y="1263"/>
                    <a:pt x="644" y="1167"/>
                    <a:pt x="644" y="1072"/>
                  </a:cubicBezTo>
                  <a:lnTo>
                    <a:pt x="644" y="215"/>
                  </a:lnTo>
                  <a:cubicBezTo>
                    <a:pt x="644" y="96"/>
                    <a:pt x="549" y="0"/>
                    <a:pt x="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8" name="Google Shape;11038;p162"/>
            <p:cNvSpPr/>
            <p:nvPr/>
          </p:nvSpPr>
          <p:spPr>
            <a:xfrm>
              <a:off x="7079409" y="2324614"/>
              <a:ext cx="265376" cy="164724"/>
            </a:xfrm>
            <a:custGeom>
              <a:avLst/>
              <a:gdLst/>
              <a:ahLst/>
              <a:cxnLst/>
              <a:rect l="l" t="t" r="r" b="b"/>
              <a:pathLst>
                <a:path w="8146" h="5049" extrusionOk="0">
                  <a:moveTo>
                    <a:pt x="6097" y="1286"/>
                  </a:moveTo>
                  <a:cubicBezTo>
                    <a:pt x="6550" y="1286"/>
                    <a:pt x="6907" y="1667"/>
                    <a:pt x="6907" y="2120"/>
                  </a:cubicBezTo>
                  <a:lnTo>
                    <a:pt x="6907" y="2977"/>
                  </a:lnTo>
                  <a:cubicBezTo>
                    <a:pt x="6907" y="3430"/>
                    <a:pt x="6550" y="3787"/>
                    <a:pt x="6097" y="3811"/>
                  </a:cubicBezTo>
                  <a:lnTo>
                    <a:pt x="5836" y="3811"/>
                  </a:lnTo>
                  <a:cubicBezTo>
                    <a:pt x="5383" y="3787"/>
                    <a:pt x="5002" y="3430"/>
                    <a:pt x="5002" y="2977"/>
                  </a:cubicBezTo>
                  <a:lnTo>
                    <a:pt x="5026" y="2120"/>
                  </a:lnTo>
                  <a:cubicBezTo>
                    <a:pt x="5026" y="1667"/>
                    <a:pt x="5383" y="1286"/>
                    <a:pt x="5836" y="1286"/>
                  </a:cubicBezTo>
                  <a:close/>
                  <a:moveTo>
                    <a:pt x="930" y="0"/>
                  </a:moveTo>
                  <a:cubicBezTo>
                    <a:pt x="406" y="24"/>
                    <a:pt x="1" y="429"/>
                    <a:pt x="1" y="953"/>
                  </a:cubicBezTo>
                  <a:lnTo>
                    <a:pt x="1" y="5049"/>
                  </a:lnTo>
                  <a:lnTo>
                    <a:pt x="8146" y="5049"/>
                  </a:lnTo>
                  <a:lnTo>
                    <a:pt x="8146" y="953"/>
                  </a:lnTo>
                  <a:cubicBezTo>
                    <a:pt x="8146" y="429"/>
                    <a:pt x="7717" y="0"/>
                    <a:pt x="72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9" name="Google Shape;11039;p162"/>
            <p:cNvSpPr/>
            <p:nvPr/>
          </p:nvSpPr>
          <p:spPr>
            <a:xfrm>
              <a:off x="7222163" y="2570900"/>
              <a:ext cx="41145" cy="41205"/>
            </a:xfrm>
            <a:custGeom>
              <a:avLst/>
              <a:gdLst/>
              <a:ahLst/>
              <a:cxnLst/>
              <a:rect l="l" t="t" r="r" b="b"/>
              <a:pathLst>
                <a:path w="1263" h="1263" extrusionOk="0">
                  <a:moveTo>
                    <a:pt x="1" y="0"/>
                  </a:moveTo>
                  <a:lnTo>
                    <a:pt x="1" y="1263"/>
                  </a:lnTo>
                  <a:lnTo>
                    <a:pt x="1263" y="1263"/>
                  </a:lnTo>
                  <a:lnTo>
                    <a:pt x="126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0" name="Google Shape;11040;p162"/>
            <p:cNvSpPr/>
            <p:nvPr/>
          </p:nvSpPr>
          <p:spPr>
            <a:xfrm>
              <a:off x="7222163" y="2510283"/>
              <a:ext cx="41145" cy="40455"/>
            </a:xfrm>
            <a:custGeom>
              <a:avLst/>
              <a:gdLst/>
              <a:ahLst/>
              <a:cxnLst/>
              <a:rect l="l" t="t" r="r" b="b"/>
              <a:pathLst>
                <a:path w="1263" h="1240" extrusionOk="0">
                  <a:moveTo>
                    <a:pt x="1" y="1"/>
                  </a:moveTo>
                  <a:lnTo>
                    <a:pt x="1" y="1239"/>
                  </a:lnTo>
                  <a:lnTo>
                    <a:pt x="1263" y="1239"/>
                  </a:lnTo>
                  <a:lnTo>
                    <a:pt x="126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1041;p162"/>
            <p:cNvSpPr/>
            <p:nvPr/>
          </p:nvSpPr>
          <p:spPr>
            <a:xfrm>
              <a:off x="7079409" y="2633051"/>
              <a:ext cx="61343" cy="41205"/>
            </a:xfrm>
            <a:custGeom>
              <a:avLst/>
              <a:gdLst/>
              <a:ahLst/>
              <a:cxnLst/>
              <a:rect l="l" t="t" r="r" b="b"/>
              <a:pathLst>
                <a:path w="1883" h="1263" extrusionOk="0">
                  <a:moveTo>
                    <a:pt x="1" y="1"/>
                  </a:moveTo>
                  <a:lnTo>
                    <a:pt x="1" y="334"/>
                  </a:lnTo>
                  <a:cubicBezTo>
                    <a:pt x="1" y="834"/>
                    <a:pt x="406" y="1263"/>
                    <a:pt x="930" y="1263"/>
                  </a:cubicBezTo>
                  <a:lnTo>
                    <a:pt x="1882" y="1263"/>
                  </a:lnTo>
                  <a:lnTo>
                    <a:pt x="18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2" name="Google Shape;11042;p162"/>
            <p:cNvSpPr/>
            <p:nvPr/>
          </p:nvSpPr>
          <p:spPr>
            <a:xfrm>
              <a:off x="7161667" y="2510283"/>
              <a:ext cx="40364" cy="40455"/>
            </a:xfrm>
            <a:custGeom>
              <a:avLst/>
              <a:gdLst/>
              <a:ahLst/>
              <a:cxnLst/>
              <a:rect l="l" t="t" r="r" b="b"/>
              <a:pathLst>
                <a:path w="1239" h="1240" extrusionOk="0">
                  <a:moveTo>
                    <a:pt x="0" y="1"/>
                  </a:moveTo>
                  <a:lnTo>
                    <a:pt x="0" y="1239"/>
                  </a:lnTo>
                  <a:lnTo>
                    <a:pt x="1239" y="1239"/>
                  </a:lnTo>
                  <a:lnTo>
                    <a:pt x="123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3" name="Google Shape;11043;p162"/>
            <p:cNvSpPr/>
            <p:nvPr/>
          </p:nvSpPr>
          <p:spPr>
            <a:xfrm>
              <a:off x="7283474" y="2570900"/>
              <a:ext cx="61311" cy="103356"/>
            </a:xfrm>
            <a:custGeom>
              <a:avLst/>
              <a:gdLst/>
              <a:ahLst/>
              <a:cxnLst/>
              <a:rect l="l" t="t" r="r" b="b"/>
              <a:pathLst>
                <a:path w="1882" h="3168" extrusionOk="0">
                  <a:moveTo>
                    <a:pt x="0" y="0"/>
                  </a:moveTo>
                  <a:lnTo>
                    <a:pt x="0" y="3168"/>
                  </a:lnTo>
                  <a:lnTo>
                    <a:pt x="953" y="3168"/>
                  </a:lnTo>
                  <a:cubicBezTo>
                    <a:pt x="1453" y="3168"/>
                    <a:pt x="1882" y="2739"/>
                    <a:pt x="1882" y="2239"/>
                  </a:cubicBezTo>
                  <a:lnTo>
                    <a:pt x="188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4" name="Google Shape;11044;p162"/>
            <p:cNvSpPr/>
            <p:nvPr/>
          </p:nvSpPr>
          <p:spPr>
            <a:xfrm>
              <a:off x="7222163" y="2633051"/>
              <a:ext cx="41145" cy="41205"/>
            </a:xfrm>
            <a:custGeom>
              <a:avLst/>
              <a:gdLst/>
              <a:ahLst/>
              <a:cxnLst/>
              <a:rect l="l" t="t" r="r" b="b"/>
              <a:pathLst>
                <a:path w="1263" h="1263" extrusionOk="0">
                  <a:moveTo>
                    <a:pt x="1" y="1"/>
                  </a:moveTo>
                  <a:lnTo>
                    <a:pt x="1" y="1263"/>
                  </a:lnTo>
                  <a:lnTo>
                    <a:pt x="1263" y="1263"/>
                  </a:lnTo>
                  <a:lnTo>
                    <a:pt x="126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5" name="Google Shape;11045;p162"/>
            <p:cNvSpPr/>
            <p:nvPr/>
          </p:nvSpPr>
          <p:spPr>
            <a:xfrm>
              <a:off x="7161667" y="2633051"/>
              <a:ext cx="40364" cy="41205"/>
            </a:xfrm>
            <a:custGeom>
              <a:avLst/>
              <a:gdLst/>
              <a:ahLst/>
              <a:cxnLst/>
              <a:rect l="l" t="t" r="r" b="b"/>
              <a:pathLst>
                <a:path w="1239" h="1263" extrusionOk="0">
                  <a:moveTo>
                    <a:pt x="0" y="1"/>
                  </a:moveTo>
                  <a:lnTo>
                    <a:pt x="0" y="1263"/>
                  </a:lnTo>
                  <a:lnTo>
                    <a:pt x="1239" y="1263"/>
                  </a:lnTo>
                  <a:lnTo>
                    <a:pt x="123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6" name="Google Shape;11046;p162"/>
          <p:cNvGrpSpPr/>
          <p:nvPr/>
        </p:nvGrpSpPr>
        <p:grpSpPr>
          <a:xfrm>
            <a:off x="6281293" y="2325332"/>
            <a:ext cx="353433" cy="349120"/>
            <a:chOff x="6281293" y="2325332"/>
            <a:chExt cx="353433" cy="349120"/>
          </a:xfrm>
        </p:grpSpPr>
        <p:sp>
          <p:nvSpPr>
            <p:cNvPr id="11047" name="Google Shape;11047;p162"/>
            <p:cNvSpPr/>
            <p:nvPr/>
          </p:nvSpPr>
          <p:spPr>
            <a:xfrm>
              <a:off x="6416880" y="2509533"/>
              <a:ext cx="81476" cy="164919"/>
            </a:xfrm>
            <a:custGeom>
              <a:avLst/>
              <a:gdLst/>
              <a:ahLst/>
              <a:cxnLst/>
              <a:rect l="l" t="t" r="r" b="b"/>
              <a:pathLst>
                <a:path w="2501" h="5055" extrusionOk="0">
                  <a:moveTo>
                    <a:pt x="0" y="0"/>
                  </a:moveTo>
                  <a:lnTo>
                    <a:pt x="0" y="4739"/>
                  </a:lnTo>
                  <a:cubicBezTo>
                    <a:pt x="0" y="4926"/>
                    <a:pt x="148" y="5055"/>
                    <a:pt x="315" y="5055"/>
                  </a:cubicBezTo>
                  <a:cubicBezTo>
                    <a:pt x="360" y="5055"/>
                    <a:pt x="407" y="5045"/>
                    <a:pt x="453" y="5025"/>
                  </a:cubicBezTo>
                  <a:lnTo>
                    <a:pt x="2334" y="4072"/>
                  </a:lnTo>
                  <a:cubicBezTo>
                    <a:pt x="2429" y="4025"/>
                    <a:pt x="2501" y="3906"/>
                    <a:pt x="2501" y="3787"/>
                  </a:cubicBezTo>
                  <a:lnTo>
                    <a:pt x="250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8" name="Google Shape;11048;p162"/>
            <p:cNvSpPr/>
            <p:nvPr/>
          </p:nvSpPr>
          <p:spPr>
            <a:xfrm>
              <a:off x="6281293" y="2325332"/>
              <a:ext cx="353433" cy="163256"/>
            </a:xfrm>
            <a:custGeom>
              <a:avLst/>
              <a:gdLst/>
              <a:ahLst/>
              <a:cxnLst/>
              <a:rect l="l" t="t" r="r" b="b"/>
              <a:pathLst>
                <a:path w="10849" h="5004" extrusionOk="0">
                  <a:moveTo>
                    <a:pt x="371" y="1"/>
                  </a:moveTo>
                  <a:cubicBezTo>
                    <a:pt x="128" y="1"/>
                    <a:pt x="1" y="296"/>
                    <a:pt x="162" y="502"/>
                  </a:cubicBezTo>
                  <a:lnTo>
                    <a:pt x="3805" y="5003"/>
                  </a:lnTo>
                  <a:lnTo>
                    <a:pt x="7020" y="5003"/>
                  </a:lnTo>
                  <a:lnTo>
                    <a:pt x="10688" y="502"/>
                  </a:lnTo>
                  <a:cubicBezTo>
                    <a:pt x="10848" y="296"/>
                    <a:pt x="10699" y="1"/>
                    <a:pt x="10454" y="1"/>
                  </a:cubicBezTo>
                  <a:cubicBezTo>
                    <a:pt x="10445" y="1"/>
                    <a:pt x="10435" y="1"/>
                    <a:pt x="10426" y="2"/>
                  </a:cubicBezTo>
                  <a:lnTo>
                    <a:pt x="400" y="2"/>
                  </a:lnTo>
                  <a:cubicBezTo>
                    <a:pt x="390" y="1"/>
                    <a:pt x="381" y="1"/>
                    <a:pt x="3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9" name="Google Shape;11049;p162"/>
          <p:cNvGrpSpPr/>
          <p:nvPr/>
        </p:nvGrpSpPr>
        <p:grpSpPr>
          <a:xfrm>
            <a:off x="5522139" y="2324810"/>
            <a:ext cx="376466" cy="350425"/>
            <a:chOff x="5522139" y="2324810"/>
            <a:chExt cx="376466" cy="350425"/>
          </a:xfrm>
        </p:grpSpPr>
        <p:sp>
          <p:nvSpPr>
            <p:cNvPr id="11050" name="Google Shape;11050;p162"/>
            <p:cNvSpPr/>
            <p:nvPr/>
          </p:nvSpPr>
          <p:spPr>
            <a:xfrm>
              <a:off x="5655023" y="2428721"/>
              <a:ext cx="119494" cy="102475"/>
            </a:xfrm>
            <a:custGeom>
              <a:avLst/>
              <a:gdLst/>
              <a:ahLst/>
              <a:cxnLst/>
              <a:rect l="l" t="t" r="r" b="b"/>
              <a:pathLst>
                <a:path w="3668" h="3141" extrusionOk="0">
                  <a:moveTo>
                    <a:pt x="2096" y="0"/>
                  </a:moveTo>
                  <a:cubicBezTo>
                    <a:pt x="691" y="0"/>
                    <a:pt x="1" y="1691"/>
                    <a:pt x="1001" y="2668"/>
                  </a:cubicBezTo>
                  <a:cubicBezTo>
                    <a:pt x="1320" y="2994"/>
                    <a:pt x="1715" y="3141"/>
                    <a:pt x="2102" y="3141"/>
                  </a:cubicBezTo>
                  <a:cubicBezTo>
                    <a:pt x="2901" y="3141"/>
                    <a:pt x="3668" y="2518"/>
                    <a:pt x="3668" y="1572"/>
                  </a:cubicBezTo>
                  <a:cubicBezTo>
                    <a:pt x="3668" y="715"/>
                    <a:pt x="2954" y="0"/>
                    <a:pt x="20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1" name="Google Shape;11051;p162"/>
            <p:cNvSpPr/>
            <p:nvPr/>
          </p:nvSpPr>
          <p:spPr>
            <a:xfrm>
              <a:off x="5573449" y="2532827"/>
              <a:ext cx="118843" cy="121887"/>
            </a:xfrm>
            <a:custGeom>
              <a:avLst/>
              <a:gdLst/>
              <a:ahLst/>
              <a:cxnLst/>
              <a:rect l="l" t="t" r="r" b="b"/>
              <a:pathLst>
                <a:path w="3648" h="3736" extrusionOk="0">
                  <a:moveTo>
                    <a:pt x="3124" y="1"/>
                  </a:moveTo>
                  <a:lnTo>
                    <a:pt x="2219" y="1287"/>
                  </a:lnTo>
                  <a:cubicBezTo>
                    <a:pt x="2061" y="1229"/>
                    <a:pt x="1908" y="1203"/>
                    <a:pt x="1763" y="1203"/>
                  </a:cubicBezTo>
                  <a:cubicBezTo>
                    <a:pt x="643" y="1203"/>
                    <a:pt x="0" y="2763"/>
                    <a:pt x="1076" y="3501"/>
                  </a:cubicBezTo>
                  <a:cubicBezTo>
                    <a:pt x="1314" y="3665"/>
                    <a:pt x="1560" y="3736"/>
                    <a:pt x="1795" y="3736"/>
                  </a:cubicBezTo>
                  <a:cubicBezTo>
                    <a:pt x="2758" y="3736"/>
                    <a:pt x="3528" y="2544"/>
                    <a:pt x="2743" y="1644"/>
                  </a:cubicBezTo>
                  <a:lnTo>
                    <a:pt x="3648" y="358"/>
                  </a:lnTo>
                  <a:cubicBezTo>
                    <a:pt x="3457" y="263"/>
                    <a:pt x="3267" y="143"/>
                    <a:pt x="31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2" name="Google Shape;11052;p162"/>
            <p:cNvSpPr/>
            <p:nvPr/>
          </p:nvSpPr>
          <p:spPr>
            <a:xfrm>
              <a:off x="5763636" y="2324810"/>
              <a:ext cx="120081" cy="109392"/>
            </a:xfrm>
            <a:custGeom>
              <a:avLst/>
              <a:gdLst/>
              <a:ahLst/>
              <a:cxnLst/>
              <a:rect l="l" t="t" r="r" b="b"/>
              <a:pathLst>
                <a:path w="3686" h="3353" extrusionOk="0">
                  <a:moveTo>
                    <a:pt x="1923" y="1"/>
                  </a:moveTo>
                  <a:cubicBezTo>
                    <a:pt x="1029" y="1"/>
                    <a:pt x="244" y="1042"/>
                    <a:pt x="882" y="1971"/>
                  </a:cubicBezTo>
                  <a:lnTo>
                    <a:pt x="1" y="2947"/>
                  </a:lnTo>
                  <a:cubicBezTo>
                    <a:pt x="191" y="3066"/>
                    <a:pt x="334" y="3185"/>
                    <a:pt x="453" y="3352"/>
                  </a:cubicBezTo>
                  <a:lnTo>
                    <a:pt x="1358" y="2376"/>
                  </a:lnTo>
                  <a:cubicBezTo>
                    <a:pt x="1560" y="2479"/>
                    <a:pt x="1759" y="2524"/>
                    <a:pt x="1948" y="2524"/>
                  </a:cubicBezTo>
                  <a:cubicBezTo>
                    <a:pt x="2980" y="2524"/>
                    <a:pt x="3686" y="1153"/>
                    <a:pt x="2739" y="328"/>
                  </a:cubicBezTo>
                  <a:cubicBezTo>
                    <a:pt x="2482" y="99"/>
                    <a:pt x="2197" y="1"/>
                    <a:pt x="19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3" name="Google Shape;11053;p162"/>
            <p:cNvSpPr/>
            <p:nvPr/>
          </p:nvSpPr>
          <p:spPr>
            <a:xfrm>
              <a:off x="5522139" y="2387841"/>
              <a:ext cx="137575" cy="102540"/>
            </a:xfrm>
            <a:custGeom>
              <a:avLst/>
              <a:gdLst/>
              <a:ahLst/>
              <a:cxnLst/>
              <a:rect l="l" t="t" r="r" b="b"/>
              <a:pathLst>
                <a:path w="4223" h="3143" extrusionOk="0">
                  <a:moveTo>
                    <a:pt x="1773" y="1"/>
                  </a:moveTo>
                  <a:cubicBezTo>
                    <a:pt x="1116" y="1"/>
                    <a:pt x="462" y="382"/>
                    <a:pt x="269" y="1206"/>
                  </a:cubicBezTo>
                  <a:cubicBezTo>
                    <a:pt x="0" y="2358"/>
                    <a:pt x="915" y="3143"/>
                    <a:pt x="1833" y="3143"/>
                  </a:cubicBezTo>
                  <a:cubicBezTo>
                    <a:pt x="2376" y="3143"/>
                    <a:pt x="2921" y="2868"/>
                    <a:pt x="3222" y="2230"/>
                  </a:cubicBezTo>
                  <a:lnTo>
                    <a:pt x="4032" y="2420"/>
                  </a:lnTo>
                  <a:cubicBezTo>
                    <a:pt x="4056" y="2206"/>
                    <a:pt x="4127" y="1992"/>
                    <a:pt x="4222" y="1825"/>
                  </a:cubicBezTo>
                  <a:lnTo>
                    <a:pt x="3365" y="1611"/>
                  </a:lnTo>
                  <a:cubicBezTo>
                    <a:pt x="3391" y="574"/>
                    <a:pt x="2579" y="1"/>
                    <a:pt x="17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4" name="Google Shape;11054;p162"/>
            <p:cNvSpPr/>
            <p:nvPr/>
          </p:nvSpPr>
          <p:spPr>
            <a:xfrm>
              <a:off x="5753081" y="2528162"/>
              <a:ext cx="145524" cy="147074"/>
            </a:xfrm>
            <a:custGeom>
              <a:avLst/>
              <a:gdLst/>
              <a:ahLst/>
              <a:cxnLst/>
              <a:rect l="l" t="t" r="r" b="b"/>
              <a:pathLst>
                <a:path w="4467" h="4508" extrusionOk="0">
                  <a:moveTo>
                    <a:pt x="706" y="1"/>
                  </a:moveTo>
                  <a:cubicBezTo>
                    <a:pt x="563" y="144"/>
                    <a:pt x="396" y="286"/>
                    <a:pt x="229" y="406"/>
                  </a:cubicBezTo>
                  <a:lnTo>
                    <a:pt x="1110" y="1787"/>
                  </a:lnTo>
                  <a:cubicBezTo>
                    <a:pt x="1" y="2877"/>
                    <a:pt x="944" y="4508"/>
                    <a:pt x="2197" y="4508"/>
                  </a:cubicBezTo>
                  <a:cubicBezTo>
                    <a:pt x="2477" y="4508"/>
                    <a:pt x="2772" y="4427"/>
                    <a:pt x="3063" y="4240"/>
                  </a:cubicBezTo>
                  <a:cubicBezTo>
                    <a:pt x="4467" y="3339"/>
                    <a:pt x="3678" y="1333"/>
                    <a:pt x="2268" y="1333"/>
                  </a:cubicBezTo>
                  <a:cubicBezTo>
                    <a:pt x="2075" y="1333"/>
                    <a:pt x="1870" y="1370"/>
                    <a:pt x="1658" y="1453"/>
                  </a:cubicBezTo>
                  <a:lnTo>
                    <a:pt x="70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5" name="Google Shape;11055;p162"/>
          <p:cNvGrpSpPr/>
          <p:nvPr/>
        </p:nvGrpSpPr>
        <p:grpSpPr>
          <a:xfrm>
            <a:off x="4715520" y="2325397"/>
            <a:ext cx="408098" cy="349610"/>
            <a:chOff x="4715520" y="2325397"/>
            <a:chExt cx="408098" cy="349610"/>
          </a:xfrm>
        </p:grpSpPr>
        <p:sp>
          <p:nvSpPr>
            <p:cNvPr id="11056" name="Google Shape;11056;p162"/>
            <p:cNvSpPr/>
            <p:nvPr/>
          </p:nvSpPr>
          <p:spPr>
            <a:xfrm>
              <a:off x="4901701" y="2387156"/>
              <a:ext cx="94703" cy="73439"/>
            </a:xfrm>
            <a:custGeom>
              <a:avLst/>
              <a:gdLst/>
              <a:ahLst/>
              <a:cxnLst/>
              <a:rect l="l" t="t" r="r" b="b"/>
              <a:pathLst>
                <a:path w="2907" h="2251" extrusionOk="0">
                  <a:moveTo>
                    <a:pt x="1453" y="0"/>
                  </a:moveTo>
                  <a:cubicBezTo>
                    <a:pt x="959" y="0"/>
                    <a:pt x="465" y="108"/>
                    <a:pt x="1" y="322"/>
                  </a:cubicBezTo>
                  <a:lnTo>
                    <a:pt x="1120" y="2251"/>
                  </a:lnTo>
                  <a:cubicBezTo>
                    <a:pt x="1227" y="2215"/>
                    <a:pt x="1340" y="2197"/>
                    <a:pt x="1453" y="2197"/>
                  </a:cubicBezTo>
                  <a:cubicBezTo>
                    <a:pt x="1567" y="2197"/>
                    <a:pt x="1680" y="2215"/>
                    <a:pt x="1787" y="2251"/>
                  </a:cubicBezTo>
                  <a:lnTo>
                    <a:pt x="2906" y="322"/>
                  </a:lnTo>
                  <a:cubicBezTo>
                    <a:pt x="2442" y="108"/>
                    <a:pt x="1948" y="0"/>
                    <a:pt x="1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7" name="Google Shape;11057;p162"/>
            <p:cNvSpPr/>
            <p:nvPr/>
          </p:nvSpPr>
          <p:spPr>
            <a:xfrm>
              <a:off x="4837327" y="2509533"/>
              <a:ext cx="83040" cy="82378"/>
            </a:xfrm>
            <a:custGeom>
              <a:avLst/>
              <a:gdLst/>
              <a:ahLst/>
              <a:cxnLst/>
              <a:rect l="l" t="t" r="r" b="b"/>
              <a:pathLst>
                <a:path w="2549" h="2525" extrusionOk="0">
                  <a:moveTo>
                    <a:pt x="2215" y="0"/>
                  </a:moveTo>
                  <a:lnTo>
                    <a:pt x="0" y="24"/>
                  </a:lnTo>
                  <a:cubicBezTo>
                    <a:pt x="95" y="1024"/>
                    <a:pt x="619" y="1929"/>
                    <a:pt x="1429" y="2524"/>
                  </a:cubicBezTo>
                  <a:lnTo>
                    <a:pt x="2548" y="596"/>
                  </a:lnTo>
                  <a:cubicBezTo>
                    <a:pt x="2382" y="429"/>
                    <a:pt x="2262" y="214"/>
                    <a:pt x="2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8" name="Google Shape;11058;p162"/>
            <p:cNvSpPr/>
            <p:nvPr/>
          </p:nvSpPr>
          <p:spPr>
            <a:xfrm>
              <a:off x="4921866" y="2479224"/>
              <a:ext cx="47368" cy="41173"/>
            </a:xfrm>
            <a:custGeom>
              <a:avLst/>
              <a:gdLst/>
              <a:ahLst/>
              <a:cxnLst/>
              <a:rect l="l" t="t" r="r" b="b"/>
              <a:pathLst>
                <a:path w="1454" h="1262" extrusionOk="0">
                  <a:moveTo>
                    <a:pt x="834" y="0"/>
                  </a:moveTo>
                  <a:cubicBezTo>
                    <a:pt x="263" y="0"/>
                    <a:pt x="1" y="667"/>
                    <a:pt x="382" y="1072"/>
                  </a:cubicBezTo>
                  <a:cubicBezTo>
                    <a:pt x="513" y="1203"/>
                    <a:pt x="672" y="1262"/>
                    <a:pt x="826" y="1262"/>
                  </a:cubicBezTo>
                  <a:cubicBezTo>
                    <a:pt x="1149" y="1262"/>
                    <a:pt x="1454" y="1006"/>
                    <a:pt x="1454" y="620"/>
                  </a:cubicBezTo>
                  <a:cubicBezTo>
                    <a:pt x="1454" y="286"/>
                    <a:pt x="1168" y="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1059;p162"/>
            <p:cNvSpPr/>
            <p:nvPr/>
          </p:nvSpPr>
          <p:spPr>
            <a:xfrm>
              <a:off x="4977736" y="2510283"/>
              <a:ext cx="83040" cy="81628"/>
            </a:xfrm>
            <a:custGeom>
              <a:avLst/>
              <a:gdLst/>
              <a:ahLst/>
              <a:cxnLst/>
              <a:rect l="l" t="t" r="r" b="b"/>
              <a:pathLst>
                <a:path w="2549" h="2502" extrusionOk="0">
                  <a:moveTo>
                    <a:pt x="358" y="1"/>
                  </a:moveTo>
                  <a:cubicBezTo>
                    <a:pt x="286" y="215"/>
                    <a:pt x="167" y="406"/>
                    <a:pt x="1" y="573"/>
                  </a:cubicBezTo>
                  <a:lnTo>
                    <a:pt x="1120" y="2501"/>
                  </a:lnTo>
                  <a:cubicBezTo>
                    <a:pt x="1930" y="1906"/>
                    <a:pt x="2453" y="1001"/>
                    <a:pt x="25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0" name="Google Shape;11060;p162"/>
            <p:cNvSpPr/>
            <p:nvPr/>
          </p:nvSpPr>
          <p:spPr>
            <a:xfrm>
              <a:off x="4715520" y="2325397"/>
              <a:ext cx="408098" cy="349610"/>
            </a:xfrm>
            <a:custGeom>
              <a:avLst/>
              <a:gdLst/>
              <a:ahLst/>
              <a:cxnLst/>
              <a:rect l="l" t="t" r="r" b="b"/>
              <a:pathLst>
                <a:path w="12527" h="10716" extrusionOk="0">
                  <a:moveTo>
                    <a:pt x="7168" y="1256"/>
                  </a:moveTo>
                  <a:cubicBezTo>
                    <a:pt x="7877" y="1256"/>
                    <a:pt x="8585" y="1441"/>
                    <a:pt x="9216" y="1810"/>
                  </a:cubicBezTo>
                  <a:cubicBezTo>
                    <a:pt x="9359" y="1881"/>
                    <a:pt x="9407" y="2072"/>
                    <a:pt x="9312" y="2239"/>
                  </a:cubicBezTo>
                  <a:lnTo>
                    <a:pt x="8050" y="4430"/>
                  </a:lnTo>
                  <a:cubicBezTo>
                    <a:pt x="8216" y="4596"/>
                    <a:pt x="8335" y="4811"/>
                    <a:pt x="8383" y="5025"/>
                  </a:cubicBezTo>
                  <a:lnTo>
                    <a:pt x="10931" y="5025"/>
                  </a:lnTo>
                  <a:cubicBezTo>
                    <a:pt x="11098" y="5025"/>
                    <a:pt x="11241" y="5168"/>
                    <a:pt x="11241" y="5358"/>
                  </a:cubicBezTo>
                  <a:cubicBezTo>
                    <a:pt x="11241" y="6811"/>
                    <a:pt x="10455" y="8145"/>
                    <a:pt x="9216" y="8883"/>
                  </a:cubicBezTo>
                  <a:cubicBezTo>
                    <a:pt x="9165" y="8905"/>
                    <a:pt x="9111" y="8916"/>
                    <a:pt x="9059" y="8916"/>
                  </a:cubicBezTo>
                  <a:cubicBezTo>
                    <a:pt x="8943" y="8916"/>
                    <a:pt x="8837" y="8862"/>
                    <a:pt x="8788" y="8764"/>
                  </a:cubicBezTo>
                  <a:lnTo>
                    <a:pt x="7502" y="6549"/>
                  </a:lnTo>
                  <a:cubicBezTo>
                    <a:pt x="7395" y="6585"/>
                    <a:pt x="7282" y="6603"/>
                    <a:pt x="7168" y="6603"/>
                  </a:cubicBezTo>
                  <a:cubicBezTo>
                    <a:pt x="7055" y="6603"/>
                    <a:pt x="6942" y="6585"/>
                    <a:pt x="6835" y="6549"/>
                  </a:cubicBezTo>
                  <a:lnTo>
                    <a:pt x="5549" y="8788"/>
                  </a:lnTo>
                  <a:cubicBezTo>
                    <a:pt x="5503" y="8880"/>
                    <a:pt x="5407" y="8932"/>
                    <a:pt x="5300" y="8932"/>
                  </a:cubicBezTo>
                  <a:cubicBezTo>
                    <a:pt x="5241" y="8932"/>
                    <a:pt x="5179" y="8917"/>
                    <a:pt x="5120" y="8883"/>
                  </a:cubicBezTo>
                  <a:cubicBezTo>
                    <a:pt x="3858" y="8168"/>
                    <a:pt x="3096" y="6811"/>
                    <a:pt x="3096" y="5358"/>
                  </a:cubicBezTo>
                  <a:cubicBezTo>
                    <a:pt x="3096" y="5192"/>
                    <a:pt x="3239" y="5049"/>
                    <a:pt x="3406" y="5049"/>
                  </a:cubicBezTo>
                  <a:lnTo>
                    <a:pt x="5954" y="5049"/>
                  </a:lnTo>
                  <a:cubicBezTo>
                    <a:pt x="6001" y="4811"/>
                    <a:pt x="6121" y="4620"/>
                    <a:pt x="6287" y="4453"/>
                  </a:cubicBezTo>
                  <a:lnTo>
                    <a:pt x="5025" y="2239"/>
                  </a:lnTo>
                  <a:cubicBezTo>
                    <a:pt x="4930" y="2072"/>
                    <a:pt x="4977" y="1881"/>
                    <a:pt x="5120" y="1810"/>
                  </a:cubicBezTo>
                  <a:cubicBezTo>
                    <a:pt x="5751" y="1441"/>
                    <a:pt x="6460" y="1256"/>
                    <a:pt x="7168" y="1256"/>
                  </a:cubicBezTo>
                  <a:close/>
                  <a:moveTo>
                    <a:pt x="7168" y="0"/>
                  </a:moveTo>
                  <a:cubicBezTo>
                    <a:pt x="2382" y="0"/>
                    <a:pt x="0" y="5763"/>
                    <a:pt x="3382" y="9145"/>
                  </a:cubicBezTo>
                  <a:cubicBezTo>
                    <a:pt x="4474" y="10230"/>
                    <a:pt x="5815" y="10715"/>
                    <a:pt x="7130" y="10715"/>
                  </a:cubicBezTo>
                  <a:cubicBezTo>
                    <a:pt x="9886" y="10715"/>
                    <a:pt x="12527" y="8583"/>
                    <a:pt x="12527" y="5358"/>
                  </a:cubicBezTo>
                  <a:cubicBezTo>
                    <a:pt x="12527" y="2382"/>
                    <a:pt x="10121" y="0"/>
                    <a:pt x="7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1" name="Google Shape;11061;p162"/>
          <p:cNvGrpSpPr/>
          <p:nvPr/>
        </p:nvGrpSpPr>
        <p:grpSpPr>
          <a:xfrm>
            <a:off x="4020381" y="2336261"/>
            <a:ext cx="348384" cy="327131"/>
            <a:chOff x="4020381" y="2336261"/>
            <a:chExt cx="348384" cy="327131"/>
          </a:xfrm>
        </p:grpSpPr>
        <p:sp>
          <p:nvSpPr>
            <p:cNvPr id="11062" name="Google Shape;11062;p162"/>
            <p:cNvSpPr/>
            <p:nvPr/>
          </p:nvSpPr>
          <p:spPr>
            <a:xfrm>
              <a:off x="4041329" y="2336261"/>
              <a:ext cx="307238" cy="80845"/>
            </a:xfrm>
            <a:custGeom>
              <a:avLst/>
              <a:gdLst/>
              <a:ahLst/>
              <a:cxnLst/>
              <a:rect l="l" t="t" r="r" b="b"/>
              <a:pathLst>
                <a:path w="9431" h="2478" extrusionOk="0">
                  <a:moveTo>
                    <a:pt x="334" y="1"/>
                  </a:moveTo>
                  <a:cubicBezTo>
                    <a:pt x="143" y="1"/>
                    <a:pt x="0" y="120"/>
                    <a:pt x="0" y="310"/>
                  </a:cubicBezTo>
                  <a:lnTo>
                    <a:pt x="0" y="1548"/>
                  </a:lnTo>
                  <a:cubicBezTo>
                    <a:pt x="0" y="1739"/>
                    <a:pt x="143" y="1882"/>
                    <a:pt x="310" y="1882"/>
                  </a:cubicBezTo>
                  <a:lnTo>
                    <a:pt x="3144" y="1882"/>
                  </a:lnTo>
                  <a:lnTo>
                    <a:pt x="3144" y="2477"/>
                  </a:lnTo>
                  <a:lnTo>
                    <a:pt x="6287" y="2477"/>
                  </a:lnTo>
                  <a:lnTo>
                    <a:pt x="6287" y="1882"/>
                  </a:lnTo>
                  <a:lnTo>
                    <a:pt x="9098" y="1882"/>
                  </a:lnTo>
                  <a:cubicBezTo>
                    <a:pt x="9288" y="1882"/>
                    <a:pt x="9431" y="1739"/>
                    <a:pt x="9431" y="1548"/>
                  </a:cubicBezTo>
                  <a:lnTo>
                    <a:pt x="9431" y="310"/>
                  </a:lnTo>
                  <a:cubicBezTo>
                    <a:pt x="9431" y="120"/>
                    <a:pt x="9288" y="1"/>
                    <a:pt x="90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3" name="Google Shape;11063;p162"/>
            <p:cNvSpPr/>
            <p:nvPr/>
          </p:nvSpPr>
          <p:spPr>
            <a:xfrm>
              <a:off x="4112706" y="2488555"/>
              <a:ext cx="143569" cy="123159"/>
            </a:xfrm>
            <a:custGeom>
              <a:avLst/>
              <a:gdLst/>
              <a:ahLst/>
              <a:cxnLst/>
              <a:rect l="l" t="t" r="r" b="b"/>
              <a:pathLst>
                <a:path w="4407" h="3775" extrusionOk="0">
                  <a:moveTo>
                    <a:pt x="3191" y="906"/>
                  </a:moveTo>
                  <a:cubicBezTo>
                    <a:pt x="3431" y="906"/>
                    <a:pt x="3644" y="1215"/>
                    <a:pt x="3406" y="1453"/>
                  </a:cubicBezTo>
                  <a:lnTo>
                    <a:pt x="2763" y="2120"/>
                  </a:lnTo>
                  <a:cubicBezTo>
                    <a:pt x="2705" y="2159"/>
                    <a:pt x="2646" y="2197"/>
                    <a:pt x="2575" y="2197"/>
                  </a:cubicBezTo>
                  <a:cubicBezTo>
                    <a:pt x="2559" y="2197"/>
                    <a:pt x="2542" y="2195"/>
                    <a:pt x="2525" y="2191"/>
                  </a:cubicBezTo>
                  <a:cubicBezTo>
                    <a:pt x="2512" y="2195"/>
                    <a:pt x="2498" y="2197"/>
                    <a:pt x="2483" y="2197"/>
                  </a:cubicBezTo>
                  <a:cubicBezTo>
                    <a:pt x="2420" y="2197"/>
                    <a:pt x="2349" y="2159"/>
                    <a:pt x="2310" y="2120"/>
                  </a:cubicBezTo>
                  <a:cubicBezTo>
                    <a:pt x="2167" y="2001"/>
                    <a:pt x="2167" y="1786"/>
                    <a:pt x="2310" y="1667"/>
                  </a:cubicBezTo>
                  <a:lnTo>
                    <a:pt x="2977" y="1000"/>
                  </a:lnTo>
                  <a:cubicBezTo>
                    <a:pt x="3043" y="934"/>
                    <a:pt x="3118" y="906"/>
                    <a:pt x="3191" y="906"/>
                  </a:cubicBezTo>
                  <a:close/>
                  <a:moveTo>
                    <a:pt x="2525" y="0"/>
                  </a:moveTo>
                  <a:cubicBezTo>
                    <a:pt x="834" y="0"/>
                    <a:pt x="0" y="2024"/>
                    <a:pt x="1191" y="3215"/>
                  </a:cubicBezTo>
                  <a:cubicBezTo>
                    <a:pt x="1577" y="3601"/>
                    <a:pt x="2052" y="3775"/>
                    <a:pt x="2516" y="3775"/>
                  </a:cubicBezTo>
                  <a:cubicBezTo>
                    <a:pt x="3482" y="3775"/>
                    <a:pt x="4406" y="3024"/>
                    <a:pt x="4406" y="1881"/>
                  </a:cubicBezTo>
                  <a:cubicBezTo>
                    <a:pt x="4406" y="857"/>
                    <a:pt x="3549" y="0"/>
                    <a:pt x="2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4" name="Google Shape;11064;p162"/>
            <p:cNvSpPr/>
            <p:nvPr/>
          </p:nvSpPr>
          <p:spPr>
            <a:xfrm>
              <a:off x="4020381" y="2437268"/>
              <a:ext cx="348384" cy="226124"/>
            </a:xfrm>
            <a:custGeom>
              <a:avLst/>
              <a:gdLst/>
              <a:ahLst/>
              <a:cxnLst/>
              <a:rect l="l" t="t" r="r" b="b"/>
              <a:pathLst>
                <a:path w="10694" h="6931" extrusionOk="0">
                  <a:moveTo>
                    <a:pt x="5345" y="941"/>
                  </a:moveTo>
                  <a:cubicBezTo>
                    <a:pt x="6633" y="941"/>
                    <a:pt x="7859" y="1942"/>
                    <a:pt x="7859" y="3453"/>
                  </a:cubicBezTo>
                  <a:cubicBezTo>
                    <a:pt x="7859" y="4835"/>
                    <a:pt x="6740" y="5978"/>
                    <a:pt x="5359" y="5978"/>
                  </a:cubicBezTo>
                  <a:cubicBezTo>
                    <a:pt x="3120" y="5978"/>
                    <a:pt x="2001" y="3263"/>
                    <a:pt x="3573" y="1691"/>
                  </a:cubicBezTo>
                  <a:cubicBezTo>
                    <a:pt x="4091" y="1173"/>
                    <a:pt x="4725" y="941"/>
                    <a:pt x="5345" y="941"/>
                  </a:cubicBezTo>
                  <a:close/>
                  <a:moveTo>
                    <a:pt x="1644" y="0"/>
                  </a:moveTo>
                  <a:lnTo>
                    <a:pt x="48" y="2382"/>
                  </a:lnTo>
                  <a:cubicBezTo>
                    <a:pt x="24" y="2429"/>
                    <a:pt x="0" y="2477"/>
                    <a:pt x="0" y="2549"/>
                  </a:cubicBezTo>
                  <a:lnTo>
                    <a:pt x="0" y="6621"/>
                  </a:lnTo>
                  <a:cubicBezTo>
                    <a:pt x="0" y="6788"/>
                    <a:pt x="143" y="6930"/>
                    <a:pt x="310" y="6930"/>
                  </a:cubicBezTo>
                  <a:lnTo>
                    <a:pt x="10384" y="6930"/>
                  </a:lnTo>
                  <a:cubicBezTo>
                    <a:pt x="10550" y="6930"/>
                    <a:pt x="10693" y="6788"/>
                    <a:pt x="10693" y="6621"/>
                  </a:cubicBezTo>
                  <a:lnTo>
                    <a:pt x="10693" y="2596"/>
                  </a:lnTo>
                  <a:cubicBezTo>
                    <a:pt x="10693" y="2549"/>
                    <a:pt x="10693" y="2477"/>
                    <a:pt x="10669" y="2429"/>
                  </a:cubicBezTo>
                  <a:lnTo>
                    <a:pt x="907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65" name="Google Shape;11065;p162"/>
          <p:cNvSpPr/>
          <p:nvPr/>
        </p:nvSpPr>
        <p:spPr>
          <a:xfrm>
            <a:off x="3265496" y="2448850"/>
            <a:ext cx="20980" cy="101888"/>
          </a:xfrm>
          <a:custGeom>
            <a:avLst/>
            <a:gdLst/>
            <a:ahLst/>
            <a:cxnLst/>
            <a:rect l="l" t="t" r="r" b="b"/>
            <a:pathLst>
              <a:path w="644" h="3123" extrusionOk="0">
                <a:moveTo>
                  <a:pt x="251" y="0"/>
                </a:moveTo>
                <a:cubicBezTo>
                  <a:pt x="103" y="0"/>
                  <a:pt x="1" y="136"/>
                  <a:pt x="1" y="312"/>
                </a:cubicBezTo>
                <a:lnTo>
                  <a:pt x="1" y="2813"/>
                </a:lnTo>
                <a:cubicBezTo>
                  <a:pt x="1" y="2979"/>
                  <a:pt x="120" y="3122"/>
                  <a:pt x="287" y="3122"/>
                </a:cubicBezTo>
                <a:lnTo>
                  <a:pt x="644" y="3122"/>
                </a:lnTo>
                <a:cubicBezTo>
                  <a:pt x="644" y="3027"/>
                  <a:pt x="620" y="2908"/>
                  <a:pt x="644" y="2813"/>
                </a:cubicBezTo>
                <a:lnTo>
                  <a:pt x="644" y="312"/>
                </a:lnTo>
                <a:cubicBezTo>
                  <a:pt x="620" y="193"/>
                  <a:pt x="644" y="98"/>
                  <a:pt x="644" y="3"/>
                </a:cubicBezTo>
                <a:lnTo>
                  <a:pt x="287" y="3"/>
                </a:lnTo>
                <a:cubicBezTo>
                  <a:pt x="275" y="1"/>
                  <a:pt x="263" y="0"/>
                  <a:pt x="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6" name="Google Shape;11066;p162"/>
          <p:cNvSpPr/>
          <p:nvPr/>
        </p:nvSpPr>
        <p:spPr>
          <a:xfrm>
            <a:off x="3592118" y="2448850"/>
            <a:ext cx="21762" cy="101888"/>
          </a:xfrm>
          <a:custGeom>
            <a:avLst/>
            <a:gdLst/>
            <a:ahLst/>
            <a:cxnLst/>
            <a:rect l="l" t="t" r="r" b="b"/>
            <a:pathLst>
              <a:path w="668" h="3123" extrusionOk="0">
                <a:moveTo>
                  <a:pt x="394" y="0"/>
                </a:moveTo>
                <a:cubicBezTo>
                  <a:pt x="382" y="0"/>
                  <a:pt x="370" y="1"/>
                  <a:pt x="358" y="3"/>
                </a:cubicBezTo>
                <a:lnTo>
                  <a:pt x="1" y="3"/>
                </a:lnTo>
                <a:cubicBezTo>
                  <a:pt x="1" y="98"/>
                  <a:pt x="25" y="193"/>
                  <a:pt x="25" y="312"/>
                </a:cubicBezTo>
                <a:lnTo>
                  <a:pt x="25" y="2813"/>
                </a:lnTo>
                <a:cubicBezTo>
                  <a:pt x="25" y="2908"/>
                  <a:pt x="1" y="3027"/>
                  <a:pt x="1" y="3122"/>
                </a:cubicBezTo>
                <a:lnTo>
                  <a:pt x="358" y="3122"/>
                </a:lnTo>
                <a:cubicBezTo>
                  <a:pt x="525" y="3122"/>
                  <a:pt x="668" y="2979"/>
                  <a:pt x="668" y="2813"/>
                </a:cubicBezTo>
                <a:lnTo>
                  <a:pt x="668" y="312"/>
                </a:lnTo>
                <a:cubicBezTo>
                  <a:pt x="668" y="136"/>
                  <a:pt x="545" y="0"/>
                  <a:pt x="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7" name="Google Shape;11067;p162"/>
          <p:cNvSpPr/>
          <p:nvPr/>
        </p:nvSpPr>
        <p:spPr>
          <a:xfrm>
            <a:off x="3306641" y="2407743"/>
            <a:ext cx="265344" cy="184951"/>
          </a:xfrm>
          <a:custGeom>
            <a:avLst/>
            <a:gdLst/>
            <a:ahLst/>
            <a:cxnLst/>
            <a:rect l="l" t="t" r="r" b="b"/>
            <a:pathLst>
              <a:path w="8145" h="5669" extrusionOk="0">
                <a:moveTo>
                  <a:pt x="1572" y="0"/>
                </a:moveTo>
                <a:cubicBezTo>
                  <a:pt x="691" y="0"/>
                  <a:pt x="0" y="715"/>
                  <a:pt x="0" y="1572"/>
                </a:cubicBezTo>
                <a:lnTo>
                  <a:pt x="0" y="4073"/>
                </a:lnTo>
                <a:cubicBezTo>
                  <a:pt x="0" y="4954"/>
                  <a:pt x="691" y="5644"/>
                  <a:pt x="1572" y="5644"/>
                </a:cubicBezTo>
                <a:lnTo>
                  <a:pt x="2644" y="5644"/>
                </a:lnTo>
                <a:cubicBezTo>
                  <a:pt x="3120" y="5644"/>
                  <a:pt x="3572" y="5335"/>
                  <a:pt x="3715" y="4859"/>
                </a:cubicBezTo>
                <a:lnTo>
                  <a:pt x="3953" y="4192"/>
                </a:lnTo>
                <a:cubicBezTo>
                  <a:pt x="3977" y="4132"/>
                  <a:pt x="4025" y="4102"/>
                  <a:pt x="4072" y="4102"/>
                </a:cubicBezTo>
                <a:cubicBezTo>
                  <a:pt x="4120" y="4102"/>
                  <a:pt x="4168" y="4132"/>
                  <a:pt x="4191" y="4192"/>
                </a:cubicBezTo>
                <a:lnTo>
                  <a:pt x="4430" y="4859"/>
                </a:lnTo>
                <a:cubicBezTo>
                  <a:pt x="4573" y="5335"/>
                  <a:pt x="5001" y="5644"/>
                  <a:pt x="5501" y="5668"/>
                </a:cubicBezTo>
                <a:lnTo>
                  <a:pt x="6573" y="5668"/>
                </a:lnTo>
                <a:cubicBezTo>
                  <a:pt x="7430" y="5668"/>
                  <a:pt x="8145" y="4954"/>
                  <a:pt x="8145" y="4097"/>
                </a:cubicBezTo>
                <a:lnTo>
                  <a:pt x="8145" y="1572"/>
                </a:lnTo>
                <a:cubicBezTo>
                  <a:pt x="8145" y="715"/>
                  <a:pt x="7454" y="0"/>
                  <a:pt x="65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68" name="Google Shape;11068;p162"/>
          <p:cNvGrpSpPr/>
          <p:nvPr/>
        </p:nvGrpSpPr>
        <p:grpSpPr>
          <a:xfrm>
            <a:off x="2508329" y="2325397"/>
            <a:ext cx="397250" cy="348663"/>
            <a:chOff x="2508329" y="2325397"/>
            <a:chExt cx="397250" cy="348663"/>
          </a:xfrm>
        </p:grpSpPr>
        <p:sp>
          <p:nvSpPr>
            <p:cNvPr id="11069" name="Google Shape;11069;p162"/>
            <p:cNvSpPr/>
            <p:nvPr/>
          </p:nvSpPr>
          <p:spPr>
            <a:xfrm>
              <a:off x="2578143" y="2535176"/>
              <a:ext cx="72941" cy="73047"/>
            </a:xfrm>
            <a:custGeom>
              <a:avLst/>
              <a:gdLst/>
              <a:ahLst/>
              <a:cxnLst/>
              <a:rect l="l" t="t" r="r" b="b"/>
              <a:pathLst>
                <a:path w="2239" h="2239" extrusionOk="0">
                  <a:moveTo>
                    <a:pt x="453" y="0"/>
                  </a:moveTo>
                  <a:lnTo>
                    <a:pt x="0" y="452"/>
                  </a:lnTo>
                  <a:lnTo>
                    <a:pt x="1786" y="2239"/>
                  </a:lnTo>
                  <a:lnTo>
                    <a:pt x="2239" y="1786"/>
                  </a:lnTo>
                  <a:cubicBezTo>
                    <a:pt x="1501" y="1357"/>
                    <a:pt x="881" y="738"/>
                    <a:pt x="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0" name="Google Shape;11070;p162"/>
            <p:cNvSpPr/>
            <p:nvPr/>
          </p:nvSpPr>
          <p:spPr>
            <a:xfrm>
              <a:off x="2508329" y="2564669"/>
              <a:ext cx="112523" cy="109392"/>
            </a:xfrm>
            <a:custGeom>
              <a:avLst/>
              <a:gdLst/>
              <a:ahLst/>
              <a:cxnLst/>
              <a:rect l="l" t="t" r="r" b="b"/>
              <a:pathLst>
                <a:path w="3454" h="3353" extrusionOk="0">
                  <a:moveTo>
                    <a:pt x="1667" y="1"/>
                  </a:moveTo>
                  <a:lnTo>
                    <a:pt x="476" y="1192"/>
                  </a:lnTo>
                  <a:cubicBezTo>
                    <a:pt x="0" y="1692"/>
                    <a:pt x="0" y="2478"/>
                    <a:pt x="476" y="2978"/>
                  </a:cubicBezTo>
                  <a:cubicBezTo>
                    <a:pt x="726" y="3228"/>
                    <a:pt x="1054" y="3353"/>
                    <a:pt x="1378" y="3353"/>
                  </a:cubicBezTo>
                  <a:cubicBezTo>
                    <a:pt x="1703" y="3353"/>
                    <a:pt x="2024" y="3228"/>
                    <a:pt x="2262" y="2978"/>
                  </a:cubicBezTo>
                  <a:lnTo>
                    <a:pt x="3453" y="1787"/>
                  </a:lnTo>
                  <a:lnTo>
                    <a:pt x="166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1071;p162"/>
            <p:cNvSpPr/>
            <p:nvPr/>
          </p:nvSpPr>
          <p:spPr>
            <a:xfrm>
              <a:off x="2634763" y="2366570"/>
              <a:ext cx="215728" cy="185049"/>
            </a:xfrm>
            <a:custGeom>
              <a:avLst/>
              <a:gdLst/>
              <a:ahLst/>
              <a:cxnLst/>
              <a:rect l="l" t="t" r="r" b="b"/>
              <a:pathLst>
                <a:path w="6622" h="5672" extrusionOk="0">
                  <a:moveTo>
                    <a:pt x="2835" y="0"/>
                  </a:moveTo>
                  <a:cubicBezTo>
                    <a:pt x="1263" y="0"/>
                    <a:pt x="1" y="1262"/>
                    <a:pt x="1" y="2834"/>
                  </a:cubicBezTo>
                  <a:cubicBezTo>
                    <a:pt x="1" y="4542"/>
                    <a:pt x="1395" y="5671"/>
                    <a:pt x="2850" y="5671"/>
                  </a:cubicBezTo>
                  <a:cubicBezTo>
                    <a:pt x="3547" y="5671"/>
                    <a:pt x="4257" y="5413"/>
                    <a:pt x="4835" y="4835"/>
                  </a:cubicBezTo>
                  <a:cubicBezTo>
                    <a:pt x="6621" y="3049"/>
                    <a:pt x="5359" y="0"/>
                    <a:pt x="28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2" name="Google Shape;11072;p162"/>
            <p:cNvSpPr/>
            <p:nvPr/>
          </p:nvSpPr>
          <p:spPr>
            <a:xfrm>
              <a:off x="2593650" y="2325397"/>
              <a:ext cx="311930" cy="267623"/>
            </a:xfrm>
            <a:custGeom>
              <a:avLst/>
              <a:gdLst/>
              <a:ahLst/>
              <a:cxnLst/>
              <a:rect l="l" t="t" r="r" b="b"/>
              <a:pathLst>
                <a:path w="9575" h="8203" extrusionOk="0">
                  <a:moveTo>
                    <a:pt x="4121" y="617"/>
                  </a:moveTo>
                  <a:cubicBezTo>
                    <a:pt x="4972" y="617"/>
                    <a:pt x="5840" y="934"/>
                    <a:pt x="6550" y="1643"/>
                  </a:cubicBezTo>
                  <a:cubicBezTo>
                    <a:pt x="8741" y="3834"/>
                    <a:pt x="7193" y="7549"/>
                    <a:pt x="4097" y="7573"/>
                  </a:cubicBezTo>
                  <a:cubicBezTo>
                    <a:pt x="2192" y="7573"/>
                    <a:pt x="620" y="6025"/>
                    <a:pt x="620" y="4096"/>
                  </a:cubicBezTo>
                  <a:lnTo>
                    <a:pt x="644" y="4096"/>
                  </a:lnTo>
                  <a:cubicBezTo>
                    <a:pt x="644" y="2002"/>
                    <a:pt x="2343" y="617"/>
                    <a:pt x="4121" y="617"/>
                  </a:cubicBezTo>
                  <a:close/>
                  <a:moveTo>
                    <a:pt x="4097" y="0"/>
                  </a:moveTo>
                  <a:cubicBezTo>
                    <a:pt x="1834" y="0"/>
                    <a:pt x="1" y="1834"/>
                    <a:pt x="1" y="4096"/>
                  </a:cubicBezTo>
                  <a:cubicBezTo>
                    <a:pt x="1" y="6565"/>
                    <a:pt x="2023" y="8202"/>
                    <a:pt x="4134" y="8202"/>
                  </a:cubicBezTo>
                  <a:cubicBezTo>
                    <a:pt x="5139" y="8202"/>
                    <a:pt x="6165" y="7831"/>
                    <a:pt x="7002" y="7002"/>
                  </a:cubicBezTo>
                  <a:cubicBezTo>
                    <a:pt x="9574" y="4406"/>
                    <a:pt x="7740" y="0"/>
                    <a:pt x="40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3" name="Google Shape;11073;p162"/>
          <p:cNvGrpSpPr/>
          <p:nvPr/>
        </p:nvGrpSpPr>
        <p:grpSpPr>
          <a:xfrm>
            <a:off x="1787585" y="2325006"/>
            <a:ext cx="294077" cy="347522"/>
            <a:chOff x="1787585" y="2325006"/>
            <a:chExt cx="294077" cy="347522"/>
          </a:xfrm>
        </p:grpSpPr>
        <p:sp>
          <p:nvSpPr>
            <p:cNvPr id="11074" name="Google Shape;11074;p162"/>
            <p:cNvSpPr/>
            <p:nvPr/>
          </p:nvSpPr>
          <p:spPr>
            <a:xfrm>
              <a:off x="1966794" y="2325006"/>
              <a:ext cx="114868" cy="109946"/>
            </a:xfrm>
            <a:custGeom>
              <a:avLst/>
              <a:gdLst/>
              <a:ahLst/>
              <a:cxnLst/>
              <a:rect l="l" t="t" r="r" b="b"/>
              <a:pathLst>
                <a:path w="3526" h="3370" extrusionOk="0">
                  <a:moveTo>
                    <a:pt x="1799" y="0"/>
                  </a:moveTo>
                  <a:cubicBezTo>
                    <a:pt x="1400" y="0"/>
                    <a:pt x="1001" y="155"/>
                    <a:pt x="691" y="465"/>
                  </a:cubicBezTo>
                  <a:lnTo>
                    <a:pt x="1" y="1155"/>
                  </a:lnTo>
                  <a:lnTo>
                    <a:pt x="2215" y="3370"/>
                  </a:lnTo>
                  <a:lnTo>
                    <a:pt x="2906" y="2679"/>
                  </a:lnTo>
                  <a:cubicBezTo>
                    <a:pt x="3525" y="2060"/>
                    <a:pt x="3525" y="1060"/>
                    <a:pt x="2906" y="465"/>
                  </a:cubicBezTo>
                  <a:cubicBezTo>
                    <a:pt x="2596" y="155"/>
                    <a:pt x="2197" y="0"/>
                    <a:pt x="1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5" name="Google Shape;11075;p162"/>
            <p:cNvSpPr/>
            <p:nvPr/>
          </p:nvSpPr>
          <p:spPr>
            <a:xfrm>
              <a:off x="1810845" y="2366766"/>
              <a:ext cx="224264" cy="223188"/>
            </a:xfrm>
            <a:custGeom>
              <a:avLst/>
              <a:gdLst/>
              <a:ahLst/>
              <a:cxnLst/>
              <a:rect l="l" t="t" r="r" b="b"/>
              <a:pathLst>
                <a:path w="6884" h="6841" extrusionOk="0">
                  <a:moveTo>
                    <a:pt x="3871" y="0"/>
                  </a:moveTo>
                  <a:cubicBezTo>
                    <a:pt x="3787" y="0"/>
                    <a:pt x="3704" y="30"/>
                    <a:pt x="3644" y="90"/>
                  </a:cubicBezTo>
                  <a:lnTo>
                    <a:pt x="2763" y="995"/>
                  </a:lnTo>
                  <a:cubicBezTo>
                    <a:pt x="2644" y="1114"/>
                    <a:pt x="2644" y="1304"/>
                    <a:pt x="2763" y="1423"/>
                  </a:cubicBezTo>
                  <a:lnTo>
                    <a:pt x="2978" y="1661"/>
                  </a:lnTo>
                  <a:lnTo>
                    <a:pt x="787" y="3852"/>
                  </a:lnTo>
                  <a:cubicBezTo>
                    <a:pt x="739" y="3900"/>
                    <a:pt x="787" y="3805"/>
                    <a:pt x="48" y="5495"/>
                  </a:cubicBezTo>
                  <a:cubicBezTo>
                    <a:pt x="1" y="5614"/>
                    <a:pt x="25" y="5757"/>
                    <a:pt x="120" y="5853"/>
                  </a:cubicBezTo>
                  <a:lnTo>
                    <a:pt x="1001" y="6758"/>
                  </a:lnTo>
                  <a:cubicBezTo>
                    <a:pt x="1063" y="6804"/>
                    <a:pt x="1145" y="6841"/>
                    <a:pt x="1228" y="6841"/>
                  </a:cubicBezTo>
                  <a:cubicBezTo>
                    <a:pt x="1272" y="6841"/>
                    <a:pt x="1317" y="6830"/>
                    <a:pt x="1358" y="6805"/>
                  </a:cubicBezTo>
                  <a:cubicBezTo>
                    <a:pt x="3073" y="6067"/>
                    <a:pt x="2954" y="6138"/>
                    <a:pt x="3025" y="6067"/>
                  </a:cubicBezTo>
                  <a:lnTo>
                    <a:pt x="3430" y="5662"/>
                  </a:lnTo>
                  <a:lnTo>
                    <a:pt x="2787" y="4995"/>
                  </a:lnTo>
                  <a:cubicBezTo>
                    <a:pt x="2547" y="4774"/>
                    <a:pt x="2765" y="4452"/>
                    <a:pt x="3009" y="4452"/>
                  </a:cubicBezTo>
                  <a:cubicBezTo>
                    <a:pt x="3079" y="4452"/>
                    <a:pt x="3152" y="4479"/>
                    <a:pt x="3216" y="4543"/>
                  </a:cubicBezTo>
                  <a:lnTo>
                    <a:pt x="3883" y="5210"/>
                  </a:lnTo>
                  <a:lnTo>
                    <a:pt x="4335" y="4757"/>
                  </a:lnTo>
                  <a:lnTo>
                    <a:pt x="3668" y="4114"/>
                  </a:lnTo>
                  <a:cubicBezTo>
                    <a:pt x="3430" y="3876"/>
                    <a:pt x="3643" y="3568"/>
                    <a:pt x="3883" y="3568"/>
                  </a:cubicBezTo>
                  <a:cubicBezTo>
                    <a:pt x="3956" y="3568"/>
                    <a:pt x="4031" y="3596"/>
                    <a:pt x="4097" y="3662"/>
                  </a:cubicBezTo>
                  <a:lnTo>
                    <a:pt x="4764" y="4329"/>
                  </a:lnTo>
                  <a:lnTo>
                    <a:pt x="5216" y="3876"/>
                  </a:lnTo>
                  <a:lnTo>
                    <a:pt x="5431" y="4090"/>
                  </a:lnTo>
                  <a:cubicBezTo>
                    <a:pt x="5490" y="4150"/>
                    <a:pt x="5567" y="4180"/>
                    <a:pt x="5648" y="4180"/>
                  </a:cubicBezTo>
                  <a:cubicBezTo>
                    <a:pt x="5728" y="4180"/>
                    <a:pt x="5812" y="4150"/>
                    <a:pt x="5883" y="4090"/>
                  </a:cubicBezTo>
                  <a:lnTo>
                    <a:pt x="6764" y="3209"/>
                  </a:lnTo>
                  <a:cubicBezTo>
                    <a:pt x="6883" y="3090"/>
                    <a:pt x="6883" y="2876"/>
                    <a:pt x="6764" y="2757"/>
                  </a:cubicBezTo>
                  <a:lnTo>
                    <a:pt x="4097" y="90"/>
                  </a:lnTo>
                  <a:cubicBezTo>
                    <a:pt x="4037" y="30"/>
                    <a:pt x="3954" y="0"/>
                    <a:pt x="387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6" name="Google Shape;11076;p162"/>
            <p:cNvSpPr/>
            <p:nvPr/>
          </p:nvSpPr>
          <p:spPr>
            <a:xfrm>
              <a:off x="1787585" y="2593640"/>
              <a:ext cx="61311" cy="78887"/>
            </a:xfrm>
            <a:custGeom>
              <a:avLst/>
              <a:gdLst/>
              <a:ahLst/>
              <a:cxnLst/>
              <a:rect l="l" t="t" r="r" b="b"/>
              <a:pathLst>
                <a:path w="1882" h="2418" extrusionOk="0">
                  <a:moveTo>
                    <a:pt x="941" y="0"/>
                  </a:moveTo>
                  <a:cubicBezTo>
                    <a:pt x="870" y="0"/>
                    <a:pt x="798" y="30"/>
                    <a:pt x="739" y="89"/>
                  </a:cubicBezTo>
                  <a:cubicBezTo>
                    <a:pt x="643" y="161"/>
                    <a:pt x="0" y="804"/>
                    <a:pt x="0" y="1542"/>
                  </a:cubicBezTo>
                  <a:cubicBezTo>
                    <a:pt x="36" y="2125"/>
                    <a:pt x="489" y="2417"/>
                    <a:pt x="941" y="2417"/>
                  </a:cubicBezTo>
                  <a:cubicBezTo>
                    <a:pt x="1394" y="2417"/>
                    <a:pt x="1846" y="2125"/>
                    <a:pt x="1882" y="1542"/>
                  </a:cubicBezTo>
                  <a:cubicBezTo>
                    <a:pt x="1882" y="804"/>
                    <a:pt x="1239" y="161"/>
                    <a:pt x="1143" y="89"/>
                  </a:cubicBezTo>
                  <a:cubicBezTo>
                    <a:pt x="1084" y="30"/>
                    <a:pt x="1012" y="0"/>
                    <a:pt x="9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77" name="Google Shape;11077;p162"/>
          <p:cNvSpPr/>
          <p:nvPr/>
        </p:nvSpPr>
        <p:spPr>
          <a:xfrm>
            <a:off x="1000903" y="2369996"/>
            <a:ext cx="356137" cy="259206"/>
          </a:xfrm>
          <a:custGeom>
            <a:avLst/>
            <a:gdLst/>
            <a:ahLst/>
            <a:cxnLst/>
            <a:rect l="l" t="t" r="r" b="b"/>
            <a:pathLst>
              <a:path w="10932" h="7945" extrusionOk="0">
                <a:moveTo>
                  <a:pt x="7364" y="3436"/>
                </a:moveTo>
                <a:cubicBezTo>
                  <a:pt x="7534" y="3436"/>
                  <a:pt x="7693" y="3563"/>
                  <a:pt x="7693" y="3753"/>
                </a:cubicBezTo>
                <a:cubicBezTo>
                  <a:pt x="7693" y="3944"/>
                  <a:pt x="7526" y="4087"/>
                  <a:pt x="7359" y="4087"/>
                </a:cubicBezTo>
                <a:cubicBezTo>
                  <a:pt x="7073" y="4087"/>
                  <a:pt x="6930" y="3729"/>
                  <a:pt x="7121" y="3539"/>
                </a:cubicBezTo>
                <a:cubicBezTo>
                  <a:pt x="7192" y="3467"/>
                  <a:pt x="7280" y="3436"/>
                  <a:pt x="7364" y="3436"/>
                </a:cubicBezTo>
                <a:close/>
                <a:moveTo>
                  <a:pt x="7661" y="1"/>
                </a:moveTo>
                <a:cubicBezTo>
                  <a:pt x="7045" y="1"/>
                  <a:pt x="6427" y="364"/>
                  <a:pt x="6240" y="1134"/>
                </a:cubicBezTo>
                <a:cubicBezTo>
                  <a:pt x="6216" y="1110"/>
                  <a:pt x="4716" y="229"/>
                  <a:pt x="3311" y="229"/>
                </a:cubicBezTo>
                <a:cubicBezTo>
                  <a:pt x="1310" y="229"/>
                  <a:pt x="0" y="1491"/>
                  <a:pt x="72" y="3229"/>
                </a:cubicBezTo>
                <a:cubicBezTo>
                  <a:pt x="120" y="3944"/>
                  <a:pt x="334" y="4634"/>
                  <a:pt x="715" y="5254"/>
                </a:cubicBezTo>
                <a:cubicBezTo>
                  <a:pt x="1906" y="7230"/>
                  <a:pt x="4978" y="7945"/>
                  <a:pt x="7478" y="7945"/>
                </a:cubicBezTo>
                <a:cubicBezTo>
                  <a:pt x="7645" y="7945"/>
                  <a:pt x="7788" y="7825"/>
                  <a:pt x="7812" y="7659"/>
                </a:cubicBezTo>
                <a:cubicBezTo>
                  <a:pt x="7835" y="7492"/>
                  <a:pt x="7693" y="7325"/>
                  <a:pt x="7502" y="7325"/>
                </a:cubicBezTo>
                <a:cubicBezTo>
                  <a:pt x="5549" y="7325"/>
                  <a:pt x="2882" y="6849"/>
                  <a:pt x="1596" y="5373"/>
                </a:cubicBezTo>
                <a:lnTo>
                  <a:pt x="3954" y="5373"/>
                </a:lnTo>
                <a:cubicBezTo>
                  <a:pt x="4097" y="4587"/>
                  <a:pt x="3644" y="3801"/>
                  <a:pt x="2882" y="3539"/>
                </a:cubicBezTo>
                <a:cubicBezTo>
                  <a:pt x="2541" y="3411"/>
                  <a:pt x="2658" y="2922"/>
                  <a:pt x="2975" y="2922"/>
                </a:cubicBezTo>
                <a:cubicBezTo>
                  <a:pt x="3013" y="2922"/>
                  <a:pt x="3054" y="2928"/>
                  <a:pt x="3096" y="2944"/>
                </a:cubicBezTo>
                <a:cubicBezTo>
                  <a:pt x="4120" y="3277"/>
                  <a:pt x="4740" y="4301"/>
                  <a:pt x="4597" y="5373"/>
                </a:cubicBezTo>
                <a:lnTo>
                  <a:pt x="10312" y="5373"/>
                </a:lnTo>
                <a:cubicBezTo>
                  <a:pt x="10717" y="5325"/>
                  <a:pt x="10931" y="4825"/>
                  <a:pt x="10622" y="4515"/>
                </a:cubicBezTo>
                <a:cubicBezTo>
                  <a:pt x="9955" y="3848"/>
                  <a:pt x="9240" y="3206"/>
                  <a:pt x="8478" y="2610"/>
                </a:cubicBezTo>
                <a:cubicBezTo>
                  <a:pt x="8883" y="2348"/>
                  <a:pt x="9121" y="1896"/>
                  <a:pt x="9121" y="1419"/>
                </a:cubicBezTo>
                <a:cubicBezTo>
                  <a:pt x="9096" y="496"/>
                  <a:pt x="8379" y="1"/>
                  <a:pt x="76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78" name="Google Shape;11078;p162"/>
          <p:cNvGrpSpPr/>
          <p:nvPr/>
        </p:nvGrpSpPr>
        <p:grpSpPr>
          <a:xfrm>
            <a:off x="1002467" y="2883611"/>
            <a:ext cx="350697" cy="350327"/>
            <a:chOff x="1002467" y="2883611"/>
            <a:chExt cx="350697" cy="350327"/>
          </a:xfrm>
        </p:grpSpPr>
        <p:sp>
          <p:nvSpPr>
            <p:cNvPr id="11079" name="Google Shape;11079;p162"/>
            <p:cNvSpPr/>
            <p:nvPr/>
          </p:nvSpPr>
          <p:spPr>
            <a:xfrm>
              <a:off x="1298043" y="2883611"/>
              <a:ext cx="55121" cy="54027"/>
            </a:xfrm>
            <a:custGeom>
              <a:avLst/>
              <a:gdLst/>
              <a:ahLst/>
              <a:cxnLst/>
              <a:rect l="l" t="t" r="r" b="b"/>
              <a:pathLst>
                <a:path w="1692" h="1656" extrusionOk="0">
                  <a:moveTo>
                    <a:pt x="1346" y="1"/>
                  </a:moveTo>
                  <a:cubicBezTo>
                    <a:pt x="1263" y="1"/>
                    <a:pt x="1179" y="36"/>
                    <a:pt x="1120" y="108"/>
                  </a:cubicBezTo>
                  <a:lnTo>
                    <a:pt x="0" y="1227"/>
                  </a:lnTo>
                  <a:lnTo>
                    <a:pt x="453" y="1656"/>
                  </a:lnTo>
                  <a:lnTo>
                    <a:pt x="1572" y="537"/>
                  </a:lnTo>
                  <a:cubicBezTo>
                    <a:pt x="1691" y="418"/>
                    <a:pt x="1691" y="227"/>
                    <a:pt x="1572" y="108"/>
                  </a:cubicBezTo>
                  <a:cubicBezTo>
                    <a:pt x="1513" y="36"/>
                    <a:pt x="1429" y="1"/>
                    <a:pt x="13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0" name="Google Shape;11080;p162"/>
            <p:cNvSpPr/>
            <p:nvPr/>
          </p:nvSpPr>
          <p:spPr>
            <a:xfrm>
              <a:off x="1002467" y="3145263"/>
              <a:ext cx="93237" cy="88675"/>
            </a:xfrm>
            <a:custGeom>
              <a:avLst/>
              <a:gdLst/>
              <a:ahLst/>
              <a:cxnLst/>
              <a:rect l="l" t="t" r="r" b="b"/>
              <a:pathLst>
                <a:path w="2862" h="2718" extrusionOk="0">
                  <a:moveTo>
                    <a:pt x="336" y="0"/>
                  </a:moveTo>
                  <a:cubicBezTo>
                    <a:pt x="256" y="0"/>
                    <a:pt x="179" y="30"/>
                    <a:pt x="119" y="90"/>
                  </a:cubicBezTo>
                  <a:cubicBezTo>
                    <a:pt x="0" y="209"/>
                    <a:pt x="0" y="423"/>
                    <a:pt x="119" y="542"/>
                  </a:cubicBezTo>
                  <a:cubicBezTo>
                    <a:pt x="191" y="613"/>
                    <a:pt x="2096" y="2519"/>
                    <a:pt x="2191" y="2614"/>
                  </a:cubicBezTo>
                  <a:cubicBezTo>
                    <a:pt x="2265" y="2687"/>
                    <a:pt x="2345" y="2718"/>
                    <a:pt x="2421" y="2718"/>
                  </a:cubicBezTo>
                  <a:cubicBezTo>
                    <a:pt x="2664" y="2718"/>
                    <a:pt x="2861" y="2403"/>
                    <a:pt x="2644" y="2185"/>
                  </a:cubicBezTo>
                  <a:lnTo>
                    <a:pt x="2262" y="1780"/>
                  </a:lnTo>
                  <a:lnTo>
                    <a:pt x="2715" y="1352"/>
                  </a:lnTo>
                  <a:lnTo>
                    <a:pt x="1381" y="18"/>
                  </a:lnTo>
                  <a:lnTo>
                    <a:pt x="929" y="471"/>
                  </a:lnTo>
                  <a:lnTo>
                    <a:pt x="572" y="90"/>
                  </a:lnTo>
                  <a:cubicBezTo>
                    <a:pt x="500" y="30"/>
                    <a:pt x="417" y="0"/>
                    <a:pt x="33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1" name="Google Shape;11081;p162"/>
            <p:cNvSpPr/>
            <p:nvPr/>
          </p:nvSpPr>
          <p:spPr>
            <a:xfrm>
              <a:off x="1018039" y="3029282"/>
              <a:ext cx="188493" cy="184821"/>
            </a:xfrm>
            <a:custGeom>
              <a:avLst/>
              <a:gdLst/>
              <a:ahLst/>
              <a:cxnLst/>
              <a:rect l="l" t="t" r="r" b="b"/>
              <a:pathLst>
                <a:path w="5786" h="5665" extrusionOk="0">
                  <a:moveTo>
                    <a:pt x="2689" y="1"/>
                  </a:moveTo>
                  <a:lnTo>
                    <a:pt x="903" y="1787"/>
                  </a:lnTo>
                  <a:lnTo>
                    <a:pt x="665" y="1573"/>
                  </a:lnTo>
                  <a:cubicBezTo>
                    <a:pt x="597" y="1499"/>
                    <a:pt x="520" y="1469"/>
                    <a:pt x="446" y="1469"/>
                  </a:cubicBezTo>
                  <a:cubicBezTo>
                    <a:pt x="207" y="1469"/>
                    <a:pt x="0" y="1783"/>
                    <a:pt x="237" y="2001"/>
                  </a:cubicBezTo>
                  <a:lnTo>
                    <a:pt x="3785" y="5574"/>
                  </a:lnTo>
                  <a:cubicBezTo>
                    <a:pt x="3849" y="5638"/>
                    <a:pt x="3922" y="5665"/>
                    <a:pt x="3992" y="5665"/>
                  </a:cubicBezTo>
                  <a:cubicBezTo>
                    <a:pt x="4237" y="5665"/>
                    <a:pt x="4459" y="5343"/>
                    <a:pt x="4237" y="5121"/>
                  </a:cubicBezTo>
                  <a:lnTo>
                    <a:pt x="3999" y="4907"/>
                  </a:lnTo>
                  <a:lnTo>
                    <a:pt x="4904" y="4002"/>
                  </a:lnTo>
                  <a:lnTo>
                    <a:pt x="4237" y="3335"/>
                  </a:lnTo>
                  <a:cubicBezTo>
                    <a:pt x="4118" y="3216"/>
                    <a:pt x="4118" y="3025"/>
                    <a:pt x="4237" y="2906"/>
                  </a:cubicBezTo>
                  <a:cubicBezTo>
                    <a:pt x="4297" y="2847"/>
                    <a:pt x="4374" y="2817"/>
                    <a:pt x="4455" y="2817"/>
                  </a:cubicBezTo>
                  <a:cubicBezTo>
                    <a:pt x="4535" y="2817"/>
                    <a:pt x="4618" y="2847"/>
                    <a:pt x="4690" y="2906"/>
                  </a:cubicBezTo>
                  <a:lnTo>
                    <a:pt x="5333" y="3573"/>
                  </a:lnTo>
                  <a:lnTo>
                    <a:pt x="5785" y="3121"/>
                  </a:lnTo>
                  <a:lnTo>
                    <a:pt x="268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2" name="Google Shape;11082;p162"/>
            <p:cNvSpPr/>
            <p:nvPr/>
          </p:nvSpPr>
          <p:spPr>
            <a:xfrm>
              <a:off x="1119616" y="2927720"/>
              <a:ext cx="189308" cy="189388"/>
            </a:xfrm>
            <a:custGeom>
              <a:avLst/>
              <a:gdLst/>
              <a:ahLst/>
              <a:cxnLst/>
              <a:rect l="l" t="t" r="r" b="b"/>
              <a:pathLst>
                <a:path w="5811" h="5805" extrusionOk="0">
                  <a:moveTo>
                    <a:pt x="4596" y="0"/>
                  </a:moveTo>
                  <a:cubicBezTo>
                    <a:pt x="4519" y="0"/>
                    <a:pt x="4441" y="30"/>
                    <a:pt x="4382" y="90"/>
                  </a:cubicBezTo>
                  <a:lnTo>
                    <a:pt x="3548" y="923"/>
                  </a:lnTo>
                  <a:cubicBezTo>
                    <a:pt x="3296" y="694"/>
                    <a:pt x="2977" y="580"/>
                    <a:pt x="2659" y="580"/>
                  </a:cubicBezTo>
                  <a:cubicBezTo>
                    <a:pt x="2316" y="580"/>
                    <a:pt x="1974" y="711"/>
                    <a:pt x="1715" y="971"/>
                  </a:cubicBezTo>
                  <a:lnTo>
                    <a:pt x="0" y="2685"/>
                  </a:lnTo>
                  <a:lnTo>
                    <a:pt x="3096" y="5805"/>
                  </a:lnTo>
                  <a:lnTo>
                    <a:pt x="3548" y="5353"/>
                  </a:lnTo>
                  <a:lnTo>
                    <a:pt x="2882" y="4686"/>
                  </a:lnTo>
                  <a:cubicBezTo>
                    <a:pt x="2763" y="4567"/>
                    <a:pt x="2763" y="4376"/>
                    <a:pt x="2882" y="4233"/>
                  </a:cubicBezTo>
                  <a:cubicBezTo>
                    <a:pt x="2941" y="4174"/>
                    <a:pt x="3025" y="4144"/>
                    <a:pt x="3108" y="4144"/>
                  </a:cubicBezTo>
                  <a:cubicBezTo>
                    <a:pt x="3191" y="4144"/>
                    <a:pt x="3275" y="4174"/>
                    <a:pt x="3334" y="4233"/>
                  </a:cubicBezTo>
                  <a:lnTo>
                    <a:pt x="4001" y="4900"/>
                  </a:lnTo>
                  <a:lnTo>
                    <a:pt x="4430" y="4448"/>
                  </a:lnTo>
                  <a:lnTo>
                    <a:pt x="3787" y="3805"/>
                  </a:lnTo>
                  <a:cubicBezTo>
                    <a:pt x="3668" y="3662"/>
                    <a:pt x="3668" y="3471"/>
                    <a:pt x="3787" y="3352"/>
                  </a:cubicBezTo>
                  <a:cubicBezTo>
                    <a:pt x="3846" y="3293"/>
                    <a:pt x="3924" y="3263"/>
                    <a:pt x="4001" y="3263"/>
                  </a:cubicBezTo>
                  <a:cubicBezTo>
                    <a:pt x="4078" y="3263"/>
                    <a:pt x="4156" y="3293"/>
                    <a:pt x="4215" y="3352"/>
                  </a:cubicBezTo>
                  <a:lnTo>
                    <a:pt x="4882" y="4019"/>
                  </a:lnTo>
                  <a:cubicBezTo>
                    <a:pt x="5311" y="3495"/>
                    <a:pt x="5311" y="2757"/>
                    <a:pt x="4882" y="2257"/>
                  </a:cubicBezTo>
                  <a:lnTo>
                    <a:pt x="5692" y="1423"/>
                  </a:lnTo>
                  <a:cubicBezTo>
                    <a:pt x="5811" y="1304"/>
                    <a:pt x="5811" y="1114"/>
                    <a:pt x="5716" y="994"/>
                  </a:cubicBezTo>
                  <a:lnTo>
                    <a:pt x="4811" y="90"/>
                  </a:lnTo>
                  <a:cubicBezTo>
                    <a:pt x="4751" y="30"/>
                    <a:pt x="4674" y="0"/>
                    <a:pt x="4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3" name="Google Shape;11083;p162"/>
          <p:cNvGrpSpPr/>
          <p:nvPr/>
        </p:nvGrpSpPr>
        <p:grpSpPr>
          <a:xfrm>
            <a:off x="1754682" y="2888864"/>
            <a:ext cx="353336" cy="340638"/>
            <a:chOff x="1754682" y="2888864"/>
            <a:chExt cx="353336" cy="340638"/>
          </a:xfrm>
        </p:grpSpPr>
        <p:sp>
          <p:nvSpPr>
            <p:cNvPr id="11084" name="Google Shape;11084;p162"/>
            <p:cNvSpPr/>
            <p:nvPr/>
          </p:nvSpPr>
          <p:spPr>
            <a:xfrm>
              <a:off x="2031623" y="2888864"/>
              <a:ext cx="76394" cy="115460"/>
            </a:xfrm>
            <a:custGeom>
              <a:avLst/>
              <a:gdLst/>
              <a:ahLst/>
              <a:cxnLst/>
              <a:rect l="l" t="t" r="r" b="b"/>
              <a:pathLst>
                <a:path w="2345" h="3539" extrusionOk="0">
                  <a:moveTo>
                    <a:pt x="385" y="0"/>
                  </a:moveTo>
                  <a:cubicBezTo>
                    <a:pt x="190" y="0"/>
                    <a:pt x="0" y="201"/>
                    <a:pt x="82" y="447"/>
                  </a:cubicBezTo>
                  <a:lnTo>
                    <a:pt x="1702" y="3376"/>
                  </a:lnTo>
                  <a:cubicBezTo>
                    <a:pt x="1767" y="3474"/>
                    <a:pt x="1877" y="3539"/>
                    <a:pt x="1986" y="3539"/>
                  </a:cubicBezTo>
                  <a:cubicBezTo>
                    <a:pt x="2036" y="3539"/>
                    <a:pt x="2086" y="3525"/>
                    <a:pt x="2130" y="3495"/>
                  </a:cubicBezTo>
                  <a:cubicBezTo>
                    <a:pt x="2297" y="3424"/>
                    <a:pt x="2345" y="3209"/>
                    <a:pt x="2249" y="3067"/>
                  </a:cubicBezTo>
                  <a:lnTo>
                    <a:pt x="630" y="137"/>
                  </a:lnTo>
                  <a:cubicBezTo>
                    <a:pt x="563" y="41"/>
                    <a:pt x="474" y="0"/>
                    <a:pt x="3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5" name="Google Shape;11085;p162"/>
            <p:cNvSpPr/>
            <p:nvPr/>
          </p:nvSpPr>
          <p:spPr>
            <a:xfrm>
              <a:off x="1754682" y="3052608"/>
              <a:ext cx="88024" cy="88903"/>
            </a:xfrm>
            <a:custGeom>
              <a:avLst/>
              <a:gdLst/>
              <a:ahLst/>
              <a:cxnLst/>
              <a:rect l="l" t="t" r="r" b="b"/>
              <a:pathLst>
                <a:path w="2702" h="2725" extrusionOk="0">
                  <a:moveTo>
                    <a:pt x="1772" y="0"/>
                  </a:moveTo>
                  <a:lnTo>
                    <a:pt x="677" y="596"/>
                  </a:lnTo>
                  <a:cubicBezTo>
                    <a:pt x="616" y="481"/>
                    <a:pt x="517" y="432"/>
                    <a:pt x="418" y="432"/>
                  </a:cubicBezTo>
                  <a:cubicBezTo>
                    <a:pt x="210" y="432"/>
                    <a:pt x="0" y="647"/>
                    <a:pt x="129" y="905"/>
                  </a:cubicBezTo>
                  <a:lnTo>
                    <a:pt x="1058" y="2572"/>
                  </a:lnTo>
                  <a:cubicBezTo>
                    <a:pt x="1107" y="2671"/>
                    <a:pt x="1213" y="2724"/>
                    <a:pt x="1321" y="2724"/>
                  </a:cubicBezTo>
                  <a:cubicBezTo>
                    <a:pt x="1370" y="2724"/>
                    <a:pt x="1419" y="2714"/>
                    <a:pt x="1463" y="2691"/>
                  </a:cubicBezTo>
                  <a:cubicBezTo>
                    <a:pt x="1630" y="2596"/>
                    <a:pt x="1677" y="2406"/>
                    <a:pt x="1606" y="2263"/>
                  </a:cubicBezTo>
                  <a:lnTo>
                    <a:pt x="2701" y="1644"/>
                  </a:lnTo>
                  <a:lnTo>
                    <a:pt x="177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6" name="Google Shape;11086;p162"/>
            <p:cNvSpPr/>
            <p:nvPr/>
          </p:nvSpPr>
          <p:spPr>
            <a:xfrm>
              <a:off x="1823257" y="2915877"/>
              <a:ext cx="244429" cy="194902"/>
            </a:xfrm>
            <a:custGeom>
              <a:avLst/>
              <a:gdLst/>
              <a:ahLst/>
              <a:cxnLst/>
              <a:rect l="l" t="t" r="r" b="b"/>
              <a:pathLst>
                <a:path w="7503" h="5974" extrusionOk="0">
                  <a:moveTo>
                    <a:pt x="5978" y="0"/>
                  </a:moveTo>
                  <a:lnTo>
                    <a:pt x="191" y="3191"/>
                  </a:lnTo>
                  <a:cubicBezTo>
                    <a:pt x="48" y="3263"/>
                    <a:pt x="1" y="3453"/>
                    <a:pt x="72" y="3596"/>
                  </a:cubicBezTo>
                  <a:lnTo>
                    <a:pt x="1287" y="5811"/>
                  </a:lnTo>
                  <a:cubicBezTo>
                    <a:pt x="1352" y="5909"/>
                    <a:pt x="1462" y="5973"/>
                    <a:pt x="1571" y="5973"/>
                  </a:cubicBezTo>
                  <a:cubicBezTo>
                    <a:pt x="1621" y="5973"/>
                    <a:pt x="1671" y="5960"/>
                    <a:pt x="1715" y="5930"/>
                  </a:cubicBezTo>
                  <a:lnTo>
                    <a:pt x="2549" y="5477"/>
                  </a:lnTo>
                  <a:cubicBezTo>
                    <a:pt x="2049" y="4572"/>
                    <a:pt x="2382" y="3429"/>
                    <a:pt x="3287" y="2929"/>
                  </a:cubicBezTo>
                  <a:cubicBezTo>
                    <a:pt x="3578" y="2761"/>
                    <a:pt x="3893" y="2681"/>
                    <a:pt x="4204" y="2681"/>
                  </a:cubicBezTo>
                  <a:cubicBezTo>
                    <a:pt x="4860" y="2681"/>
                    <a:pt x="5496" y="3037"/>
                    <a:pt x="5835" y="3667"/>
                  </a:cubicBezTo>
                  <a:lnTo>
                    <a:pt x="7502" y="2739"/>
                  </a:lnTo>
                  <a:lnTo>
                    <a:pt x="597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7" name="Google Shape;11087;p162"/>
            <p:cNvSpPr/>
            <p:nvPr/>
          </p:nvSpPr>
          <p:spPr>
            <a:xfrm>
              <a:off x="1854173" y="3023866"/>
              <a:ext cx="210776" cy="205635"/>
            </a:xfrm>
            <a:custGeom>
              <a:avLst/>
              <a:gdLst/>
              <a:ahLst/>
              <a:cxnLst/>
              <a:rect l="l" t="t" r="r" b="b"/>
              <a:pathLst>
                <a:path w="6470" h="6303" extrusionOk="0">
                  <a:moveTo>
                    <a:pt x="3241" y="620"/>
                  </a:moveTo>
                  <a:cubicBezTo>
                    <a:pt x="3570" y="620"/>
                    <a:pt x="3886" y="876"/>
                    <a:pt x="3886" y="1262"/>
                  </a:cubicBezTo>
                  <a:cubicBezTo>
                    <a:pt x="3886" y="1620"/>
                    <a:pt x="3600" y="1882"/>
                    <a:pt x="3243" y="1882"/>
                  </a:cubicBezTo>
                  <a:cubicBezTo>
                    <a:pt x="2672" y="1882"/>
                    <a:pt x="2410" y="1215"/>
                    <a:pt x="2791" y="810"/>
                  </a:cubicBezTo>
                  <a:cubicBezTo>
                    <a:pt x="2922" y="679"/>
                    <a:pt x="3083" y="620"/>
                    <a:pt x="3241" y="620"/>
                  </a:cubicBezTo>
                  <a:close/>
                  <a:moveTo>
                    <a:pt x="3243" y="0"/>
                  </a:moveTo>
                  <a:cubicBezTo>
                    <a:pt x="2124" y="0"/>
                    <a:pt x="1576" y="1358"/>
                    <a:pt x="2362" y="2144"/>
                  </a:cubicBezTo>
                  <a:lnTo>
                    <a:pt x="147" y="5835"/>
                  </a:lnTo>
                  <a:cubicBezTo>
                    <a:pt x="0" y="6080"/>
                    <a:pt x="212" y="6303"/>
                    <a:pt x="429" y="6303"/>
                  </a:cubicBezTo>
                  <a:cubicBezTo>
                    <a:pt x="528" y="6303"/>
                    <a:pt x="628" y="6256"/>
                    <a:pt x="695" y="6144"/>
                  </a:cubicBezTo>
                  <a:lnTo>
                    <a:pt x="2886" y="2477"/>
                  </a:lnTo>
                  <a:cubicBezTo>
                    <a:pt x="3005" y="2513"/>
                    <a:pt x="3124" y="2531"/>
                    <a:pt x="3243" y="2531"/>
                  </a:cubicBezTo>
                  <a:cubicBezTo>
                    <a:pt x="3362" y="2531"/>
                    <a:pt x="3481" y="2513"/>
                    <a:pt x="3600" y="2477"/>
                  </a:cubicBezTo>
                  <a:lnTo>
                    <a:pt x="5791" y="6144"/>
                  </a:lnTo>
                  <a:cubicBezTo>
                    <a:pt x="5851" y="6256"/>
                    <a:pt x="5946" y="6303"/>
                    <a:pt x="6042" y="6303"/>
                  </a:cubicBezTo>
                  <a:cubicBezTo>
                    <a:pt x="6253" y="6303"/>
                    <a:pt x="6470" y="6080"/>
                    <a:pt x="6339" y="5835"/>
                  </a:cubicBezTo>
                  <a:lnTo>
                    <a:pt x="4148" y="2144"/>
                  </a:lnTo>
                  <a:cubicBezTo>
                    <a:pt x="4910" y="1358"/>
                    <a:pt x="4362" y="0"/>
                    <a:pt x="32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8" name="Google Shape;11088;p162"/>
          <p:cNvGrpSpPr/>
          <p:nvPr/>
        </p:nvGrpSpPr>
        <p:grpSpPr>
          <a:xfrm>
            <a:off x="2510642" y="2884883"/>
            <a:ext cx="356137" cy="347130"/>
            <a:chOff x="2510642" y="2884883"/>
            <a:chExt cx="356137" cy="347130"/>
          </a:xfrm>
        </p:grpSpPr>
        <p:sp>
          <p:nvSpPr>
            <p:cNvPr id="11089" name="Google Shape;11089;p162"/>
            <p:cNvSpPr/>
            <p:nvPr/>
          </p:nvSpPr>
          <p:spPr>
            <a:xfrm>
              <a:off x="2510642" y="3074369"/>
              <a:ext cx="169924" cy="157644"/>
            </a:xfrm>
            <a:custGeom>
              <a:avLst/>
              <a:gdLst/>
              <a:ahLst/>
              <a:cxnLst/>
              <a:rect l="l" t="t" r="r" b="b"/>
              <a:pathLst>
                <a:path w="5216" h="4832" extrusionOk="0">
                  <a:moveTo>
                    <a:pt x="3382" y="0"/>
                  </a:moveTo>
                  <a:lnTo>
                    <a:pt x="120" y="3691"/>
                  </a:lnTo>
                  <a:cubicBezTo>
                    <a:pt x="0" y="3834"/>
                    <a:pt x="24" y="4025"/>
                    <a:pt x="143" y="4144"/>
                  </a:cubicBezTo>
                  <a:cubicBezTo>
                    <a:pt x="668" y="4603"/>
                    <a:pt x="1323" y="4831"/>
                    <a:pt x="1977" y="4831"/>
                  </a:cubicBezTo>
                  <a:cubicBezTo>
                    <a:pt x="2748" y="4831"/>
                    <a:pt x="3519" y="4513"/>
                    <a:pt x="4073" y="3882"/>
                  </a:cubicBezTo>
                  <a:lnTo>
                    <a:pt x="4954" y="2906"/>
                  </a:lnTo>
                  <a:cubicBezTo>
                    <a:pt x="5002" y="2834"/>
                    <a:pt x="5025" y="2763"/>
                    <a:pt x="5025" y="2667"/>
                  </a:cubicBezTo>
                  <a:lnTo>
                    <a:pt x="4978" y="1905"/>
                  </a:lnTo>
                  <a:lnTo>
                    <a:pt x="5216" y="1643"/>
                  </a:lnTo>
                  <a:lnTo>
                    <a:pt x="338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0" name="Google Shape;11090;p162"/>
            <p:cNvSpPr/>
            <p:nvPr/>
          </p:nvSpPr>
          <p:spPr>
            <a:xfrm>
              <a:off x="2633981" y="2884883"/>
              <a:ext cx="232799" cy="240772"/>
            </a:xfrm>
            <a:custGeom>
              <a:avLst/>
              <a:gdLst/>
              <a:ahLst/>
              <a:cxnLst/>
              <a:rect l="l" t="t" r="r" b="b"/>
              <a:pathLst>
                <a:path w="7146" h="7380" extrusionOk="0">
                  <a:moveTo>
                    <a:pt x="5398" y="1253"/>
                  </a:moveTo>
                  <a:cubicBezTo>
                    <a:pt x="5471" y="1253"/>
                    <a:pt x="5544" y="1277"/>
                    <a:pt x="5597" y="1331"/>
                  </a:cubicBezTo>
                  <a:cubicBezTo>
                    <a:pt x="5740" y="1450"/>
                    <a:pt x="5740" y="1641"/>
                    <a:pt x="5621" y="1784"/>
                  </a:cubicBezTo>
                  <a:lnTo>
                    <a:pt x="4383" y="3189"/>
                  </a:lnTo>
                  <a:cubicBezTo>
                    <a:pt x="4313" y="3252"/>
                    <a:pt x="4237" y="3279"/>
                    <a:pt x="4164" y="3279"/>
                  </a:cubicBezTo>
                  <a:cubicBezTo>
                    <a:pt x="3937" y="3279"/>
                    <a:pt x="3744" y="3018"/>
                    <a:pt x="3907" y="2784"/>
                  </a:cubicBezTo>
                  <a:lnTo>
                    <a:pt x="5169" y="1355"/>
                  </a:lnTo>
                  <a:cubicBezTo>
                    <a:pt x="5221" y="1289"/>
                    <a:pt x="5309" y="1253"/>
                    <a:pt x="5398" y="1253"/>
                  </a:cubicBezTo>
                  <a:close/>
                  <a:moveTo>
                    <a:pt x="5416" y="1"/>
                  </a:moveTo>
                  <a:cubicBezTo>
                    <a:pt x="4987" y="1"/>
                    <a:pt x="4560" y="174"/>
                    <a:pt x="4264" y="521"/>
                  </a:cubicBezTo>
                  <a:lnTo>
                    <a:pt x="1" y="5332"/>
                  </a:lnTo>
                  <a:lnTo>
                    <a:pt x="2335" y="7380"/>
                  </a:lnTo>
                  <a:lnTo>
                    <a:pt x="6574" y="2569"/>
                  </a:lnTo>
                  <a:cubicBezTo>
                    <a:pt x="7145" y="1926"/>
                    <a:pt x="7074" y="950"/>
                    <a:pt x="6431" y="379"/>
                  </a:cubicBezTo>
                  <a:cubicBezTo>
                    <a:pt x="6146" y="127"/>
                    <a:pt x="5781" y="1"/>
                    <a:pt x="54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91" name="Google Shape;11091;p162"/>
          <p:cNvSpPr/>
          <p:nvPr/>
        </p:nvSpPr>
        <p:spPr>
          <a:xfrm>
            <a:off x="3416004" y="2884100"/>
            <a:ext cx="166862" cy="124236"/>
          </a:xfrm>
          <a:custGeom>
            <a:avLst/>
            <a:gdLst/>
            <a:ahLst/>
            <a:cxnLst/>
            <a:rect l="l" t="t" r="r" b="b"/>
            <a:pathLst>
              <a:path w="5122" h="3808" extrusionOk="0">
                <a:moveTo>
                  <a:pt x="3214" y="0"/>
                </a:moveTo>
                <a:cubicBezTo>
                  <a:pt x="2369" y="0"/>
                  <a:pt x="1596" y="710"/>
                  <a:pt x="1668" y="1665"/>
                </a:cubicBezTo>
                <a:lnTo>
                  <a:pt x="1" y="3808"/>
                </a:lnTo>
                <a:lnTo>
                  <a:pt x="3478" y="3808"/>
                </a:lnTo>
                <a:lnTo>
                  <a:pt x="3835" y="2998"/>
                </a:lnTo>
                <a:cubicBezTo>
                  <a:pt x="5002" y="2498"/>
                  <a:pt x="5121" y="903"/>
                  <a:pt x="4026" y="236"/>
                </a:cubicBezTo>
                <a:cubicBezTo>
                  <a:pt x="3765" y="74"/>
                  <a:pt x="3486" y="0"/>
                  <a:pt x="32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2" name="Google Shape;11092;p162"/>
          <p:cNvSpPr/>
          <p:nvPr/>
        </p:nvSpPr>
        <p:spPr>
          <a:xfrm>
            <a:off x="3286443" y="3027748"/>
            <a:ext cx="306489" cy="122768"/>
          </a:xfrm>
          <a:custGeom>
            <a:avLst/>
            <a:gdLst/>
            <a:ahLst/>
            <a:cxnLst/>
            <a:rect l="l" t="t" r="r" b="b"/>
            <a:pathLst>
              <a:path w="9408" h="3763" extrusionOk="0">
                <a:moveTo>
                  <a:pt x="311" y="0"/>
                </a:moveTo>
                <a:cubicBezTo>
                  <a:pt x="144" y="0"/>
                  <a:pt x="1" y="143"/>
                  <a:pt x="1" y="334"/>
                </a:cubicBezTo>
                <a:lnTo>
                  <a:pt x="1" y="1786"/>
                </a:lnTo>
                <a:cubicBezTo>
                  <a:pt x="1" y="2501"/>
                  <a:pt x="239" y="3215"/>
                  <a:pt x="692" y="3763"/>
                </a:cubicBezTo>
                <a:lnTo>
                  <a:pt x="8717" y="3763"/>
                </a:lnTo>
                <a:cubicBezTo>
                  <a:pt x="9170" y="3215"/>
                  <a:pt x="9408" y="2501"/>
                  <a:pt x="9408" y="1786"/>
                </a:cubicBezTo>
                <a:lnTo>
                  <a:pt x="9408" y="334"/>
                </a:lnTo>
                <a:cubicBezTo>
                  <a:pt x="9408" y="143"/>
                  <a:pt x="9241" y="0"/>
                  <a:pt x="90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3" name="Google Shape;11093;p162"/>
          <p:cNvSpPr/>
          <p:nvPr/>
        </p:nvSpPr>
        <p:spPr>
          <a:xfrm>
            <a:off x="3307390" y="3171396"/>
            <a:ext cx="264594" cy="61498"/>
          </a:xfrm>
          <a:custGeom>
            <a:avLst/>
            <a:gdLst/>
            <a:ahLst/>
            <a:cxnLst/>
            <a:rect l="l" t="t" r="r" b="b"/>
            <a:pathLst>
              <a:path w="8122" h="1885" extrusionOk="0">
                <a:moveTo>
                  <a:pt x="7848" y="0"/>
                </a:moveTo>
                <a:cubicBezTo>
                  <a:pt x="7836" y="0"/>
                  <a:pt x="7824" y="1"/>
                  <a:pt x="7812" y="3"/>
                </a:cubicBezTo>
                <a:lnTo>
                  <a:pt x="287" y="3"/>
                </a:lnTo>
                <a:cubicBezTo>
                  <a:pt x="120" y="3"/>
                  <a:pt x="1" y="146"/>
                  <a:pt x="1" y="313"/>
                </a:cubicBezTo>
                <a:lnTo>
                  <a:pt x="1" y="1575"/>
                </a:lnTo>
                <a:cubicBezTo>
                  <a:pt x="1" y="1741"/>
                  <a:pt x="120" y="1884"/>
                  <a:pt x="287" y="1884"/>
                </a:cubicBezTo>
                <a:lnTo>
                  <a:pt x="7812" y="1884"/>
                </a:lnTo>
                <a:cubicBezTo>
                  <a:pt x="7979" y="1884"/>
                  <a:pt x="8122" y="1741"/>
                  <a:pt x="8122" y="1575"/>
                </a:cubicBezTo>
                <a:lnTo>
                  <a:pt x="8122" y="313"/>
                </a:lnTo>
                <a:cubicBezTo>
                  <a:pt x="8122" y="136"/>
                  <a:pt x="7999" y="0"/>
                  <a:pt x="78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4" name="Google Shape;11094;p162"/>
          <p:cNvSpPr/>
          <p:nvPr/>
        </p:nvSpPr>
        <p:spPr>
          <a:xfrm>
            <a:off x="4130559" y="2883839"/>
            <a:ext cx="129593" cy="164299"/>
          </a:xfrm>
          <a:custGeom>
            <a:avLst/>
            <a:gdLst/>
            <a:ahLst/>
            <a:cxnLst/>
            <a:rect l="l" t="t" r="r" b="b"/>
            <a:pathLst>
              <a:path w="3978" h="5036" extrusionOk="0">
                <a:moveTo>
                  <a:pt x="2926" y="0"/>
                </a:moveTo>
                <a:cubicBezTo>
                  <a:pt x="2855" y="0"/>
                  <a:pt x="2781" y="24"/>
                  <a:pt x="2715" y="77"/>
                </a:cubicBezTo>
                <a:lnTo>
                  <a:pt x="214" y="2292"/>
                </a:lnTo>
                <a:cubicBezTo>
                  <a:pt x="0" y="2482"/>
                  <a:pt x="119" y="2840"/>
                  <a:pt x="405" y="2840"/>
                </a:cubicBezTo>
                <a:lnTo>
                  <a:pt x="1000" y="2840"/>
                </a:lnTo>
                <a:lnTo>
                  <a:pt x="738" y="4673"/>
                </a:lnTo>
                <a:cubicBezTo>
                  <a:pt x="704" y="4879"/>
                  <a:pt x="868" y="5036"/>
                  <a:pt x="1051" y="5036"/>
                </a:cubicBezTo>
                <a:cubicBezTo>
                  <a:pt x="1122" y="5036"/>
                  <a:pt x="1196" y="5012"/>
                  <a:pt x="1262" y="4959"/>
                </a:cubicBezTo>
                <a:lnTo>
                  <a:pt x="3763" y="2768"/>
                </a:lnTo>
                <a:cubicBezTo>
                  <a:pt x="3977" y="2578"/>
                  <a:pt x="3858" y="2220"/>
                  <a:pt x="3548" y="2220"/>
                </a:cubicBezTo>
                <a:lnTo>
                  <a:pt x="2977" y="2220"/>
                </a:lnTo>
                <a:lnTo>
                  <a:pt x="3239" y="363"/>
                </a:lnTo>
                <a:cubicBezTo>
                  <a:pt x="3273" y="157"/>
                  <a:pt x="3110" y="0"/>
                  <a:pt x="29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5" name="Google Shape;11095;p162"/>
          <p:cNvSpPr/>
          <p:nvPr/>
        </p:nvSpPr>
        <p:spPr>
          <a:xfrm>
            <a:off x="4041329" y="2987326"/>
            <a:ext cx="82258" cy="61433"/>
          </a:xfrm>
          <a:custGeom>
            <a:avLst/>
            <a:gdLst/>
            <a:ahLst/>
            <a:cxnLst/>
            <a:rect l="l" t="t" r="r" b="b"/>
            <a:pathLst>
              <a:path w="2525" h="1883" extrusionOk="0">
                <a:moveTo>
                  <a:pt x="334" y="1"/>
                </a:moveTo>
                <a:cubicBezTo>
                  <a:pt x="143" y="1"/>
                  <a:pt x="0" y="144"/>
                  <a:pt x="0" y="311"/>
                </a:cubicBezTo>
                <a:lnTo>
                  <a:pt x="0" y="1882"/>
                </a:lnTo>
                <a:lnTo>
                  <a:pt x="2525" y="1882"/>
                </a:lnTo>
                <a:lnTo>
                  <a:pt x="2525" y="311"/>
                </a:lnTo>
                <a:cubicBezTo>
                  <a:pt x="2525" y="144"/>
                  <a:pt x="2382" y="1"/>
                  <a:pt x="2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6" name="Google Shape;11096;p162"/>
          <p:cNvSpPr/>
          <p:nvPr/>
        </p:nvSpPr>
        <p:spPr>
          <a:xfrm>
            <a:off x="4266309" y="2987326"/>
            <a:ext cx="82258" cy="61433"/>
          </a:xfrm>
          <a:custGeom>
            <a:avLst/>
            <a:gdLst/>
            <a:ahLst/>
            <a:cxnLst/>
            <a:rect l="l" t="t" r="r" b="b"/>
            <a:pathLst>
              <a:path w="2525" h="1883" extrusionOk="0">
                <a:moveTo>
                  <a:pt x="310" y="1"/>
                </a:moveTo>
                <a:cubicBezTo>
                  <a:pt x="144" y="1"/>
                  <a:pt x="1" y="144"/>
                  <a:pt x="1" y="311"/>
                </a:cubicBezTo>
                <a:lnTo>
                  <a:pt x="1" y="1882"/>
                </a:lnTo>
                <a:lnTo>
                  <a:pt x="2525" y="1882"/>
                </a:lnTo>
                <a:lnTo>
                  <a:pt x="2525" y="311"/>
                </a:lnTo>
                <a:cubicBezTo>
                  <a:pt x="2501" y="144"/>
                  <a:pt x="2358" y="1"/>
                  <a:pt x="21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7" name="Google Shape;11097;p162"/>
          <p:cNvSpPr/>
          <p:nvPr/>
        </p:nvSpPr>
        <p:spPr>
          <a:xfrm>
            <a:off x="4041329" y="3069704"/>
            <a:ext cx="307238" cy="163973"/>
          </a:xfrm>
          <a:custGeom>
            <a:avLst/>
            <a:gdLst/>
            <a:ahLst/>
            <a:cxnLst/>
            <a:rect l="l" t="t" r="r" b="b"/>
            <a:pathLst>
              <a:path w="9431" h="5026" extrusionOk="0">
                <a:moveTo>
                  <a:pt x="0" y="0"/>
                </a:moveTo>
                <a:lnTo>
                  <a:pt x="0" y="310"/>
                </a:lnTo>
                <a:cubicBezTo>
                  <a:pt x="0" y="2915"/>
                  <a:pt x="2120" y="5025"/>
                  <a:pt x="4743" y="5025"/>
                </a:cubicBezTo>
                <a:cubicBezTo>
                  <a:pt x="4758" y="5025"/>
                  <a:pt x="4772" y="5025"/>
                  <a:pt x="4787" y="5025"/>
                </a:cubicBezTo>
                <a:cubicBezTo>
                  <a:pt x="7359" y="4954"/>
                  <a:pt x="9407" y="2834"/>
                  <a:pt x="9431" y="262"/>
                </a:cubicBezTo>
                <a:lnTo>
                  <a:pt x="9431" y="0"/>
                </a:lnTo>
                <a:lnTo>
                  <a:pt x="6907" y="0"/>
                </a:lnTo>
                <a:lnTo>
                  <a:pt x="6907" y="286"/>
                </a:lnTo>
                <a:cubicBezTo>
                  <a:pt x="6907" y="1501"/>
                  <a:pt x="5930" y="2477"/>
                  <a:pt x="4716" y="2477"/>
                </a:cubicBezTo>
                <a:cubicBezTo>
                  <a:pt x="4701" y="2477"/>
                  <a:pt x="4687" y="2477"/>
                  <a:pt x="4672" y="2477"/>
                </a:cubicBezTo>
                <a:cubicBezTo>
                  <a:pt x="3478" y="2477"/>
                  <a:pt x="2525" y="1510"/>
                  <a:pt x="2525" y="310"/>
                </a:cubicBezTo>
                <a:lnTo>
                  <a:pt x="25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98" name="Google Shape;11098;p162"/>
          <p:cNvGrpSpPr/>
          <p:nvPr/>
        </p:nvGrpSpPr>
        <p:grpSpPr>
          <a:xfrm>
            <a:off x="4789992" y="2884002"/>
            <a:ext cx="317891" cy="348892"/>
            <a:chOff x="4789992" y="2884002"/>
            <a:chExt cx="317891" cy="348892"/>
          </a:xfrm>
        </p:grpSpPr>
        <p:sp>
          <p:nvSpPr>
            <p:cNvPr id="11099" name="Google Shape;11099;p162"/>
            <p:cNvSpPr/>
            <p:nvPr/>
          </p:nvSpPr>
          <p:spPr>
            <a:xfrm>
              <a:off x="4877658" y="3109311"/>
              <a:ext cx="142787" cy="21010"/>
            </a:xfrm>
            <a:custGeom>
              <a:avLst/>
              <a:gdLst/>
              <a:ahLst/>
              <a:cxnLst/>
              <a:rect l="l" t="t" r="r" b="b"/>
              <a:pathLst>
                <a:path w="4383" h="644" extrusionOk="0">
                  <a:moveTo>
                    <a:pt x="0" y="1"/>
                  </a:moveTo>
                  <a:lnTo>
                    <a:pt x="0" y="644"/>
                  </a:lnTo>
                  <a:lnTo>
                    <a:pt x="4382" y="644"/>
                  </a:lnTo>
                  <a:lnTo>
                    <a:pt x="43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0" name="Google Shape;11100;p162"/>
            <p:cNvSpPr/>
            <p:nvPr/>
          </p:nvSpPr>
          <p:spPr>
            <a:xfrm>
              <a:off x="4921117" y="3004421"/>
              <a:ext cx="55870" cy="84727"/>
            </a:xfrm>
            <a:custGeom>
              <a:avLst/>
              <a:gdLst/>
              <a:ahLst/>
              <a:cxnLst/>
              <a:rect l="l" t="t" r="r" b="b"/>
              <a:pathLst>
                <a:path w="1715" h="2597" extrusionOk="0">
                  <a:moveTo>
                    <a:pt x="857" y="1"/>
                  </a:moveTo>
                  <a:cubicBezTo>
                    <a:pt x="453" y="140"/>
                    <a:pt x="326" y="198"/>
                    <a:pt x="233" y="198"/>
                  </a:cubicBezTo>
                  <a:cubicBezTo>
                    <a:pt x="167" y="198"/>
                    <a:pt x="118" y="169"/>
                    <a:pt x="0" y="120"/>
                  </a:cubicBezTo>
                  <a:lnTo>
                    <a:pt x="0" y="120"/>
                  </a:lnTo>
                  <a:lnTo>
                    <a:pt x="476" y="2597"/>
                  </a:lnTo>
                  <a:lnTo>
                    <a:pt x="1238" y="2597"/>
                  </a:lnTo>
                  <a:lnTo>
                    <a:pt x="1715" y="120"/>
                  </a:lnTo>
                  <a:lnTo>
                    <a:pt x="1715" y="120"/>
                  </a:lnTo>
                  <a:cubicBezTo>
                    <a:pt x="1593" y="160"/>
                    <a:pt x="1545" y="188"/>
                    <a:pt x="1476" y="188"/>
                  </a:cubicBezTo>
                  <a:cubicBezTo>
                    <a:pt x="1384" y="188"/>
                    <a:pt x="1254" y="138"/>
                    <a:pt x="85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1" name="Google Shape;11101;p162"/>
            <p:cNvSpPr/>
            <p:nvPr/>
          </p:nvSpPr>
          <p:spPr>
            <a:xfrm>
              <a:off x="4789992" y="2884002"/>
              <a:ext cx="317891" cy="205146"/>
            </a:xfrm>
            <a:custGeom>
              <a:avLst/>
              <a:gdLst/>
              <a:ahLst/>
              <a:cxnLst/>
              <a:rect l="l" t="t" r="r" b="b"/>
              <a:pathLst>
                <a:path w="9758" h="6288" extrusionOk="0">
                  <a:moveTo>
                    <a:pt x="4911" y="1"/>
                  </a:moveTo>
                  <a:cubicBezTo>
                    <a:pt x="4902" y="1"/>
                    <a:pt x="4892" y="1"/>
                    <a:pt x="4882" y="1"/>
                  </a:cubicBezTo>
                  <a:cubicBezTo>
                    <a:pt x="1572" y="1"/>
                    <a:pt x="0" y="4049"/>
                    <a:pt x="2453" y="6288"/>
                  </a:cubicBezTo>
                  <a:lnTo>
                    <a:pt x="3882" y="6288"/>
                  </a:lnTo>
                  <a:cubicBezTo>
                    <a:pt x="3263" y="3192"/>
                    <a:pt x="3311" y="3549"/>
                    <a:pt x="3311" y="3358"/>
                  </a:cubicBezTo>
                  <a:cubicBezTo>
                    <a:pt x="3311" y="3179"/>
                    <a:pt x="3462" y="3032"/>
                    <a:pt x="3623" y="3032"/>
                  </a:cubicBezTo>
                  <a:cubicBezTo>
                    <a:pt x="3654" y="3032"/>
                    <a:pt x="3685" y="3037"/>
                    <a:pt x="3715" y="3049"/>
                  </a:cubicBezTo>
                  <a:lnTo>
                    <a:pt x="4263" y="3239"/>
                  </a:lnTo>
                  <a:cubicBezTo>
                    <a:pt x="4454" y="3144"/>
                    <a:pt x="4668" y="3097"/>
                    <a:pt x="4882" y="3049"/>
                  </a:cubicBezTo>
                  <a:cubicBezTo>
                    <a:pt x="4954" y="3049"/>
                    <a:pt x="4930" y="3049"/>
                    <a:pt x="5502" y="3239"/>
                  </a:cubicBezTo>
                  <a:lnTo>
                    <a:pt x="6049" y="3049"/>
                  </a:lnTo>
                  <a:cubicBezTo>
                    <a:pt x="6074" y="3043"/>
                    <a:pt x="6099" y="3040"/>
                    <a:pt x="6124" y="3040"/>
                  </a:cubicBezTo>
                  <a:cubicBezTo>
                    <a:pt x="6292" y="3040"/>
                    <a:pt x="6454" y="3172"/>
                    <a:pt x="6454" y="3358"/>
                  </a:cubicBezTo>
                  <a:cubicBezTo>
                    <a:pt x="6454" y="3549"/>
                    <a:pt x="6502" y="3192"/>
                    <a:pt x="5883" y="6288"/>
                  </a:cubicBezTo>
                  <a:lnTo>
                    <a:pt x="7311" y="6288"/>
                  </a:lnTo>
                  <a:cubicBezTo>
                    <a:pt x="9757" y="4056"/>
                    <a:pt x="8202" y="1"/>
                    <a:pt x="49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2" name="Google Shape;11102;p162"/>
            <p:cNvSpPr/>
            <p:nvPr/>
          </p:nvSpPr>
          <p:spPr>
            <a:xfrm>
              <a:off x="4877658" y="3150483"/>
              <a:ext cx="142787" cy="20260"/>
            </a:xfrm>
            <a:custGeom>
              <a:avLst/>
              <a:gdLst/>
              <a:ahLst/>
              <a:cxnLst/>
              <a:rect l="l" t="t" r="r" b="b"/>
              <a:pathLst>
                <a:path w="4383" h="621" extrusionOk="0">
                  <a:moveTo>
                    <a:pt x="0" y="1"/>
                  </a:moveTo>
                  <a:lnTo>
                    <a:pt x="0" y="620"/>
                  </a:lnTo>
                  <a:lnTo>
                    <a:pt x="4382" y="620"/>
                  </a:lnTo>
                  <a:lnTo>
                    <a:pt x="43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3" name="Google Shape;11103;p162"/>
            <p:cNvSpPr/>
            <p:nvPr/>
          </p:nvSpPr>
          <p:spPr>
            <a:xfrm>
              <a:off x="4867559" y="3130289"/>
              <a:ext cx="10132" cy="20228"/>
            </a:xfrm>
            <a:custGeom>
              <a:avLst/>
              <a:gdLst/>
              <a:ahLst/>
              <a:cxnLst/>
              <a:rect l="l" t="t" r="r" b="b"/>
              <a:pathLst>
                <a:path w="311" h="620" extrusionOk="0">
                  <a:moveTo>
                    <a:pt x="310" y="1"/>
                  </a:moveTo>
                  <a:cubicBezTo>
                    <a:pt x="120" y="1"/>
                    <a:pt x="1" y="144"/>
                    <a:pt x="1" y="310"/>
                  </a:cubicBezTo>
                  <a:cubicBezTo>
                    <a:pt x="1" y="477"/>
                    <a:pt x="120" y="620"/>
                    <a:pt x="310" y="620"/>
                  </a:cubicBezTo>
                  <a:lnTo>
                    <a:pt x="31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4" name="Google Shape;11104;p162"/>
            <p:cNvSpPr/>
            <p:nvPr/>
          </p:nvSpPr>
          <p:spPr>
            <a:xfrm>
              <a:off x="5020413" y="3130289"/>
              <a:ext cx="13976" cy="20228"/>
            </a:xfrm>
            <a:custGeom>
              <a:avLst/>
              <a:gdLst/>
              <a:ahLst/>
              <a:cxnLst/>
              <a:rect l="l" t="t" r="r" b="b"/>
              <a:pathLst>
                <a:path w="429" h="620" extrusionOk="0">
                  <a:moveTo>
                    <a:pt x="0" y="1"/>
                  </a:moveTo>
                  <a:lnTo>
                    <a:pt x="0" y="620"/>
                  </a:lnTo>
                  <a:cubicBezTo>
                    <a:pt x="429" y="620"/>
                    <a:pt x="429" y="1"/>
                    <a:pt x="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5" name="Google Shape;11105;p162"/>
            <p:cNvSpPr/>
            <p:nvPr/>
          </p:nvSpPr>
          <p:spPr>
            <a:xfrm>
              <a:off x="4862608" y="3170613"/>
              <a:ext cx="172889" cy="62281"/>
            </a:xfrm>
            <a:custGeom>
              <a:avLst/>
              <a:gdLst/>
              <a:ahLst/>
              <a:cxnLst/>
              <a:rect l="l" t="t" r="r" b="b"/>
              <a:pathLst>
                <a:path w="5307" h="1909" extrusionOk="0">
                  <a:moveTo>
                    <a:pt x="419" y="1"/>
                  </a:moveTo>
                  <a:cubicBezTo>
                    <a:pt x="1" y="1"/>
                    <a:pt x="1" y="648"/>
                    <a:pt x="419" y="648"/>
                  </a:cubicBezTo>
                  <a:cubicBezTo>
                    <a:pt x="433" y="648"/>
                    <a:pt x="448" y="648"/>
                    <a:pt x="462" y="646"/>
                  </a:cubicBezTo>
                  <a:lnTo>
                    <a:pt x="462" y="646"/>
                  </a:lnTo>
                  <a:cubicBezTo>
                    <a:pt x="462" y="980"/>
                    <a:pt x="439" y="1075"/>
                    <a:pt x="558" y="1194"/>
                  </a:cubicBezTo>
                  <a:lnTo>
                    <a:pt x="1177" y="1837"/>
                  </a:lnTo>
                  <a:cubicBezTo>
                    <a:pt x="1225" y="1885"/>
                    <a:pt x="1320" y="1908"/>
                    <a:pt x="1391" y="1908"/>
                  </a:cubicBezTo>
                  <a:lnTo>
                    <a:pt x="3916" y="1908"/>
                  </a:lnTo>
                  <a:cubicBezTo>
                    <a:pt x="3987" y="1908"/>
                    <a:pt x="4058" y="1885"/>
                    <a:pt x="4130" y="1837"/>
                  </a:cubicBezTo>
                  <a:lnTo>
                    <a:pt x="4749" y="1194"/>
                  </a:lnTo>
                  <a:cubicBezTo>
                    <a:pt x="4868" y="1075"/>
                    <a:pt x="4844" y="980"/>
                    <a:pt x="4844" y="646"/>
                  </a:cubicBezTo>
                  <a:lnTo>
                    <a:pt x="4844" y="646"/>
                  </a:lnTo>
                  <a:cubicBezTo>
                    <a:pt x="4859" y="648"/>
                    <a:pt x="4874" y="648"/>
                    <a:pt x="4888" y="648"/>
                  </a:cubicBezTo>
                  <a:cubicBezTo>
                    <a:pt x="5306" y="648"/>
                    <a:pt x="5306" y="1"/>
                    <a:pt x="4888" y="1"/>
                  </a:cubicBezTo>
                  <a:cubicBezTo>
                    <a:pt x="4874" y="1"/>
                    <a:pt x="4859" y="2"/>
                    <a:pt x="4844" y="3"/>
                  </a:cubicBezTo>
                  <a:lnTo>
                    <a:pt x="4844" y="646"/>
                  </a:lnTo>
                  <a:lnTo>
                    <a:pt x="462" y="646"/>
                  </a:lnTo>
                  <a:lnTo>
                    <a:pt x="462" y="3"/>
                  </a:lnTo>
                  <a:cubicBezTo>
                    <a:pt x="448" y="2"/>
                    <a:pt x="433" y="1"/>
                    <a:pt x="4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6" name="Google Shape;11106;p162"/>
          <p:cNvGrpSpPr/>
          <p:nvPr/>
        </p:nvGrpSpPr>
        <p:grpSpPr>
          <a:xfrm>
            <a:off x="5580551" y="2885177"/>
            <a:ext cx="245178" cy="346934"/>
            <a:chOff x="5580551" y="2885177"/>
            <a:chExt cx="245178" cy="346934"/>
          </a:xfrm>
        </p:grpSpPr>
        <p:sp>
          <p:nvSpPr>
            <p:cNvPr id="11107" name="Google Shape;11107;p162"/>
            <p:cNvSpPr/>
            <p:nvPr/>
          </p:nvSpPr>
          <p:spPr>
            <a:xfrm>
              <a:off x="5580551" y="3190906"/>
              <a:ext cx="224231" cy="41205"/>
            </a:xfrm>
            <a:custGeom>
              <a:avLst/>
              <a:gdLst/>
              <a:ahLst/>
              <a:cxnLst/>
              <a:rect l="l" t="t" r="r" b="b"/>
              <a:pathLst>
                <a:path w="6883" h="1263" extrusionOk="0">
                  <a:moveTo>
                    <a:pt x="0" y="0"/>
                  </a:moveTo>
                  <a:lnTo>
                    <a:pt x="0" y="953"/>
                  </a:lnTo>
                  <a:cubicBezTo>
                    <a:pt x="0" y="1143"/>
                    <a:pt x="143" y="1263"/>
                    <a:pt x="310" y="1263"/>
                  </a:cubicBezTo>
                  <a:lnTo>
                    <a:pt x="6573" y="1263"/>
                  </a:lnTo>
                  <a:cubicBezTo>
                    <a:pt x="6740" y="1263"/>
                    <a:pt x="6883" y="1120"/>
                    <a:pt x="6859" y="953"/>
                  </a:cubicBezTo>
                  <a:lnTo>
                    <a:pt x="685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8" name="Google Shape;11108;p162"/>
            <p:cNvSpPr/>
            <p:nvPr/>
          </p:nvSpPr>
          <p:spPr>
            <a:xfrm>
              <a:off x="5601498" y="3047943"/>
              <a:ext cx="224231" cy="123094"/>
            </a:xfrm>
            <a:custGeom>
              <a:avLst/>
              <a:gdLst/>
              <a:ahLst/>
              <a:cxnLst/>
              <a:rect l="l" t="t" r="r" b="b"/>
              <a:pathLst>
                <a:path w="6883" h="3773" extrusionOk="0">
                  <a:moveTo>
                    <a:pt x="2191" y="1"/>
                  </a:moveTo>
                  <a:cubicBezTo>
                    <a:pt x="2025" y="1"/>
                    <a:pt x="1882" y="143"/>
                    <a:pt x="1882" y="334"/>
                  </a:cubicBezTo>
                  <a:lnTo>
                    <a:pt x="1882" y="1263"/>
                  </a:lnTo>
                  <a:lnTo>
                    <a:pt x="1358" y="1263"/>
                  </a:lnTo>
                  <a:cubicBezTo>
                    <a:pt x="620" y="1263"/>
                    <a:pt x="0" y="1882"/>
                    <a:pt x="0" y="2620"/>
                  </a:cubicBezTo>
                  <a:lnTo>
                    <a:pt x="0" y="3763"/>
                  </a:lnTo>
                  <a:lnTo>
                    <a:pt x="5621" y="3763"/>
                  </a:lnTo>
                  <a:lnTo>
                    <a:pt x="5621" y="3168"/>
                  </a:lnTo>
                  <a:lnTo>
                    <a:pt x="6240" y="3168"/>
                  </a:lnTo>
                  <a:lnTo>
                    <a:pt x="6240" y="3454"/>
                  </a:lnTo>
                  <a:cubicBezTo>
                    <a:pt x="6240" y="3596"/>
                    <a:pt x="6335" y="3739"/>
                    <a:pt x="6502" y="3763"/>
                  </a:cubicBezTo>
                  <a:cubicBezTo>
                    <a:pt x="6527" y="3769"/>
                    <a:pt x="6551" y="3772"/>
                    <a:pt x="6575" y="3772"/>
                  </a:cubicBezTo>
                  <a:cubicBezTo>
                    <a:pt x="6733" y="3772"/>
                    <a:pt x="6859" y="3643"/>
                    <a:pt x="6859" y="3477"/>
                  </a:cubicBezTo>
                  <a:lnTo>
                    <a:pt x="6859" y="2239"/>
                  </a:lnTo>
                  <a:cubicBezTo>
                    <a:pt x="6883" y="2072"/>
                    <a:pt x="6764" y="1929"/>
                    <a:pt x="6621" y="1906"/>
                  </a:cubicBezTo>
                  <a:cubicBezTo>
                    <a:pt x="6596" y="1899"/>
                    <a:pt x="6571" y="1896"/>
                    <a:pt x="6546" y="1896"/>
                  </a:cubicBezTo>
                  <a:cubicBezTo>
                    <a:pt x="6383" y="1896"/>
                    <a:pt x="6240" y="2026"/>
                    <a:pt x="6240" y="2191"/>
                  </a:cubicBezTo>
                  <a:lnTo>
                    <a:pt x="6240" y="2501"/>
                  </a:lnTo>
                  <a:lnTo>
                    <a:pt x="5621" y="2501"/>
                  </a:lnTo>
                  <a:cubicBezTo>
                    <a:pt x="5549" y="1810"/>
                    <a:pt x="4954" y="1263"/>
                    <a:pt x="4263" y="1263"/>
                  </a:cubicBezTo>
                  <a:lnTo>
                    <a:pt x="3763" y="1263"/>
                  </a:lnTo>
                  <a:lnTo>
                    <a:pt x="3763" y="334"/>
                  </a:lnTo>
                  <a:cubicBezTo>
                    <a:pt x="3763" y="143"/>
                    <a:pt x="3620" y="1"/>
                    <a:pt x="3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9" name="Google Shape;11109;p162"/>
            <p:cNvSpPr/>
            <p:nvPr/>
          </p:nvSpPr>
          <p:spPr>
            <a:xfrm>
              <a:off x="5634857" y="2885177"/>
              <a:ext cx="119494" cy="142604"/>
            </a:xfrm>
            <a:custGeom>
              <a:avLst/>
              <a:gdLst/>
              <a:ahLst/>
              <a:cxnLst/>
              <a:rect l="l" t="t" r="r" b="b"/>
              <a:pathLst>
                <a:path w="3668" h="4371" extrusionOk="0">
                  <a:moveTo>
                    <a:pt x="1798" y="0"/>
                  </a:moveTo>
                  <a:cubicBezTo>
                    <a:pt x="1745" y="0"/>
                    <a:pt x="1691" y="12"/>
                    <a:pt x="1644" y="36"/>
                  </a:cubicBezTo>
                  <a:cubicBezTo>
                    <a:pt x="1572" y="84"/>
                    <a:pt x="0" y="1036"/>
                    <a:pt x="0" y="2632"/>
                  </a:cubicBezTo>
                  <a:cubicBezTo>
                    <a:pt x="24" y="3489"/>
                    <a:pt x="643" y="4204"/>
                    <a:pt x="1477" y="4347"/>
                  </a:cubicBezTo>
                  <a:lnTo>
                    <a:pt x="1477" y="3418"/>
                  </a:lnTo>
                  <a:cubicBezTo>
                    <a:pt x="1477" y="3251"/>
                    <a:pt x="1596" y="3108"/>
                    <a:pt x="1763" y="3108"/>
                  </a:cubicBezTo>
                  <a:cubicBezTo>
                    <a:pt x="1953" y="3108"/>
                    <a:pt x="2096" y="3251"/>
                    <a:pt x="2096" y="3418"/>
                  </a:cubicBezTo>
                  <a:lnTo>
                    <a:pt x="2096" y="4370"/>
                  </a:lnTo>
                  <a:cubicBezTo>
                    <a:pt x="2096" y="4370"/>
                    <a:pt x="2930" y="4085"/>
                    <a:pt x="3192" y="3727"/>
                  </a:cubicBezTo>
                  <a:cubicBezTo>
                    <a:pt x="3549" y="3299"/>
                    <a:pt x="3668" y="2751"/>
                    <a:pt x="3549" y="2227"/>
                  </a:cubicBezTo>
                  <a:cubicBezTo>
                    <a:pt x="3453" y="1679"/>
                    <a:pt x="3192" y="1155"/>
                    <a:pt x="2787" y="751"/>
                  </a:cubicBezTo>
                  <a:cubicBezTo>
                    <a:pt x="2727" y="676"/>
                    <a:pt x="2649" y="639"/>
                    <a:pt x="2564" y="639"/>
                  </a:cubicBezTo>
                  <a:cubicBezTo>
                    <a:pt x="2513" y="639"/>
                    <a:pt x="2459" y="652"/>
                    <a:pt x="2406" y="679"/>
                  </a:cubicBezTo>
                  <a:lnTo>
                    <a:pt x="2120" y="846"/>
                  </a:lnTo>
                  <a:lnTo>
                    <a:pt x="2120" y="322"/>
                  </a:lnTo>
                  <a:cubicBezTo>
                    <a:pt x="2120" y="203"/>
                    <a:pt x="2072" y="108"/>
                    <a:pt x="1977" y="36"/>
                  </a:cubicBezTo>
                  <a:lnTo>
                    <a:pt x="1953" y="36"/>
                  </a:lnTo>
                  <a:cubicBezTo>
                    <a:pt x="1906" y="12"/>
                    <a:pt x="1852" y="0"/>
                    <a:pt x="17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0" name="Google Shape;11110;p162"/>
          <p:cNvGrpSpPr/>
          <p:nvPr/>
        </p:nvGrpSpPr>
        <p:grpSpPr>
          <a:xfrm>
            <a:off x="6318333" y="2883807"/>
            <a:ext cx="289419" cy="349088"/>
            <a:chOff x="6318333" y="2883807"/>
            <a:chExt cx="289419" cy="349088"/>
          </a:xfrm>
        </p:grpSpPr>
        <p:sp>
          <p:nvSpPr>
            <p:cNvPr id="11111" name="Google Shape;11111;p162"/>
            <p:cNvSpPr/>
            <p:nvPr/>
          </p:nvSpPr>
          <p:spPr>
            <a:xfrm>
              <a:off x="6364886" y="2883807"/>
              <a:ext cx="242865" cy="349088"/>
            </a:xfrm>
            <a:custGeom>
              <a:avLst/>
              <a:gdLst/>
              <a:ahLst/>
              <a:cxnLst/>
              <a:rect l="l" t="t" r="r" b="b"/>
              <a:pathLst>
                <a:path w="7455" h="10700" extrusionOk="0">
                  <a:moveTo>
                    <a:pt x="4080" y="0"/>
                  </a:moveTo>
                  <a:cubicBezTo>
                    <a:pt x="3780" y="0"/>
                    <a:pt x="3621" y="456"/>
                    <a:pt x="3954" y="602"/>
                  </a:cubicBezTo>
                  <a:cubicBezTo>
                    <a:pt x="6074" y="1578"/>
                    <a:pt x="7002" y="4079"/>
                    <a:pt x="6050" y="6222"/>
                  </a:cubicBezTo>
                  <a:cubicBezTo>
                    <a:pt x="5356" y="7824"/>
                    <a:pt x="3783" y="8774"/>
                    <a:pt x="2139" y="8774"/>
                  </a:cubicBezTo>
                  <a:cubicBezTo>
                    <a:pt x="1583" y="8774"/>
                    <a:pt x="1019" y="8666"/>
                    <a:pt x="477" y="8437"/>
                  </a:cubicBezTo>
                  <a:cubicBezTo>
                    <a:pt x="434" y="8418"/>
                    <a:pt x="388" y="8409"/>
                    <a:pt x="344" y="8409"/>
                  </a:cubicBezTo>
                  <a:cubicBezTo>
                    <a:pt x="221" y="8409"/>
                    <a:pt x="107" y="8481"/>
                    <a:pt x="72" y="8604"/>
                  </a:cubicBezTo>
                  <a:cubicBezTo>
                    <a:pt x="1" y="8747"/>
                    <a:pt x="48" y="8937"/>
                    <a:pt x="215" y="9009"/>
                  </a:cubicBezTo>
                  <a:cubicBezTo>
                    <a:pt x="739" y="9247"/>
                    <a:pt x="1311" y="9390"/>
                    <a:pt x="1882" y="9413"/>
                  </a:cubicBezTo>
                  <a:lnTo>
                    <a:pt x="1882" y="10080"/>
                  </a:lnTo>
                  <a:lnTo>
                    <a:pt x="644" y="10080"/>
                  </a:lnTo>
                  <a:cubicBezTo>
                    <a:pt x="477" y="10080"/>
                    <a:pt x="334" y="10175"/>
                    <a:pt x="310" y="10342"/>
                  </a:cubicBezTo>
                  <a:cubicBezTo>
                    <a:pt x="263" y="10533"/>
                    <a:pt x="406" y="10699"/>
                    <a:pt x="620" y="10699"/>
                  </a:cubicBezTo>
                  <a:lnTo>
                    <a:pt x="3740" y="10699"/>
                  </a:lnTo>
                  <a:cubicBezTo>
                    <a:pt x="3906" y="10699"/>
                    <a:pt x="4025" y="10604"/>
                    <a:pt x="4073" y="10461"/>
                  </a:cubicBezTo>
                  <a:cubicBezTo>
                    <a:pt x="4097" y="10271"/>
                    <a:pt x="3954" y="10080"/>
                    <a:pt x="3764" y="10080"/>
                  </a:cubicBezTo>
                  <a:lnTo>
                    <a:pt x="2501" y="10080"/>
                  </a:lnTo>
                  <a:lnTo>
                    <a:pt x="2501" y="9413"/>
                  </a:lnTo>
                  <a:cubicBezTo>
                    <a:pt x="4764" y="9294"/>
                    <a:pt x="6645" y="7627"/>
                    <a:pt x="7050" y="5389"/>
                  </a:cubicBezTo>
                  <a:cubicBezTo>
                    <a:pt x="7455" y="3150"/>
                    <a:pt x="6288" y="935"/>
                    <a:pt x="4216" y="30"/>
                  </a:cubicBezTo>
                  <a:cubicBezTo>
                    <a:pt x="4168" y="10"/>
                    <a:pt x="4123" y="0"/>
                    <a:pt x="40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2" name="Google Shape;11112;p162"/>
            <p:cNvSpPr/>
            <p:nvPr/>
          </p:nvSpPr>
          <p:spPr>
            <a:xfrm>
              <a:off x="6388179" y="3078252"/>
              <a:ext cx="45022" cy="45871"/>
            </a:xfrm>
            <a:custGeom>
              <a:avLst/>
              <a:gdLst/>
              <a:ahLst/>
              <a:cxnLst/>
              <a:rect l="l" t="t" r="r" b="b"/>
              <a:pathLst>
                <a:path w="1382" h="1406" extrusionOk="0">
                  <a:moveTo>
                    <a:pt x="96" y="0"/>
                  </a:moveTo>
                  <a:lnTo>
                    <a:pt x="96" y="0"/>
                  </a:lnTo>
                  <a:cubicBezTo>
                    <a:pt x="0" y="619"/>
                    <a:pt x="48" y="1120"/>
                    <a:pt x="238" y="1405"/>
                  </a:cubicBezTo>
                  <a:cubicBezTo>
                    <a:pt x="572" y="1381"/>
                    <a:pt x="977" y="1072"/>
                    <a:pt x="1382" y="572"/>
                  </a:cubicBezTo>
                  <a:lnTo>
                    <a:pt x="9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3" name="Google Shape;11113;p162"/>
            <p:cNvSpPr/>
            <p:nvPr/>
          </p:nvSpPr>
          <p:spPr>
            <a:xfrm>
              <a:off x="6413785" y="2982693"/>
              <a:ext cx="65188" cy="51287"/>
            </a:xfrm>
            <a:custGeom>
              <a:avLst/>
              <a:gdLst/>
              <a:ahLst/>
              <a:cxnLst/>
              <a:rect l="l" t="t" r="r" b="b"/>
              <a:pathLst>
                <a:path w="2001" h="1572" extrusionOk="0">
                  <a:moveTo>
                    <a:pt x="453" y="0"/>
                  </a:moveTo>
                  <a:cubicBezTo>
                    <a:pt x="286" y="262"/>
                    <a:pt x="143" y="548"/>
                    <a:pt x="0" y="834"/>
                  </a:cubicBezTo>
                  <a:lnTo>
                    <a:pt x="1691" y="1572"/>
                  </a:lnTo>
                  <a:cubicBezTo>
                    <a:pt x="1810" y="1286"/>
                    <a:pt x="1905" y="1000"/>
                    <a:pt x="2001" y="691"/>
                  </a:cubicBezTo>
                  <a:lnTo>
                    <a:pt x="45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4" name="Google Shape;11114;p162"/>
            <p:cNvSpPr/>
            <p:nvPr/>
          </p:nvSpPr>
          <p:spPr>
            <a:xfrm>
              <a:off x="6395933" y="3028531"/>
              <a:ext cx="64406" cy="51287"/>
            </a:xfrm>
            <a:custGeom>
              <a:avLst/>
              <a:gdLst/>
              <a:ahLst/>
              <a:cxnLst/>
              <a:rect l="l" t="t" r="r" b="b"/>
              <a:pathLst>
                <a:path w="1977" h="1572" extrusionOk="0">
                  <a:moveTo>
                    <a:pt x="286" y="0"/>
                  </a:moveTo>
                  <a:cubicBezTo>
                    <a:pt x="167" y="286"/>
                    <a:pt x="72" y="596"/>
                    <a:pt x="0" y="881"/>
                  </a:cubicBezTo>
                  <a:lnTo>
                    <a:pt x="1525" y="1572"/>
                  </a:lnTo>
                  <a:cubicBezTo>
                    <a:pt x="1691" y="1310"/>
                    <a:pt x="1834" y="1024"/>
                    <a:pt x="1977" y="738"/>
                  </a:cubicBezTo>
                  <a:lnTo>
                    <a:pt x="28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5" name="Google Shape;11115;p162"/>
            <p:cNvSpPr/>
            <p:nvPr/>
          </p:nvSpPr>
          <p:spPr>
            <a:xfrm>
              <a:off x="6333091" y="2948502"/>
              <a:ext cx="76850" cy="52853"/>
            </a:xfrm>
            <a:custGeom>
              <a:avLst/>
              <a:gdLst/>
              <a:ahLst/>
              <a:cxnLst/>
              <a:rect l="l" t="t" r="r" b="b"/>
              <a:pathLst>
                <a:path w="2359" h="1620" extrusionOk="0">
                  <a:moveTo>
                    <a:pt x="572" y="0"/>
                  </a:moveTo>
                  <a:cubicBezTo>
                    <a:pt x="358" y="238"/>
                    <a:pt x="167" y="500"/>
                    <a:pt x="0" y="786"/>
                  </a:cubicBezTo>
                  <a:lnTo>
                    <a:pt x="1906" y="1620"/>
                  </a:lnTo>
                  <a:cubicBezTo>
                    <a:pt x="2048" y="1334"/>
                    <a:pt x="2191" y="1072"/>
                    <a:pt x="2358" y="810"/>
                  </a:cubicBezTo>
                  <a:lnTo>
                    <a:pt x="57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6" name="Google Shape;11116;p162"/>
            <p:cNvSpPr/>
            <p:nvPr/>
          </p:nvSpPr>
          <p:spPr>
            <a:xfrm>
              <a:off x="6464215" y="3061156"/>
              <a:ext cx="76818" cy="52853"/>
            </a:xfrm>
            <a:custGeom>
              <a:avLst/>
              <a:gdLst/>
              <a:ahLst/>
              <a:cxnLst/>
              <a:rect l="l" t="t" r="r" b="b"/>
              <a:pathLst>
                <a:path w="2358" h="1620" extrusionOk="0">
                  <a:moveTo>
                    <a:pt x="453" y="0"/>
                  </a:moveTo>
                  <a:cubicBezTo>
                    <a:pt x="333" y="286"/>
                    <a:pt x="167" y="572"/>
                    <a:pt x="0" y="834"/>
                  </a:cubicBezTo>
                  <a:lnTo>
                    <a:pt x="1786" y="1620"/>
                  </a:lnTo>
                  <a:cubicBezTo>
                    <a:pt x="2024" y="1405"/>
                    <a:pt x="2215" y="1143"/>
                    <a:pt x="2358" y="858"/>
                  </a:cubicBezTo>
                  <a:lnTo>
                    <a:pt x="45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7" name="Google Shape;11117;p162"/>
            <p:cNvSpPr/>
            <p:nvPr/>
          </p:nvSpPr>
          <p:spPr>
            <a:xfrm>
              <a:off x="6318333" y="2992774"/>
              <a:ext cx="68315" cy="56767"/>
            </a:xfrm>
            <a:custGeom>
              <a:avLst/>
              <a:gdLst/>
              <a:ahLst/>
              <a:cxnLst/>
              <a:rect l="l" t="t" r="r" b="b"/>
              <a:pathLst>
                <a:path w="2097" h="1740" extrusionOk="0">
                  <a:moveTo>
                    <a:pt x="191" y="1"/>
                  </a:moveTo>
                  <a:cubicBezTo>
                    <a:pt x="72" y="286"/>
                    <a:pt x="25" y="620"/>
                    <a:pt x="1" y="929"/>
                  </a:cubicBezTo>
                  <a:lnTo>
                    <a:pt x="1787" y="1739"/>
                  </a:lnTo>
                  <a:cubicBezTo>
                    <a:pt x="1882" y="1430"/>
                    <a:pt x="1978" y="1144"/>
                    <a:pt x="2097" y="834"/>
                  </a:cubicBezTo>
                  <a:lnTo>
                    <a:pt x="19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8" name="Google Shape;11118;p162"/>
            <p:cNvSpPr/>
            <p:nvPr/>
          </p:nvSpPr>
          <p:spPr>
            <a:xfrm>
              <a:off x="6495229" y="2927524"/>
              <a:ext cx="60562" cy="89360"/>
            </a:xfrm>
            <a:custGeom>
              <a:avLst/>
              <a:gdLst/>
              <a:ahLst/>
              <a:cxnLst/>
              <a:rect l="l" t="t" r="r" b="b"/>
              <a:pathLst>
                <a:path w="1859" h="2739" extrusionOk="0">
                  <a:moveTo>
                    <a:pt x="1" y="0"/>
                  </a:moveTo>
                  <a:cubicBezTo>
                    <a:pt x="263" y="477"/>
                    <a:pt x="358" y="1024"/>
                    <a:pt x="286" y="1572"/>
                  </a:cubicBezTo>
                  <a:cubicBezTo>
                    <a:pt x="286" y="1715"/>
                    <a:pt x="239" y="1858"/>
                    <a:pt x="215" y="2024"/>
                  </a:cubicBezTo>
                  <a:lnTo>
                    <a:pt x="1858" y="2739"/>
                  </a:lnTo>
                  <a:cubicBezTo>
                    <a:pt x="1811" y="2429"/>
                    <a:pt x="1739" y="2144"/>
                    <a:pt x="1620" y="1858"/>
                  </a:cubicBezTo>
                  <a:cubicBezTo>
                    <a:pt x="1334" y="1072"/>
                    <a:pt x="763" y="405"/>
                    <a:pt x="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9" name="Google Shape;11119;p162"/>
            <p:cNvSpPr/>
            <p:nvPr/>
          </p:nvSpPr>
          <p:spPr>
            <a:xfrm>
              <a:off x="6399028" y="3105428"/>
              <a:ext cx="106333" cy="45088"/>
            </a:xfrm>
            <a:custGeom>
              <a:avLst/>
              <a:gdLst/>
              <a:ahLst/>
              <a:cxnLst/>
              <a:rect l="l" t="t" r="r" b="b"/>
              <a:pathLst>
                <a:path w="3264" h="1382" extrusionOk="0">
                  <a:moveTo>
                    <a:pt x="1644" y="1"/>
                  </a:moveTo>
                  <a:cubicBezTo>
                    <a:pt x="1549" y="120"/>
                    <a:pt x="1453" y="239"/>
                    <a:pt x="1334" y="334"/>
                  </a:cubicBezTo>
                  <a:cubicBezTo>
                    <a:pt x="1001" y="763"/>
                    <a:pt x="525" y="1072"/>
                    <a:pt x="1" y="1191"/>
                  </a:cubicBezTo>
                  <a:cubicBezTo>
                    <a:pt x="358" y="1334"/>
                    <a:pt x="763" y="1382"/>
                    <a:pt x="1144" y="1382"/>
                  </a:cubicBezTo>
                  <a:cubicBezTo>
                    <a:pt x="1906" y="1382"/>
                    <a:pt x="2644" y="1144"/>
                    <a:pt x="3263" y="715"/>
                  </a:cubicBezTo>
                  <a:lnTo>
                    <a:pt x="164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0" name="Google Shape;11120;p162"/>
            <p:cNvSpPr/>
            <p:nvPr/>
          </p:nvSpPr>
          <p:spPr>
            <a:xfrm>
              <a:off x="6319115" y="3045627"/>
              <a:ext cx="59780" cy="90143"/>
            </a:xfrm>
            <a:custGeom>
              <a:avLst/>
              <a:gdLst/>
              <a:ahLst/>
              <a:cxnLst/>
              <a:rect l="l" t="t" r="r" b="b"/>
              <a:pathLst>
                <a:path w="1835" h="2763" extrusionOk="0">
                  <a:moveTo>
                    <a:pt x="1" y="0"/>
                  </a:moveTo>
                  <a:lnTo>
                    <a:pt x="1" y="0"/>
                  </a:lnTo>
                  <a:cubicBezTo>
                    <a:pt x="144" y="1167"/>
                    <a:pt x="810" y="2167"/>
                    <a:pt x="1834" y="2763"/>
                  </a:cubicBezTo>
                  <a:cubicBezTo>
                    <a:pt x="1573" y="2262"/>
                    <a:pt x="1477" y="1715"/>
                    <a:pt x="1573" y="1167"/>
                  </a:cubicBezTo>
                  <a:cubicBezTo>
                    <a:pt x="1573" y="1024"/>
                    <a:pt x="1596" y="881"/>
                    <a:pt x="1620" y="738"/>
                  </a:cubicBez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1" name="Google Shape;11121;p162"/>
            <p:cNvSpPr/>
            <p:nvPr/>
          </p:nvSpPr>
          <p:spPr>
            <a:xfrm>
              <a:off x="6440922" y="2938388"/>
              <a:ext cx="45022" cy="46654"/>
            </a:xfrm>
            <a:custGeom>
              <a:avLst/>
              <a:gdLst/>
              <a:ahLst/>
              <a:cxnLst/>
              <a:rect l="l" t="t" r="r" b="b"/>
              <a:pathLst>
                <a:path w="1382" h="1430" extrusionOk="0">
                  <a:moveTo>
                    <a:pt x="1144" y="1"/>
                  </a:moveTo>
                  <a:cubicBezTo>
                    <a:pt x="810" y="48"/>
                    <a:pt x="405" y="358"/>
                    <a:pt x="1" y="858"/>
                  </a:cubicBezTo>
                  <a:lnTo>
                    <a:pt x="1287" y="1430"/>
                  </a:lnTo>
                  <a:cubicBezTo>
                    <a:pt x="1382" y="787"/>
                    <a:pt x="1334" y="286"/>
                    <a:pt x="1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2" name="Google Shape;11122;p162"/>
            <p:cNvSpPr/>
            <p:nvPr/>
          </p:nvSpPr>
          <p:spPr>
            <a:xfrm>
              <a:off x="6487476" y="3013752"/>
              <a:ext cx="69064" cy="56767"/>
            </a:xfrm>
            <a:custGeom>
              <a:avLst/>
              <a:gdLst/>
              <a:ahLst/>
              <a:cxnLst/>
              <a:rect l="l" t="t" r="r" b="b"/>
              <a:pathLst>
                <a:path w="2120" h="1740" extrusionOk="0">
                  <a:moveTo>
                    <a:pt x="310" y="1"/>
                  </a:moveTo>
                  <a:cubicBezTo>
                    <a:pt x="215" y="286"/>
                    <a:pt x="120" y="596"/>
                    <a:pt x="1" y="882"/>
                  </a:cubicBezTo>
                  <a:lnTo>
                    <a:pt x="1929" y="1739"/>
                  </a:lnTo>
                  <a:cubicBezTo>
                    <a:pt x="2025" y="1430"/>
                    <a:pt x="2096" y="1120"/>
                    <a:pt x="2120" y="787"/>
                  </a:cubicBezTo>
                  <a:lnTo>
                    <a:pt x="31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3" name="Google Shape;11123;p162"/>
            <p:cNvSpPr/>
            <p:nvPr/>
          </p:nvSpPr>
          <p:spPr>
            <a:xfrm>
              <a:off x="6368763" y="2911864"/>
              <a:ext cx="106333" cy="46001"/>
            </a:xfrm>
            <a:custGeom>
              <a:avLst/>
              <a:gdLst/>
              <a:ahLst/>
              <a:cxnLst/>
              <a:rect l="l" t="t" r="r" b="b"/>
              <a:pathLst>
                <a:path w="3264" h="1410" extrusionOk="0">
                  <a:moveTo>
                    <a:pt x="2109" y="0"/>
                  </a:moveTo>
                  <a:cubicBezTo>
                    <a:pt x="1365" y="0"/>
                    <a:pt x="627" y="233"/>
                    <a:pt x="1" y="671"/>
                  </a:cubicBezTo>
                  <a:lnTo>
                    <a:pt x="1620" y="1409"/>
                  </a:lnTo>
                  <a:cubicBezTo>
                    <a:pt x="1716" y="1266"/>
                    <a:pt x="1811" y="1171"/>
                    <a:pt x="1930" y="1052"/>
                  </a:cubicBezTo>
                  <a:cubicBezTo>
                    <a:pt x="2263" y="623"/>
                    <a:pt x="2740" y="314"/>
                    <a:pt x="3263" y="195"/>
                  </a:cubicBezTo>
                  <a:cubicBezTo>
                    <a:pt x="2888" y="64"/>
                    <a:pt x="2498" y="0"/>
                    <a:pt x="21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4" name="Google Shape;11124;p162"/>
          <p:cNvGrpSpPr/>
          <p:nvPr/>
        </p:nvGrpSpPr>
        <p:grpSpPr>
          <a:xfrm>
            <a:off x="7099607" y="2884002"/>
            <a:ext cx="225013" cy="348892"/>
            <a:chOff x="7099607" y="2884002"/>
            <a:chExt cx="225013" cy="348892"/>
          </a:xfrm>
        </p:grpSpPr>
        <p:sp>
          <p:nvSpPr>
            <p:cNvPr id="11125" name="Google Shape;11125;p162"/>
            <p:cNvSpPr/>
            <p:nvPr/>
          </p:nvSpPr>
          <p:spPr>
            <a:xfrm>
              <a:off x="7161667" y="2884002"/>
              <a:ext cx="101642" cy="21794"/>
            </a:xfrm>
            <a:custGeom>
              <a:avLst/>
              <a:gdLst/>
              <a:ahLst/>
              <a:cxnLst/>
              <a:rect l="l" t="t" r="r" b="b"/>
              <a:pathLst>
                <a:path w="3120" h="668" extrusionOk="0">
                  <a:moveTo>
                    <a:pt x="500" y="1"/>
                  </a:moveTo>
                  <a:cubicBezTo>
                    <a:pt x="215" y="1"/>
                    <a:pt x="0" y="239"/>
                    <a:pt x="0" y="525"/>
                  </a:cubicBezTo>
                  <a:lnTo>
                    <a:pt x="0" y="667"/>
                  </a:lnTo>
                  <a:lnTo>
                    <a:pt x="3120" y="667"/>
                  </a:lnTo>
                  <a:lnTo>
                    <a:pt x="3120" y="525"/>
                  </a:lnTo>
                  <a:cubicBezTo>
                    <a:pt x="3120" y="239"/>
                    <a:pt x="2882" y="1"/>
                    <a:pt x="25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6" name="Google Shape;11126;p162"/>
            <p:cNvSpPr/>
            <p:nvPr/>
          </p:nvSpPr>
          <p:spPr>
            <a:xfrm>
              <a:off x="7099607" y="2925958"/>
              <a:ext cx="225013" cy="122801"/>
            </a:xfrm>
            <a:custGeom>
              <a:avLst/>
              <a:gdLst/>
              <a:ahLst/>
              <a:cxnLst/>
              <a:rect l="l" t="t" r="r" b="b"/>
              <a:pathLst>
                <a:path w="6907" h="3764" extrusionOk="0">
                  <a:moveTo>
                    <a:pt x="3465" y="1287"/>
                  </a:moveTo>
                  <a:cubicBezTo>
                    <a:pt x="3614" y="1287"/>
                    <a:pt x="3763" y="1382"/>
                    <a:pt x="3787" y="1572"/>
                  </a:cubicBezTo>
                  <a:lnTo>
                    <a:pt x="3787" y="1882"/>
                  </a:lnTo>
                  <a:lnTo>
                    <a:pt x="4096" y="1882"/>
                  </a:lnTo>
                  <a:cubicBezTo>
                    <a:pt x="4111" y="1880"/>
                    <a:pt x="4125" y="1880"/>
                    <a:pt x="4139" y="1880"/>
                  </a:cubicBezTo>
                  <a:cubicBezTo>
                    <a:pt x="4541" y="1880"/>
                    <a:pt x="4534" y="2526"/>
                    <a:pt x="4118" y="2526"/>
                  </a:cubicBezTo>
                  <a:cubicBezTo>
                    <a:pt x="4111" y="2526"/>
                    <a:pt x="4104" y="2525"/>
                    <a:pt x="4096" y="2525"/>
                  </a:cubicBezTo>
                  <a:lnTo>
                    <a:pt x="3787" y="2525"/>
                  </a:lnTo>
                  <a:lnTo>
                    <a:pt x="3787" y="2835"/>
                  </a:lnTo>
                  <a:cubicBezTo>
                    <a:pt x="3763" y="3025"/>
                    <a:pt x="3614" y="3120"/>
                    <a:pt x="3465" y="3120"/>
                  </a:cubicBezTo>
                  <a:cubicBezTo>
                    <a:pt x="3316" y="3120"/>
                    <a:pt x="3167" y="3025"/>
                    <a:pt x="3144" y="2835"/>
                  </a:cubicBezTo>
                  <a:lnTo>
                    <a:pt x="3144" y="2525"/>
                  </a:lnTo>
                  <a:lnTo>
                    <a:pt x="2858" y="2525"/>
                  </a:lnTo>
                  <a:cubicBezTo>
                    <a:pt x="2850" y="2525"/>
                    <a:pt x="2842" y="2526"/>
                    <a:pt x="2835" y="2526"/>
                  </a:cubicBezTo>
                  <a:cubicBezTo>
                    <a:pt x="2397" y="2526"/>
                    <a:pt x="2389" y="1880"/>
                    <a:pt x="2813" y="1880"/>
                  </a:cubicBezTo>
                  <a:cubicBezTo>
                    <a:pt x="2828" y="1880"/>
                    <a:pt x="2843" y="1880"/>
                    <a:pt x="2858" y="1882"/>
                  </a:cubicBezTo>
                  <a:lnTo>
                    <a:pt x="3144" y="1882"/>
                  </a:lnTo>
                  <a:lnTo>
                    <a:pt x="3144" y="1572"/>
                  </a:lnTo>
                  <a:cubicBezTo>
                    <a:pt x="3167" y="1382"/>
                    <a:pt x="3316" y="1287"/>
                    <a:pt x="3465" y="1287"/>
                  </a:cubicBezTo>
                  <a:close/>
                  <a:moveTo>
                    <a:pt x="1143" y="1"/>
                  </a:moveTo>
                  <a:cubicBezTo>
                    <a:pt x="524" y="1"/>
                    <a:pt x="0" y="525"/>
                    <a:pt x="0" y="1144"/>
                  </a:cubicBezTo>
                  <a:lnTo>
                    <a:pt x="0" y="3763"/>
                  </a:lnTo>
                  <a:lnTo>
                    <a:pt x="6906" y="3763"/>
                  </a:lnTo>
                  <a:lnTo>
                    <a:pt x="6906" y="1144"/>
                  </a:lnTo>
                  <a:cubicBezTo>
                    <a:pt x="6906" y="525"/>
                    <a:pt x="6382" y="1"/>
                    <a:pt x="5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7" name="Google Shape;11127;p162"/>
            <p:cNvSpPr/>
            <p:nvPr/>
          </p:nvSpPr>
          <p:spPr>
            <a:xfrm>
              <a:off x="7099607" y="3069704"/>
              <a:ext cx="225013" cy="163190"/>
            </a:xfrm>
            <a:custGeom>
              <a:avLst/>
              <a:gdLst/>
              <a:ahLst/>
              <a:cxnLst/>
              <a:rect l="l" t="t" r="r" b="b"/>
              <a:pathLst>
                <a:path w="6907" h="5002" extrusionOk="0">
                  <a:moveTo>
                    <a:pt x="4078" y="611"/>
                  </a:moveTo>
                  <a:cubicBezTo>
                    <a:pt x="4317" y="611"/>
                    <a:pt x="4528" y="925"/>
                    <a:pt x="4311" y="1143"/>
                  </a:cubicBezTo>
                  <a:lnTo>
                    <a:pt x="3572" y="1882"/>
                  </a:lnTo>
                  <a:lnTo>
                    <a:pt x="4072" y="1882"/>
                  </a:lnTo>
                  <a:cubicBezTo>
                    <a:pt x="4358" y="1882"/>
                    <a:pt x="4501" y="2215"/>
                    <a:pt x="4311" y="2406"/>
                  </a:cubicBezTo>
                  <a:lnTo>
                    <a:pt x="3048" y="3668"/>
                  </a:lnTo>
                  <a:cubicBezTo>
                    <a:pt x="2977" y="3734"/>
                    <a:pt x="2899" y="3762"/>
                    <a:pt x="2825" y="3762"/>
                  </a:cubicBezTo>
                  <a:cubicBezTo>
                    <a:pt x="2579" y="3762"/>
                    <a:pt x="2376" y="3453"/>
                    <a:pt x="2596" y="3215"/>
                  </a:cubicBezTo>
                  <a:lnTo>
                    <a:pt x="3334" y="2501"/>
                  </a:lnTo>
                  <a:lnTo>
                    <a:pt x="2834" y="2501"/>
                  </a:lnTo>
                  <a:cubicBezTo>
                    <a:pt x="2817" y="2503"/>
                    <a:pt x="2800" y="2505"/>
                    <a:pt x="2784" y="2505"/>
                  </a:cubicBezTo>
                  <a:cubicBezTo>
                    <a:pt x="2507" y="2505"/>
                    <a:pt x="2371" y="2134"/>
                    <a:pt x="2596" y="1977"/>
                  </a:cubicBezTo>
                  <a:lnTo>
                    <a:pt x="3858" y="715"/>
                  </a:lnTo>
                  <a:cubicBezTo>
                    <a:pt x="3926" y="641"/>
                    <a:pt x="4003" y="611"/>
                    <a:pt x="4078" y="611"/>
                  </a:cubicBezTo>
                  <a:close/>
                  <a:moveTo>
                    <a:pt x="0" y="0"/>
                  </a:moveTo>
                  <a:lnTo>
                    <a:pt x="0" y="3858"/>
                  </a:lnTo>
                  <a:cubicBezTo>
                    <a:pt x="0" y="4501"/>
                    <a:pt x="524" y="5001"/>
                    <a:pt x="1143" y="5001"/>
                  </a:cubicBezTo>
                  <a:lnTo>
                    <a:pt x="5763" y="5001"/>
                  </a:lnTo>
                  <a:cubicBezTo>
                    <a:pt x="6406" y="5001"/>
                    <a:pt x="6906" y="4501"/>
                    <a:pt x="6906" y="3858"/>
                  </a:cubicBezTo>
                  <a:lnTo>
                    <a:pt x="69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8" name="Google Shape;11128;p162"/>
          <p:cNvGrpSpPr/>
          <p:nvPr/>
        </p:nvGrpSpPr>
        <p:grpSpPr>
          <a:xfrm>
            <a:off x="7792400" y="2904915"/>
            <a:ext cx="348384" cy="307784"/>
            <a:chOff x="7792400" y="2904915"/>
            <a:chExt cx="348384" cy="307784"/>
          </a:xfrm>
        </p:grpSpPr>
        <p:sp>
          <p:nvSpPr>
            <p:cNvPr id="11129" name="Google Shape;11129;p162"/>
            <p:cNvSpPr/>
            <p:nvPr/>
          </p:nvSpPr>
          <p:spPr>
            <a:xfrm>
              <a:off x="7834295" y="3109311"/>
              <a:ext cx="60529" cy="60258"/>
            </a:xfrm>
            <a:custGeom>
              <a:avLst/>
              <a:gdLst/>
              <a:ahLst/>
              <a:cxnLst/>
              <a:rect l="l" t="t" r="r" b="b"/>
              <a:pathLst>
                <a:path w="1858" h="1847" extrusionOk="0">
                  <a:moveTo>
                    <a:pt x="0" y="1"/>
                  </a:moveTo>
                  <a:lnTo>
                    <a:pt x="0" y="953"/>
                  </a:lnTo>
                  <a:cubicBezTo>
                    <a:pt x="24" y="1549"/>
                    <a:pt x="471" y="1846"/>
                    <a:pt x="920" y="1846"/>
                  </a:cubicBezTo>
                  <a:cubicBezTo>
                    <a:pt x="1370" y="1846"/>
                    <a:pt x="1822" y="1549"/>
                    <a:pt x="1858" y="953"/>
                  </a:cubicBezTo>
                  <a:lnTo>
                    <a:pt x="185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0" name="Google Shape;11130;p162"/>
            <p:cNvSpPr/>
            <p:nvPr/>
          </p:nvSpPr>
          <p:spPr>
            <a:xfrm>
              <a:off x="7818755" y="2904980"/>
              <a:ext cx="88513" cy="61400"/>
            </a:xfrm>
            <a:custGeom>
              <a:avLst/>
              <a:gdLst/>
              <a:ahLst/>
              <a:cxnLst/>
              <a:rect l="l" t="t" r="r" b="b"/>
              <a:pathLst>
                <a:path w="2717" h="1882" extrusionOk="0">
                  <a:moveTo>
                    <a:pt x="431" y="0"/>
                  </a:moveTo>
                  <a:cubicBezTo>
                    <a:pt x="0" y="0"/>
                    <a:pt x="7" y="625"/>
                    <a:pt x="412" y="625"/>
                  </a:cubicBezTo>
                  <a:cubicBezTo>
                    <a:pt x="433" y="625"/>
                    <a:pt x="455" y="623"/>
                    <a:pt x="477" y="620"/>
                  </a:cubicBezTo>
                  <a:lnTo>
                    <a:pt x="477" y="1882"/>
                  </a:lnTo>
                  <a:lnTo>
                    <a:pt x="2335" y="1882"/>
                  </a:lnTo>
                  <a:lnTo>
                    <a:pt x="2335" y="620"/>
                  </a:lnTo>
                  <a:cubicBezTo>
                    <a:pt x="2716" y="596"/>
                    <a:pt x="2716" y="24"/>
                    <a:pt x="2335" y="1"/>
                  </a:cubicBezTo>
                  <a:lnTo>
                    <a:pt x="454" y="1"/>
                  </a:lnTo>
                  <a:cubicBezTo>
                    <a:pt x="446" y="0"/>
                    <a:pt x="438" y="0"/>
                    <a:pt x="4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1" name="Google Shape;11131;p162"/>
            <p:cNvSpPr/>
            <p:nvPr/>
          </p:nvSpPr>
          <p:spPr>
            <a:xfrm>
              <a:off x="7935936" y="3109311"/>
              <a:ext cx="60529" cy="62020"/>
            </a:xfrm>
            <a:custGeom>
              <a:avLst/>
              <a:gdLst/>
              <a:ahLst/>
              <a:cxnLst/>
              <a:rect l="l" t="t" r="r" b="b"/>
              <a:pathLst>
                <a:path w="1858" h="1901" extrusionOk="0">
                  <a:moveTo>
                    <a:pt x="0" y="1"/>
                  </a:moveTo>
                  <a:lnTo>
                    <a:pt x="0" y="953"/>
                  </a:lnTo>
                  <a:cubicBezTo>
                    <a:pt x="0" y="1584"/>
                    <a:pt x="465" y="1900"/>
                    <a:pt x="929" y="1900"/>
                  </a:cubicBezTo>
                  <a:cubicBezTo>
                    <a:pt x="1393" y="1900"/>
                    <a:pt x="1858" y="1584"/>
                    <a:pt x="1858" y="953"/>
                  </a:cubicBezTo>
                  <a:lnTo>
                    <a:pt x="185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2" name="Google Shape;11132;p162"/>
            <p:cNvSpPr/>
            <p:nvPr/>
          </p:nvSpPr>
          <p:spPr>
            <a:xfrm>
              <a:off x="7921114" y="2904980"/>
              <a:ext cx="87764" cy="61400"/>
            </a:xfrm>
            <a:custGeom>
              <a:avLst/>
              <a:gdLst/>
              <a:ahLst/>
              <a:cxnLst/>
              <a:rect l="l" t="t" r="r" b="b"/>
              <a:pathLst>
                <a:path w="2694" h="1882" extrusionOk="0">
                  <a:moveTo>
                    <a:pt x="409" y="0"/>
                  </a:moveTo>
                  <a:cubicBezTo>
                    <a:pt x="1" y="0"/>
                    <a:pt x="8" y="625"/>
                    <a:pt x="393" y="625"/>
                  </a:cubicBezTo>
                  <a:cubicBezTo>
                    <a:pt x="413" y="625"/>
                    <a:pt x="434" y="623"/>
                    <a:pt x="455" y="620"/>
                  </a:cubicBezTo>
                  <a:lnTo>
                    <a:pt x="455" y="1882"/>
                  </a:lnTo>
                  <a:lnTo>
                    <a:pt x="2313" y="1882"/>
                  </a:lnTo>
                  <a:lnTo>
                    <a:pt x="2313" y="620"/>
                  </a:lnTo>
                  <a:cubicBezTo>
                    <a:pt x="2694" y="596"/>
                    <a:pt x="2694" y="24"/>
                    <a:pt x="2313" y="1"/>
                  </a:cubicBezTo>
                  <a:lnTo>
                    <a:pt x="431" y="1"/>
                  </a:lnTo>
                  <a:cubicBezTo>
                    <a:pt x="424" y="0"/>
                    <a:pt x="417" y="0"/>
                    <a:pt x="4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3" name="Google Shape;11133;p162"/>
            <p:cNvSpPr/>
            <p:nvPr/>
          </p:nvSpPr>
          <p:spPr>
            <a:xfrm>
              <a:off x="8038327" y="3107777"/>
              <a:ext cx="60562" cy="61792"/>
            </a:xfrm>
            <a:custGeom>
              <a:avLst/>
              <a:gdLst/>
              <a:ahLst/>
              <a:cxnLst/>
              <a:rect l="l" t="t" r="r" b="b"/>
              <a:pathLst>
                <a:path w="1859" h="1894" extrusionOk="0">
                  <a:moveTo>
                    <a:pt x="1" y="0"/>
                  </a:moveTo>
                  <a:lnTo>
                    <a:pt x="1" y="1000"/>
                  </a:lnTo>
                  <a:cubicBezTo>
                    <a:pt x="36" y="1596"/>
                    <a:pt x="483" y="1893"/>
                    <a:pt x="929" y="1893"/>
                  </a:cubicBezTo>
                  <a:cubicBezTo>
                    <a:pt x="1376" y="1893"/>
                    <a:pt x="1822" y="1596"/>
                    <a:pt x="1858" y="1000"/>
                  </a:cubicBezTo>
                  <a:lnTo>
                    <a:pt x="18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4" name="Google Shape;11134;p162"/>
            <p:cNvSpPr/>
            <p:nvPr/>
          </p:nvSpPr>
          <p:spPr>
            <a:xfrm>
              <a:off x="8023537" y="2904915"/>
              <a:ext cx="89621" cy="61465"/>
            </a:xfrm>
            <a:custGeom>
              <a:avLst/>
              <a:gdLst/>
              <a:ahLst/>
              <a:cxnLst/>
              <a:rect l="l" t="t" r="r" b="b"/>
              <a:pathLst>
                <a:path w="2751" h="1884" extrusionOk="0">
                  <a:moveTo>
                    <a:pt x="2355" y="0"/>
                  </a:moveTo>
                  <a:cubicBezTo>
                    <a:pt x="2341" y="0"/>
                    <a:pt x="2327" y="1"/>
                    <a:pt x="2312" y="3"/>
                  </a:cubicBezTo>
                  <a:lnTo>
                    <a:pt x="431" y="3"/>
                  </a:lnTo>
                  <a:cubicBezTo>
                    <a:pt x="423" y="2"/>
                    <a:pt x="416" y="2"/>
                    <a:pt x="409" y="2"/>
                  </a:cubicBezTo>
                  <a:cubicBezTo>
                    <a:pt x="0" y="2"/>
                    <a:pt x="8" y="627"/>
                    <a:pt x="393" y="627"/>
                  </a:cubicBezTo>
                  <a:cubicBezTo>
                    <a:pt x="413" y="627"/>
                    <a:pt x="433" y="625"/>
                    <a:pt x="455" y="622"/>
                  </a:cubicBezTo>
                  <a:lnTo>
                    <a:pt x="455" y="1884"/>
                  </a:lnTo>
                  <a:lnTo>
                    <a:pt x="2312" y="1884"/>
                  </a:lnTo>
                  <a:lnTo>
                    <a:pt x="2312" y="622"/>
                  </a:lnTo>
                  <a:cubicBezTo>
                    <a:pt x="2327" y="623"/>
                    <a:pt x="2341" y="624"/>
                    <a:pt x="2355" y="624"/>
                  </a:cubicBezTo>
                  <a:cubicBezTo>
                    <a:pt x="2751" y="624"/>
                    <a:pt x="2751" y="0"/>
                    <a:pt x="23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5" name="Google Shape;11135;p162"/>
            <p:cNvSpPr/>
            <p:nvPr/>
          </p:nvSpPr>
          <p:spPr>
            <a:xfrm>
              <a:off x="7792400" y="2986575"/>
              <a:ext cx="348384" cy="226124"/>
            </a:xfrm>
            <a:custGeom>
              <a:avLst/>
              <a:gdLst/>
              <a:ahLst/>
              <a:cxnLst/>
              <a:rect l="l" t="t" r="r" b="b"/>
              <a:pathLst>
                <a:path w="10694" h="6931" extrusionOk="0">
                  <a:moveTo>
                    <a:pt x="7550" y="2501"/>
                  </a:moveTo>
                  <a:lnTo>
                    <a:pt x="7550" y="3096"/>
                  </a:lnTo>
                  <a:lnTo>
                    <a:pt x="9431" y="3096"/>
                  </a:lnTo>
                  <a:lnTo>
                    <a:pt x="9431" y="2524"/>
                  </a:lnTo>
                  <a:lnTo>
                    <a:pt x="10074" y="2524"/>
                  </a:lnTo>
                  <a:lnTo>
                    <a:pt x="10050" y="5954"/>
                  </a:lnTo>
                  <a:cubicBezTo>
                    <a:pt x="10072" y="6130"/>
                    <a:pt x="9951" y="6266"/>
                    <a:pt x="9782" y="6266"/>
                  </a:cubicBezTo>
                  <a:cubicBezTo>
                    <a:pt x="9768" y="6266"/>
                    <a:pt x="9755" y="6265"/>
                    <a:pt x="9741" y="6263"/>
                  </a:cubicBezTo>
                  <a:lnTo>
                    <a:pt x="929" y="6263"/>
                  </a:lnTo>
                  <a:cubicBezTo>
                    <a:pt x="739" y="6263"/>
                    <a:pt x="620" y="6120"/>
                    <a:pt x="620" y="5954"/>
                  </a:cubicBezTo>
                  <a:lnTo>
                    <a:pt x="620" y="2501"/>
                  </a:lnTo>
                  <a:lnTo>
                    <a:pt x="1286" y="2501"/>
                  </a:lnTo>
                  <a:lnTo>
                    <a:pt x="1286" y="3144"/>
                  </a:lnTo>
                  <a:lnTo>
                    <a:pt x="3144" y="3144"/>
                  </a:lnTo>
                  <a:lnTo>
                    <a:pt x="3144" y="2501"/>
                  </a:lnTo>
                  <a:lnTo>
                    <a:pt x="4430" y="2501"/>
                  </a:lnTo>
                  <a:lnTo>
                    <a:pt x="4430" y="3144"/>
                  </a:lnTo>
                  <a:lnTo>
                    <a:pt x="6288" y="3144"/>
                  </a:lnTo>
                  <a:lnTo>
                    <a:pt x="6288" y="2501"/>
                  </a:lnTo>
                  <a:close/>
                  <a:moveTo>
                    <a:pt x="286" y="0"/>
                  </a:moveTo>
                  <a:cubicBezTo>
                    <a:pt x="120" y="24"/>
                    <a:pt x="0" y="143"/>
                    <a:pt x="0" y="334"/>
                  </a:cubicBezTo>
                  <a:lnTo>
                    <a:pt x="0" y="5978"/>
                  </a:lnTo>
                  <a:cubicBezTo>
                    <a:pt x="0" y="6501"/>
                    <a:pt x="405" y="6906"/>
                    <a:pt x="929" y="6930"/>
                  </a:cubicBezTo>
                  <a:lnTo>
                    <a:pt x="9764" y="6930"/>
                  </a:lnTo>
                  <a:cubicBezTo>
                    <a:pt x="10288" y="6906"/>
                    <a:pt x="10693" y="6501"/>
                    <a:pt x="10693" y="5978"/>
                  </a:cubicBezTo>
                  <a:lnTo>
                    <a:pt x="10693" y="334"/>
                  </a:lnTo>
                  <a:cubicBezTo>
                    <a:pt x="10693" y="143"/>
                    <a:pt x="10550" y="0"/>
                    <a:pt x="103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6" name="Google Shape;11136;p162"/>
          <p:cNvGrpSpPr/>
          <p:nvPr/>
        </p:nvGrpSpPr>
        <p:grpSpPr>
          <a:xfrm>
            <a:off x="7791618" y="3462835"/>
            <a:ext cx="349166" cy="309024"/>
            <a:chOff x="7791618" y="3462835"/>
            <a:chExt cx="349166" cy="309024"/>
          </a:xfrm>
        </p:grpSpPr>
        <p:sp>
          <p:nvSpPr>
            <p:cNvPr id="11137" name="Google Shape;11137;p162"/>
            <p:cNvSpPr/>
            <p:nvPr/>
          </p:nvSpPr>
          <p:spPr>
            <a:xfrm>
              <a:off x="7791618" y="3462835"/>
              <a:ext cx="144351" cy="143778"/>
            </a:xfrm>
            <a:custGeom>
              <a:avLst/>
              <a:gdLst/>
              <a:ahLst/>
              <a:cxnLst/>
              <a:rect l="l" t="t" r="r" b="b"/>
              <a:pathLst>
                <a:path w="4431" h="4407" extrusionOk="0">
                  <a:moveTo>
                    <a:pt x="2215" y="0"/>
                  </a:moveTo>
                  <a:cubicBezTo>
                    <a:pt x="1001" y="0"/>
                    <a:pt x="1" y="977"/>
                    <a:pt x="1" y="2191"/>
                  </a:cubicBezTo>
                  <a:lnTo>
                    <a:pt x="1" y="4406"/>
                  </a:lnTo>
                  <a:lnTo>
                    <a:pt x="4406" y="4406"/>
                  </a:lnTo>
                  <a:lnTo>
                    <a:pt x="4406" y="2215"/>
                  </a:lnTo>
                  <a:cubicBezTo>
                    <a:pt x="4430" y="1001"/>
                    <a:pt x="3454" y="0"/>
                    <a:pt x="2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8" name="Google Shape;11138;p162"/>
            <p:cNvSpPr/>
            <p:nvPr/>
          </p:nvSpPr>
          <p:spPr>
            <a:xfrm>
              <a:off x="7791618" y="3626776"/>
              <a:ext cx="143569" cy="143778"/>
            </a:xfrm>
            <a:custGeom>
              <a:avLst/>
              <a:gdLst/>
              <a:ahLst/>
              <a:cxnLst/>
              <a:rect l="l" t="t" r="r" b="b"/>
              <a:pathLst>
                <a:path w="4407" h="4407" extrusionOk="0">
                  <a:moveTo>
                    <a:pt x="1" y="0"/>
                  </a:moveTo>
                  <a:lnTo>
                    <a:pt x="1" y="2191"/>
                  </a:lnTo>
                  <a:cubicBezTo>
                    <a:pt x="1" y="3406"/>
                    <a:pt x="977" y="4406"/>
                    <a:pt x="2192" y="4406"/>
                  </a:cubicBezTo>
                  <a:cubicBezTo>
                    <a:pt x="2206" y="4406"/>
                    <a:pt x="2220" y="4406"/>
                    <a:pt x="2234" y="4406"/>
                  </a:cubicBezTo>
                  <a:cubicBezTo>
                    <a:pt x="3429" y="4406"/>
                    <a:pt x="4406" y="3415"/>
                    <a:pt x="4406" y="2215"/>
                  </a:cubicBezTo>
                  <a:lnTo>
                    <a:pt x="44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9" name="Google Shape;11139;p162"/>
            <p:cNvSpPr/>
            <p:nvPr/>
          </p:nvSpPr>
          <p:spPr>
            <a:xfrm>
              <a:off x="7956884" y="3524007"/>
              <a:ext cx="183900" cy="113665"/>
            </a:xfrm>
            <a:custGeom>
              <a:avLst/>
              <a:gdLst/>
              <a:ahLst/>
              <a:cxnLst/>
              <a:rect l="l" t="t" r="r" b="b"/>
              <a:pathLst>
                <a:path w="5645" h="3484" extrusionOk="0">
                  <a:moveTo>
                    <a:pt x="1862" y="1"/>
                  </a:moveTo>
                  <a:cubicBezTo>
                    <a:pt x="1237" y="1"/>
                    <a:pt x="598" y="160"/>
                    <a:pt x="0" y="507"/>
                  </a:cubicBezTo>
                  <a:lnTo>
                    <a:pt x="0" y="3484"/>
                  </a:lnTo>
                  <a:lnTo>
                    <a:pt x="5644" y="3484"/>
                  </a:lnTo>
                  <a:cubicBezTo>
                    <a:pt x="5466" y="1415"/>
                    <a:pt x="3725" y="1"/>
                    <a:pt x="18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0" name="Google Shape;11140;p162"/>
            <p:cNvSpPr/>
            <p:nvPr/>
          </p:nvSpPr>
          <p:spPr>
            <a:xfrm>
              <a:off x="7942908" y="3657835"/>
              <a:ext cx="197876" cy="114024"/>
            </a:xfrm>
            <a:custGeom>
              <a:avLst/>
              <a:gdLst/>
              <a:ahLst/>
              <a:cxnLst/>
              <a:rect l="l" t="t" r="r" b="b"/>
              <a:pathLst>
                <a:path w="6074" h="3495" extrusionOk="0">
                  <a:moveTo>
                    <a:pt x="405" y="1"/>
                  </a:moveTo>
                  <a:lnTo>
                    <a:pt x="405" y="1287"/>
                  </a:lnTo>
                  <a:cubicBezTo>
                    <a:pt x="405" y="1787"/>
                    <a:pt x="262" y="2287"/>
                    <a:pt x="0" y="2716"/>
                  </a:cubicBezTo>
                  <a:cubicBezTo>
                    <a:pt x="705" y="3251"/>
                    <a:pt x="1503" y="3495"/>
                    <a:pt x="2284" y="3495"/>
                  </a:cubicBezTo>
                  <a:cubicBezTo>
                    <a:pt x="4144" y="3495"/>
                    <a:pt x="5905" y="2114"/>
                    <a:pt x="60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41" name="Google Shape;11141;p162"/>
          <p:cNvSpPr/>
          <p:nvPr/>
        </p:nvSpPr>
        <p:spPr>
          <a:xfrm>
            <a:off x="7058461" y="3442477"/>
            <a:ext cx="310007" cy="349022"/>
          </a:xfrm>
          <a:custGeom>
            <a:avLst/>
            <a:gdLst/>
            <a:ahLst/>
            <a:cxnLst/>
            <a:rect l="l" t="t" r="r" b="b"/>
            <a:pathLst>
              <a:path w="9516" h="10698" extrusionOk="0">
                <a:moveTo>
                  <a:pt x="9175" y="0"/>
                </a:moveTo>
                <a:cubicBezTo>
                  <a:pt x="9158" y="0"/>
                  <a:pt x="9140" y="2"/>
                  <a:pt x="9122" y="5"/>
                </a:cubicBezTo>
                <a:lnTo>
                  <a:pt x="334" y="5"/>
                </a:lnTo>
                <a:cubicBezTo>
                  <a:pt x="320" y="3"/>
                  <a:pt x="307" y="3"/>
                  <a:pt x="293" y="3"/>
                </a:cubicBezTo>
                <a:cubicBezTo>
                  <a:pt x="124" y="3"/>
                  <a:pt x="1" y="138"/>
                  <a:pt x="1" y="315"/>
                </a:cubicBezTo>
                <a:lnTo>
                  <a:pt x="1" y="8721"/>
                </a:lnTo>
                <a:cubicBezTo>
                  <a:pt x="1" y="9817"/>
                  <a:pt x="906" y="10698"/>
                  <a:pt x="2001" y="10698"/>
                </a:cubicBezTo>
                <a:lnTo>
                  <a:pt x="6169" y="10698"/>
                </a:lnTo>
                <a:cubicBezTo>
                  <a:pt x="7264" y="10698"/>
                  <a:pt x="8146" y="9817"/>
                  <a:pt x="8146" y="8721"/>
                </a:cubicBezTo>
                <a:lnTo>
                  <a:pt x="8146" y="8150"/>
                </a:lnTo>
                <a:lnTo>
                  <a:pt x="6359" y="8150"/>
                </a:lnTo>
                <a:cubicBezTo>
                  <a:pt x="5955" y="8150"/>
                  <a:pt x="5955" y="7531"/>
                  <a:pt x="6359" y="7531"/>
                </a:cubicBezTo>
                <a:lnTo>
                  <a:pt x="8146" y="7531"/>
                </a:lnTo>
                <a:lnTo>
                  <a:pt x="8146" y="6888"/>
                </a:lnTo>
                <a:lnTo>
                  <a:pt x="7026" y="6888"/>
                </a:lnTo>
                <a:cubicBezTo>
                  <a:pt x="6645" y="6864"/>
                  <a:pt x="6645" y="6292"/>
                  <a:pt x="7026" y="6268"/>
                </a:cubicBezTo>
                <a:lnTo>
                  <a:pt x="8169" y="6268"/>
                </a:lnTo>
                <a:lnTo>
                  <a:pt x="8169" y="5625"/>
                </a:lnTo>
                <a:lnTo>
                  <a:pt x="6383" y="5625"/>
                </a:lnTo>
                <a:cubicBezTo>
                  <a:pt x="5978" y="5625"/>
                  <a:pt x="5978" y="5006"/>
                  <a:pt x="6383" y="5006"/>
                </a:cubicBezTo>
                <a:lnTo>
                  <a:pt x="8169" y="5006"/>
                </a:lnTo>
                <a:lnTo>
                  <a:pt x="8169" y="4387"/>
                </a:lnTo>
                <a:lnTo>
                  <a:pt x="7026" y="4387"/>
                </a:lnTo>
                <a:cubicBezTo>
                  <a:pt x="6645" y="4339"/>
                  <a:pt x="6645" y="3792"/>
                  <a:pt x="7026" y="3744"/>
                </a:cubicBezTo>
                <a:lnTo>
                  <a:pt x="8169" y="3744"/>
                </a:lnTo>
                <a:lnTo>
                  <a:pt x="8169" y="3125"/>
                </a:lnTo>
                <a:lnTo>
                  <a:pt x="6383" y="3125"/>
                </a:lnTo>
                <a:cubicBezTo>
                  <a:pt x="5978" y="3125"/>
                  <a:pt x="5978" y="2506"/>
                  <a:pt x="6383" y="2506"/>
                </a:cubicBezTo>
                <a:lnTo>
                  <a:pt x="8169" y="2506"/>
                </a:lnTo>
                <a:lnTo>
                  <a:pt x="8169" y="2291"/>
                </a:lnTo>
                <a:lnTo>
                  <a:pt x="9360" y="481"/>
                </a:lnTo>
                <a:cubicBezTo>
                  <a:pt x="9515" y="282"/>
                  <a:pt x="9402" y="0"/>
                  <a:pt x="91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42" name="Google Shape;11142;p162"/>
          <p:cNvGrpSpPr/>
          <p:nvPr/>
        </p:nvGrpSpPr>
        <p:grpSpPr>
          <a:xfrm>
            <a:off x="6284225" y="3452689"/>
            <a:ext cx="370797" cy="327946"/>
            <a:chOff x="6284225" y="3452689"/>
            <a:chExt cx="370797" cy="327946"/>
          </a:xfrm>
        </p:grpSpPr>
        <p:sp>
          <p:nvSpPr>
            <p:cNvPr id="11143" name="Google Shape;11143;p162"/>
            <p:cNvSpPr/>
            <p:nvPr/>
          </p:nvSpPr>
          <p:spPr>
            <a:xfrm>
              <a:off x="6364137" y="3612584"/>
              <a:ext cx="62842" cy="81824"/>
            </a:xfrm>
            <a:custGeom>
              <a:avLst/>
              <a:gdLst/>
              <a:ahLst/>
              <a:cxnLst/>
              <a:rect l="l" t="t" r="r" b="b"/>
              <a:pathLst>
                <a:path w="1929" h="2508" extrusionOk="0">
                  <a:moveTo>
                    <a:pt x="976" y="1"/>
                  </a:moveTo>
                  <a:cubicBezTo>
                    <a:pt x="911" y="1"/>
                    <a:pt x="845" y="18"/>
                    <a:pt x="786" y="54"/>
                  </a:cubicBezTo>
                  <a:cubicBezTo>
                    <a:pt x="333" y="411"/>
                    <a:pt x="71" y="935"/>
                    <a:pt x="24" y="1483"/>
                  </a:cubicBezTo>
                  <a:cubicBezTo>
                    <a:pt x="0" y="2031"/>
                    <a:pt x="429" y="2483"/>
                    <a:pt x="976" y="2507"/>
                  </a:cubicBezTo>
                  <a:cubicBezTo>
                    <a:pt x="1524" y="2483"/>
                    <a:pt x="1929" y="2031"/>
                    <a:pt x="1929" y="1483"/>
                  </a:cubicBezTo>
                  <a:cubicBezTo>
                    <a:pt x="1881" y="935"/>
                    <a:pt x="1596" y="411"/>
                    <a:pt x="1167" y="54"/>
                  </a:cubicBezTo>
                  <a:cubicBezTo>
                    <a:pt x="1107" y="18"/>
                    <a:pt x="1042" y="1"/>
                    <a:pt x="9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4" name="Google Shape;11144;p162"/>
            <p:cNvSpPr/>
            <p:nvPr/>
          </p:nvSpPr>
          <p:spPr>
            <a:xfrm>
              <a:off x="6284225" y="3699660"/>
              <a:ext cx="223449" cy="80975"/>
            </a:xfrm>
            <a:custGeom>
              <a:avLst/>
              <a:gdLst/>
              <a:ahLst/>
              <a:cxnLst/>
              <a:rect l="l" t="t" r="r" b="b"/>
              <a:pathLst>
                <a:path w="6859" h="2482" extrusionOk="0">
                  <a:moveTo>
                    <a:pt x="2213" y="0"/>
                  </a:moveTo>
                  <a:cubicBezTo>
                    <a:pt x="2198" y="0"/>
                    <a:pt x="2183" y="2"/>
                    <a:pt x="2167" y="5"/>
                  </a:cubicBezTo>
                  <a:lnTo>
                    <a:pt x="286" y="5"/>
                  </a:lnTo>
                  <a:cubicBezTo>
                    <a:pt x="119" y="5"/>
                    <a:pt x="0" y="124"/>
                    <a:pt x="0" y="291"/>
                  </a:cubicBezTo>
                  <a:lnTo>
                    <a:pt x="0" y="2172"/>
                  </a:lnTo>
                  <a:cubicBezTo>
                    <a:pt x="0" y="2339"/>
                    <a:pt x="119" y="2481"/>
                    <a:pt x="286" y="2481"/>
                  </a:cubicBezTo>
                  <a:lnTo>
                    <a:pt x="6549" y="2481"/>
                  </a:lnTo>
                  <a:cubicBezTo>
                    <a:pt x="6716" y="2481"/>
                    <a:pt x="6859" y="2339"/>
                    <a:pt x="6859" y="2172"/>
                  </a:cubicBezTo>
                  <a:lnTo>
                    <a:pt x="6859" y="291"/>
                  </a:lnTo>
                  <a:cubicBezTo>
                    <a:pt x="6859" y="136"/>
                    <a:pt x="6736" y="2"/>
                    <a:pt x="6586" y="2"/>
                  </a:cubicBezTo>
                  <a:cubicBezTo>
                    <a:pt x="6574" y="2"/>
                    <a:pt x="6561" y="3"/>
                    <a:pt x="6549" y="5"/>
                  </a:cubicBezTo>
                  <a:lnTo>
                    <a:pt x="4668" y="5"/>
                  </a:lnTo>
                  <a:cubicBezTo>
                    <a:pt x="4652" y="2"/>
                    <a:pt x="4637" y="0"/>
                    <a:pt x="4623" y="0"/>
                  </a:cubicBezTo>
                  <a:cubicBezTo>
                    <a:pt x="4524" y="0"/>
                    <a:pt x="4444" y="68"/>
                    <a:pt x="4382" y="171"/>
                  </a:cubicBezTo>
                  <a:cubicBezTo>
                    <a:pt x="4132" y="469"/>
                    <a:pt x="3775" y="618"/>
                    <a:pt x="3417" y="618"/>
                  </a:cubicBezTo>
                  <a:cubicBezTo>
                    <a:pt x="3060" y="618"/>
                    <a:pt x="2703" y="469"/>
                    <a:pt x="2453" y="171"/>
                  </a:cubicBezTo>
                  <a:cubicBezTo>
                    <a:pt x="2412" y="68"/>
                    <a:pt x="2316" y="0"/>
                    <a:pt x="22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5" name="Google Shape;11145;p162"/>
            <p:cNvSpPr/>
            <p:nvPr/>
          </p:nvSpPr>
          <p:spPr>
            <a:xfrm>
              <a:off x="6382739" y="3473960"/>
              <a:ext cx="183900" cy="103128"/>
            </a:xfrm>
            <a:custGeom>
              <a:avLst/>
              <a:gdLst/>
              <a:ahLst/>
              <a:cxnLst/>
              <a:rect l="l" t="t" r="r" b="b"/>
              <a:pathLst>
                <a:path w="5645" h="3161" extrusionOk="0">
                  <a:moveTo>
                    <a:pt x="2416" y="1"/>
                  </a:moveTo>
                  <a:cubicBezTo>
                    <a:pt x="2338" y="1"/>
                    <a:pt x="2258" y="34"/>
                    <a:pt x="2191" y="112"/>
                  </a:cubicBezTo>
                  <a:lnTo>
                    <a:pt x="96" y="2446"/>
                  </a:lnTo>
                  <a:cubicBezTo>
                    <a:pt x="1" y="2589"/>
                    <a:pt x="24" y="2755"/>
                    <a:pt x="143" y="2874"/>
                  </a:cubicBezTo>
                  <a:cubicBezTo>
                    <a:pt x="197" y="2928"/>
                    <a:pt x="270" y="2953"/>
                    <a:pt x="345" y="2953"/>
                  </a:cubicBezTo>
                  <a:cubicBezTo>
                    <a:pt x="436" y="2953"/>
                    <a:pt x="530" y="2916"/>
                    <a:pt x="596" y="2850"/>
                  </a:cubicBezTo>
                  <a:lnTo>
                    <a:pt x="906" y="3160"/>
                  </a:lnTo>
                  <a:lnTo>
                    <a:pt x="5645" y="3160"/>
                  </a:lnTo>
                  <a:lnTo>
                    <a:pt x="2668" y="517"/>
                  </a:lnTo>
                  <a:cubicBezTo>
                    <a:pt x="2863" y="285"/>
                    <a:pt x="2647" y="1"/>
                    <a:pt x="24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6" name="Google Shape;11146;p162"/>
            <p:cNvSpPr/>
            <p:nvPr/>
          </p:nvSpPr>
          <p:spPr>
            <a:xfrm>
              <a:off x="6435482" y="3596467"/>
              <a:ext cx="219540" cy="113143"/>
            </a:xfrm>
            <a:custGeom>
              <a:avLst/>
              <a:gdLst/>
              <a:ahLst/>
              <a:cxnLst/>
              <a:rect l="l" t="t" r="r" b="b"/>
              <a:pathLst>
                <a:path w="6739" h="3468" extrusionOk="0">
                  <a:moveTo>
                    <a:pt x="3167" y="588"/>
                  </a:moveTo>
                  <a:cubicBezTo>
                    <a:pt x="3330" y="588"/>
                    <a:pt x="3478" y="715"/>
                    <a:pt x="3478" y="905"/>
                  </a:cubicBezTo>
                  <a:cubicBezTo>
                    <a:pt x="3478" y="1072"/>
                    <a:pt x="3359" y="1191"/>
                    <a:pt x="3192" y="1215"/>
                  </a:cubicBezTo>
                  <a:cubicBezTo>
                    <a:pt x="3183" y="1216"/>
                    <a:pt x="3174" y="1216"/>
                    <a:pt x="3165" y="1216"/>
                  </a:cubicBezTo>
                  <a:cubicBezTo>
                    <a:pt x="2896" y="1216"/>
                    <a:pt x="2746" y="875"/>
                    <a:pt x="2930" y="691"/>
                  </a:cubicBezTo>
                  <a:cubicBezTo>
                    <a:pt x="3002" y="620"/>
                    <a:pt x="3086" y="588"/>
                    <a:pt x="3167" y="588"/>
                  </a:cubicBezTo>
                  <a:close/>
                  <a:moveTo>
                    <a:pt x="1" y="0"/>
                  </a:moveTo>
                  <a:lnTo>
                    <a:pt x="3430" y="3049"/>
                  </a:lnTo>
                  <a:cubicBezTo>
                    <a:pt x="3761" y="3343"/>
                    <a:pt x="4116" y="3468"/>
                    <a:pt x="4455" y="3468"/>
                  </a:cubicBezTo>
                  <a:cubicBezTo>
                    <a:pt x="5706" y="3468"/>
                    <a:pt x="6738" y="1777"/>
                    <a:pt x="5502" y="691"/>
                  </a:cubicBezTo>
                  <a:lnTo>
                    <a:pt x="471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7" name="Google Shape;11147;p162"/>
            <p:cNvSpPr/>
            <p:nvPr/>
          </p:nvSpPr>
          <p:spPr>
            <a:xfrm>
              <a:off x="6367232" y="3494612"/>
              <a:ext cx="22511" cy="19477"/>
            </a:xfrm>
            <a:custGeom>
              <a:avLst/>
              <a:gdLst/>
              <a:ahLst/>
              <a:cxnLst/>
              <a:rect l="l" t="t" r="r" b="b"/>
              <a:pathLst>
                <a:path w="691" h="597" extrusionOk="0">
                  <a:moveTo>
                    <a:pt x="422" y="0"/>
                  </a:moveTo>
                  <a:cubicBezTo>
                    <a:pt x="409" y="0"/>
                    <a:pt x="395" y="1"/>
                    <a:pt x="381" y="3"/>
                  </a:cubicBezTo>
                  <a:cubicBezTo>
                    <a:pt x="119" y="3"/>
                    <a:pt x="0" y="312"/>
                    <a:pt x="167" y="503"/>
                  </a:cubicBezTo>
                  <a:cubicBezTo>
                    <a:pt x="231" y="567"/>
                    <a:pt x="310" y="596"/>
                    <a:pt x="386" y="596"/>
                  </a:cubicBezTo>
                  <a:cubicBezTo>
                    <a:pt x="534" y="596"/>
                    <a:pt x="675" y="486"/>
                    <a:pt x="691" y="312"/>
                  </a:cubicBezTo>
                  <a:cubicBezTo>
                    <a:pt x="691" y="136"/>
                    <a:pt x="589" y="0"/>
                    <a:pt x="4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8" name="Google Shape;11148;p162"/>
            <p:cNvSpPr/>
            <p:nvPr/>
          </p:nvSpPr>
          <p:spPr>
            <a:xfrm>
              <a:off x="6375181" y="3452689"/>
              <a:ext cx="24661" cy="20521"/>
            </a:xfrm>
            <a:custGeom>
              <a:avLst/>
              <a:gdLst/>
              <a:ahLst/>
              <a:cxnLst/>
              <a:rect l="l" t="t" r="r" b="b"/>
              <a:pathLst>
                <a:path w="757" h="629" extrusionOk="0">
                  <a:moveTo>
                    <a:pt x="420" y="1"/>
                  </a:moveTo>
                  <a:cubicBezTo>
                    <a:pt x="151" y="1"/>
                    <a:pt x="1" y="341"/>
                    <a:pt x="185" y="526"/>
                  </a:cubicBezTo>
                  <a:cubicBezTo>
                    <a:pt x="256" y="597"/>
                    <a:pt x="341" y="629"/>
                    <a:pt x="422" y="629"/>
                  </a:cubicBezTo>
                  <a:cubicBezTo>
                    <a:pt x="584" y="629"/>
                    <a:pt x="733" y="502"/>
                    <a:pt x="733" y="311"/>
                  </a:cubicBezTo>
                  <a:cubicBezTo>
                    <a:pt x="756" y="145"/>
                    <a:pt x="614" y="2"/>
                    <a:pt x="447" y="2"/>
                  </a:cubicBezTo>
                  <a:cubicBezTo>
                    <a:pt x="438" y="1"/>
                    <a:pt x="429" y="1"/>
                    <a:pt x="4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9" name="Google Shape;11149;p162"/>
          <p:cNvGrpSpPr/>
          <p:nvPr/>
        </p:nvGrpSpPr>
        <p:grpSpPr>
          <a:xfrm>
            <a:off x="5528557" y="3442640"/>
            <a:ext cx="351479" cy="348924"/>
            <a:chOff x="5528557" y="3442640"/>
            <a:chExt cx="351479" cy="348924"/>
          </a:xfrm>
        </p:grpSpPr>
        <p:sp>
          <p:nvSpPr>
            <p:cNvPr id="11150" name="Google Shape;11150;p162"/>
            <p:cNvSpPr/>
            <p:nvPr/>
          </p:nvSpPr>
          <p:spPr>
            <a:xfrm>
              <a:off x="5734153" y="3448839"/>
              <a:ext cx="55903" cy="55201"/>
            </a:xfrm>
            <a:custGeom>
              <a:avLst/>
              <a:gdLst/>
              <a:ahLst/>
              <a:cxnLst/>
              <a:rect l="l" t="t" r="r" b="b"/>
              <a:pathLst>
                <a:path w="1716" h="1692" extrusionOk="0">
                  <a:moveTo>
                    <a:pt x="1" y="1"/>
                  </a:moveTo>
                  <a:lnTo>
                    <a:pt x="1" y="1692"/>
                  </a:lnTo>
                  <a:lnTo>
                    <a:pt x="1715" y="1692"/>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162"/>
            <p:cNvSpPr/>
            <p:nvPr/>
          </p:nvSpPr>
          <p:spPr>
            <a:xfrm>
              <a:off x="5528557" y="3442640"/>
              <a:ext cx="267689" cy="329447"/>
            </a:xfrm>
            <a:custGeom>
              <a:avLst/>
              <a:gdLst/>
              <a:ahLst/>
              <a:cxnLst/>
              <a:rect l="l" t="t" r="r" b="b"/>
              <a:pathLst>
                <a:path w="8217" h="10098" extrusionOk="0">
                  <a:moveTo>
                    <a:pt x="5978" y="3168"/>
                  </a:moveTo>
                  <a:cubicBezTo>
                    <a:pt x="6121" y="3168"/>
                    <a:pt x="6264" y="3287"/>
                    <a:pt x="6288" y="3429"/>
                  </a:cubicBezTo>
                  <a:cubicBezTo>
                    <a:pt x="6288" y="3620"/>
                    <a:pt x="6169" y="3763"/>
                    <a:pt x="6002" y="3763"/>
                  </a:cubicBezTo>
                  <a:lnTo>
                    <a:pt x="6002" y="3787"/>
                  </a:lnTo>
                  <a:lnTo>
                    <a:pt x="4740" y="3787"/>
                  </a:lnTo>
                  <a:cubicBezTo>
                    <a:pt x="4573" y="3787"/>
                    <a:pt x="4454" y="3668"/>
                    <a:pt x="4430" y="3501"/>
                  </a:cubicBezTo>
                  <a:cubicBezTo>
                    <a:pt x="4383" y="3334"/>
                    <a:pt x="4526" y="3168"/>
                    <a:pt x="4716" y="3168"/>
                  </a:cubicBezTo>
                  <a:close/>
                  <a:moveTo>
                    <a:pt x="3477" y="2978"/>
                  </a:moveTo>
                  <a:cubicBezTo>
                    <a:pt x="3718" y="2978"/>
                    <a:pt x="3930" y="3287"/>
                    <a:pt x="3692" y="3525"/>
                  </a:cubicBezTo>
                  <a:lnTo>
                    <a:pt x="2906" y="4311"/>
                  </a:lnTo>
                  <a:cubicBezTo>
                    <a:pt x="2847" y="4370"/>
                    <a:pt x="2763" y="4400"/>
                    <a:pt x="2680" y="4400"/>
                  </a:cubicBezTo>
                  <a:cubicBezTo>
                    <a:pt x="2597" y="4400"/>
                    <a:pt x="2513" y="4370"/>
                    <a:pt x="2454" y="4311"/>
                  </a:cubicBezTo>
                  <a:lnTo>
                    <a:pt x="2001" y="3834"/>
                  </a:lnTo>
                  <a:cubicBezTo>
                    <a:pt x="1882" y="3715"/>
                    <a:pt x="1882" y="3501"/>
                    <a:pt x="2001" y="3382"/>
                  </a:cubicBezTo>
                  <a:lnTo>
                    <a:pt x="2001" y="3406"/>
                  </a:lnTo>
                  <a:cubicBezTo>
                    <a:pt x="2061" y="3346"/>
                    <a:pt x="2138" y="3316"/>
                    <a:pt x="2219" y="3316"/>
                  </a:cubicBezTo>
                  <a:cubicBezTo>
                    <a:pt x="2299" y="3316"/>
                    <a:pt x="2382" y="3346"/>
                    <a:pt x="2454" y="3406"/>
                  </a:cubicBezTo>
                  <a:lnTo>
                    <a:pt x="2692" y="3644"/>
                  </a:lnTo>
                  <a:lnTo>
                    <a:pt x="3263" y="3072"/>
                  </a:lnTo>
                  <a:cubicBezTo>
                    <a:pt x="3329" y="3006"/>
                    <a:pt x="3404" y="2978"/>
                    <a:pt x="3477" y="2978"/>
                  </a:cubicBezTo>
                  <a:close/>
                  <a:moveTo>
                    <a:pt x="5335" y="5049"/>
                  </a:moveTo>
                  <a:cubicBezTo>
                    <a:pt x="5502" y="5049"/>
                    <a:pt x="5645" y="5168"/>
                    <a:pt x="5669" y="5335"/>
                  </a:cubicBezTo>
                  <a:cubicBezTo>
                    <a:pt x="5669" y="5501"/>
                    <a:pt x="5526" y="5644"/>
                    <a:pt x="5359" y="5644"/>
                  </a:cubicBezTo>
                  <a:lnTo>
                    <a:pt x="5359" y="5668"/>
                  </a:lnTo>
                  <a:lnTo>
                    <a:pt x="4740" y="5668"/>
                  </a:lnTo>
                  <a:cubicBezTo>
                    <a:pt x="4573" y="5668"/>
                    <a:pt x="4454" y="5549"/>
                    <a:pt x="4430" y="5382"/>
                  </a:cubicBezTo>
                  <a:cubicBezTo>
                    <a:pt x="4383" y="5216"/>
                    <a:pt x="4526" y="5049"/>
                    <a:pt x="4716" y="5049"/>
                  </a:cubicBezTo>
                  <a:close/>
                  <a:moveTo>
                    <a:pt x="3470" y="4839"/>
                  </a:moveTo>
                  <a:cubicBezTo>
                    <a:pt x="3714" y="4839"/>
                    <a:pt x="3932" y="5161"/>
                    <a:pt x="3692" y="5382"/>
                  </a:cubicBezTo>
                  <a:lnTo>
                    <a:pt x="2906" y="6168"/>
                  </a:lnTo>
                  <a:cubicBezTo>
                    <a:pt x="2847" y="6228"/>
                    <a:pt x="2769" y="6257"/>
                    <a:pt x="2689" y="6257"/>
                  </a:cubicBezTo>
                  <a:cubicBezTo>
                    <a:pt x="2608" y="6257"/>
                    <a:pt x="2525" y="6228"/>
                    <a:pt x="2454" y="6168"/>
                  </a:cubicBezTo>
                  <a:lnTo>
                    <a:pt x="2001" y="5716"/>
                  </a:lnTo>
                  <a:cubicBezTo>
                    <a:pt x="1858" y="5597"/>
                    <a:pt x="1858" y="5382"/>
                    <a:pt x="2001" y="5239"/>
                  </a:cubicBezTo>
                  <a:lnTo>
                    <a:pt x="2001" y="5263"/>
                  </a:lnTo>
                  <a:cubicBezTo>
                    <a:pt x="2061" y="5204"/>
                    <a:pt x="2138" y="5174"/>
                    <a:pt x="2219" y="5174"/>
                  </a:cubicBezTo>
                  <a:cubicBezTo>
                    <a:pt x="2299" y="5174"/>
                    <a:pt x="2382" y="5204"/>
                    <a:pt x="2454" y="5263"/>
                  </a:cubicBezTo>
                  <a:lnTo>
                    <a:pt x="2692" y="5501"/>
                  </a:lnTo>
                  <a:lnTo>
                    <a:pt x="3263" y="4930"/>
                  </a:lnTo>
                  <a:cubicBezTo>
                    <a:pt x="3328" y="4866"/>
                    <a:pt x="3400" y="4839"/>
                    <a:pt x="3470" y="4839"/>
                  </a:cubicBezTo>
                  <a:close/>
                  <a:moveTo>
                    <a:pt x="4697" y="6952"/>
                  </a:moveTo>
                  <a:cubicBezTo>
                    <a:pt x="4711" y="6952"/>
                    <a:pt x="4725" y="6952"/>
                    <a:pt x="4740" y="6954"/>
                  </a:cubicBezTo>
                  <a:lnTo>
                    <a:pt x="5359" y="6954"/>
                  </a:lnTo>
                  <a:cubicBezTo>
                    <a:pt x="5526" y="6954"/>
                    <a:pt x="5669" y="7073"/>
                    <a:pt x="5692" y="7216"/>
                  </a:cubicBezTo>
                  <a:cubicBezTo>
                    <a:pt x="5692" y="7406"/>
                    <a:pt x="5550" y="7549"/>
                    <a:pt x="5359" y="7549"/>
                  </a:cubicBezTo>
                  <a:lnTo>
                    <a:pt x="5359" y="7573"/>
                  </a:lnTo>
                  <a:lnTo>
                    <a:pt x="4740" y="7573"/>
                  </a:lnTo>
                  <a:cubicBezTo>
                    <a:pt x="4725" y="7575"/>
                    <a:pt x="4711" y="7575"/>
                    <a:pt x="4697" y="7575"/>
                  </a:cubicBezTo>
                  <a:cubicBezTo>
                    <a:pt x="4302" y="7575"/>
                    <a:pt x="4302" y="6952"/>
                    <a:pt x="4697" y="6952"/>
                  </a:cubicBezTo>
                  <a:close/>
                  <a:moveTo>
                    <a:pt x="3502" y="6728"/>
                  </a:moveTo>
                  <a:cubicBezTo>
                    <a:pt x="3579" y="6728"/>
                    <a:pt x="3656" y="6763"/>
                    <a:pt x="3716" y="6835"/>
                  </a:cubicBezTo>
                  <a:cubicBezTo>
                    <a:pt x="3835" y="6954"/>
                    <a:pt x="3835" y="7168"/>
                    <a:pt x="3716" y="7287"/>
                  </a:cubicBezTo>
                  <a:lnTo>
                    <a:pt x="2906" y="8073"/>
                  </a:lnTo>
                  <a:cubicBezTo>
                    <a:pt x="2847" y="8133"/>
                    <a:pt x="2769" y="8163"/>
                    <a:pt x="2689" y="8163"/>
                  </a:cubicBezTo>
                  <a:cubicBezTo>
                    <a:pt x="2608" y="8163"/>
                    <a:pt x="2525" y="8133"/>
                    <a:pt x="2454" y="8073"/>
                  </a:cubicBezTo>
                  <a:lnTo>
                    <a:pt x="2001" y="7621"/>
                  </a:lnTo>
                  <a:cubicBezTo>
                    <a:pt x="1882" y="7478"/>
                    <a:pt x="1882" y="7287"/>
                    <a:pt x="2001" y="7168"/>
                  </a:cubicBezTo>
                  <a:cubicBezTo>
                    <a:pt x="2061" y="7097"/>
                    <a:pt x="2144" y="7061"/>
                    <a:pt x="2227" y="7061"/>
                  </a:cubicBezTo>
                  <a:cubicBezTo>
                    <a:pt x="2311" y="7061"/>
                    <a:pt x="2394" y="7097"/>
                    <a:pt x="2454" y="7168"/>
                  </a:cubicBezTo>
                  <a:lnTo>
                    <a:pt x="2692" y="7406"/>
                  </a:lnTo>
                  <a:lnTo>
                    <a:pt x="3287" y="6835"/>
                  </a:lnTo>
                  <a:cubicBezTo>
                    <a:pt x="3347" y="6763"/>
                    <a:pt x="3424" y="6728"/>
                    <a:pt x="3502" y="6728"/>
                  </a:cubicBezTo>
                  <a:close/>
                  <a:moveTo>
                    <a:pt x="953" y="0"/>
                  </a:moveTo>
                  <a:cubicBezTo>
                    <a:pt x="429" y="0"/>
                    <a:pt x="1" y="429"/>
                    <a:pt x="1" y="953"/>
                  </a:cubicBezTo>
                  <a:lnTo>
                    <a:pt x="1" y="9097"/>
                  </a:lnTo>
                  <a:cubicBezTo>
                    <a:pt x="1" y="9621"/>
                    <a:pt x="429" y="10050"/>
                    <a:pt x="953" y="10050"/>
                  </a:cubicBezTo>
                  <a:lnTo>
                    <a:pt x="4478" y="10050"/>
                  </a:lnTo>
                  <a:cubicBezTo>
                    <a:pt x="4526" y="9931"/>
                    <a:pt x="4430" y="10097"/>
                    <a:pt x="6002" y="7549"/>
                  </a:cubicBezTo>
                  <a:lnTo>
                    <a:pt x="6002" y="6049"/>
                  </a:lnTo>
                  <a:cubicBezTo>
                    <a:pt x="5383" y="5478"/>
                    <a:pt x="5788" y="4406"/>
                    <a:pt x="6645" y="4406"/>
                  </a:cubicBezTo>
                  <a:lnTo>
                    <a:pt x="8217" y="4406"/>
                  </a:lnTo>
                  <a:lnTo>
                    <a:pt x="8217" y="2525"/>
                  </a:lnTo>
                  <a:lnTo>
                    <a:pt x="6002" y="2525"/>
                  </a:lnTo>
                  <a:cubicBezTo>
                    <a:pt x="5812" y="2525"/>
                    <a:pt x="5692" y="2382"/>
                    <a:pt x="5692" y="2191"/>
                  </a:cubicBezTo>
                  <a:lnTo>
                    <a:pt x="569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2" name="Google Shape;11152;p162"/>
            <p:cNvSpPr/>
            <p:nvPr/>
          </p:nvSpPr>
          <p:spPr>
            <a:xfrm>
              <a:off x="5734935" y="3606581"/>
              <a:ext cx="101674" cy="102573"/>
            </a:xfrm>
            <a:custGeom>
              <a:avLst/>
              <a:gdLst/>
              <a:ahLst/>
              <a:cxnLst/>
              <a:rect l="l" t="t" r="r" b="b"/>
              <a:pathLst>
                <a:path w="3121" h="3144" extrusionOk="0">
                  <a:moveTo>
                    <a:pt x="334" y="0"/>
                  </a:moveTo>
                  <a:cubicBezTo>
                    <a:pt x="143" y="0"/>
                    <a:pt x="0" y="143"/>
                    <a:pt x="0" y="310"/>
                  </a:cubicBezTo>
                  <a:cubicBezTo>
                    <a:pt x="0" y="476"/>
                    <a:pt x="143" y="619"/>
                    <a:pt x="310" y="619"/>
                  </a:cubicBezTo>
                  <a:lnTo>
                    <a:pt x="310" y="2667"/>
                  </a:lnTo>
                  <a:lnTo>
                    <a:pt x="24" y="3144"/>
                  </a:lnTo>
                  <a:lnTo>
                    <a:pt x="3073" y="3144"/>
                  </a:lnTo>
                  <a:lnTo>
                    <a:pt x="2787" y="2691"/>
                  </a:lnTo>
                  <a:lnTo>
                    <a:pt x="2787" y="643"/>
                  </a:lnTo>
                  <a:cubicBezTo>
                    <a:pt x="2977" y="643"/>
                    <a:pt x="3120" y="476"/>
                    <a:pt x="3096" y="310"/>
                  </a:cubicBezTo>
                  <a:cubicBezTo>
                    <a:pt x="3096" y="143"/>
                    <a:pt x="2953" y="0"/>
                    <a:pt x="27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3" name="Google Shape;11153;p162"/>
            <p:cNvSpPr/>
            <p:nvPr/>
          </p:nvSpPr>
          <p:spPr>
            <a:xfrm>
              <a:off x="5690141" y="3730099"/>
              <a:ext cx="189894" cy="61465"/>
            </a:xfrm>
            <a:custGeom>
              <a:avLst/>
              <a:gdLst/>
              <a:ahLst/>
              <a:cxnLst/>
              <a:rect l="l" t="t" r="r" b="b"/>
              <a:pathLst>
                <a:path w="5829" h="1884" extrusionOk="0">
                  <a:moveTo>
                    <a:pt x="1018" y="1"/>
                  </a:moveTo>
                  <a:lnTo>
                    <a:pt x="161" y="1406"/>
                  </a:lnTo>
                  <a:cubicBezTo>
                    <a:pt x="0" y="1589"/>
                    <a:pt x="149" y="1883"/>
                    <a:pt x="394" y="1883"/>
                  </a:cubicBezTo>
                  <a:cubicBezTo>
                    <a:pt x="404" y="1883"/>
                    <a:pt x="413" y="1883"/>
                    <a:pt x="423" y="1882"/>
                  </a:cubicBezTo>
                  <a:lnTo>
                    <a:pt x="5424" y="1882"/>
                  </a:lnTo>
                  <a:cubicBezTo>
                    <a:pt x="5662" y="1882"/>
                    <a:pt x="5829" y="1596"/>
                    <a:pt x="5686" y="1406"/>
                  </a:cubicBezTo>
                  <a:lnTo>
                    <a:pt x="482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4" name="Google Shape;11154;p162"/>
          <p:cNvGrpSpPr/>
          <p:nvPr/>
        </p:nvGrpSpPr>
        <p:grpSpPr>
          <a:xfrm>
            <a:off x="4800091" y="3442314"/>
            <a:ext cx="301602" cy="349185"/>
            <a:chOff x="4800091" y="3442314"/>
            <a:chExt cx="301602" cy="349185"/>
          </a:xfrm>
        </p:grpSpPr>
        <p:sp>
          <p:nvSpPr>
            <p:cNvPr id="11155" name="Google Shape;11155;p162"/>
            <p:cNvSpPr/>
            <p:nvPr/>
          </p:nvSpPr>
          <p:spPr>
            <a:xfrm>
              <a:off x="5035920" y="3504008"/>
              <a:ext cx="63656" cy="21011"/>
            </a:xfrm>
            <a:custGeom>
              <a:avLst/>
              <a:gdLst/>
              <a:ahLst/>
              <a:cxnLst/>
              <a:rect l="l" t="t" r="r" b="b"/>
              <a:pathLst>
                <a:path w="1954" h="644" extrusionOk="0">
                  <a:moveTo>
                    <a:pt x="1" y="1"/>
                  </a:moveTo>
                  <a:lnTo>
                    <a:pt x="1" y="644"/>
                  </a:lnTo>
                  <a:lnTo>
                    <a:pt x="1572" y="644"/>
                  </a:lnTo>
                  <a:cubicBezTo>
                    <a:pt x="1953" y="596"/>
                    <a:pt x="1953" y="48"/>
                    <a:pt x="15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6" name="Google Shape;11156;p162"/>
            <p:cNvSpPr/>
            <p:nvPr/>
          </p:nvSpPr>
          <p:spPr>
            <a:xfrm>
              <a:off x="4913331" y="3626776"/>
              <a:ext cx="142787" cy="82378"/>
            </a:xfrm>
            <a:custGeom>
              <a:avLst/>
              <a:gdLst/>
              <a:ahLst/>
              <a:cxnLst/>
              <a:rect l="l" t="t" r="r" b="b"/>
              <a:pathLst>
                <a:path w="4383" h="2525" extrusionOk="0">
                  <a:moveTo>
                    <a:pt x="1" y="0"/>
                  </a:moveTo>
                  <a:lnTo>
                    <a:pt x="1" y="2525"/>
                  </a:lnTo>
                  <a:lnTo>
                    <a:pt x="4383" y="2525"/>
                  </a:lnTo>
                  <a:lnTo>
                    <a:pt x="438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7" name="Google Shape;11157;p162"/>
            <p:cNvSpPr/>
            <p:nvPr/>
          </p:nvSpPr>
          <p:spPr>
            <a:xfrm>
              <a:off x="4836546" y="3442314"/>
              <a:ext cx="265148" cy="164300"/>
            </a:xfrm>
            <a:custGeom>
              <a:avLst/>
              <a:gdLst/>
              <a:ahLst/>
              <a:cxnLst/>
              <a:rect l="l" t="t" r="r" b="b"/>
              <a:pathLst>
                <a:path w="8139" h="5036" extrusionOk="0">
                  <a:moveTo>
                    <a:pt x="7703" y="0"/>
                  </a:moveTo>
                  <a:cubicBezTo>
                    <a:pt x="7677" y="0"/>
                    <a:pt x="7650" y="3"/>
                    <a:pt x="7621" y="10"/>
                  </a:cubicBezTo>
                  <a:lnTo>
                    <a:pt x="3858" y="772"/>
                  </a:lnTo>
                  <a:cubicBezTo>
                    <a:pt x="3715" y="820"/>
                    <a:pt x="3620" y="939"/>
                    <a:pt x="3620" y="1082"/>
                  </a:cubicBezTo>
                  <a:lnTo>
                    <a:pt x="3620" y="1892"/>
                  </a:lnTo>
                  <a:lnTo>
                    <a:pt x="2668" y="1892"/>
                  </a:lnTo>
                  <a:cubicBezTo>
                    <a:pt x="1477" y="1892"/>
                    <a:pt x="405" y="2654"/>
                    <a:pt x="0" y="3773"/>
                  </a:cubicBezTo>
                  <a:lnTo>
                    <a:pt x="691" y="3773"/>
                  </a:lnTo>
                  <a:cubicBezTo>
                    <a:pt x="1048" y="3011"/>
                    <a:pt x="1810" y="2511"/>
                    <a:pt x="2668" y="2511"/>
                  </a:cubicBezTo>
                  <a:lnTo>
                    <a:pt x="3620" y="2511"/>
                  </a:lnTo>
                  <a:lnTo>
                    <a:pt x="3620" y="3154"/>
                  </a:lnTo>
                  <a:lnTo>
                    <a:pt x="3501" y="3154"/>
                  </a:lnTo>
                  <a:cubicBezTo>
                    <a:pt x="2858" y="3154"/>
                    <a:pt x="2358" y="3654"/>
                    <a:pt x="2358" y="4297"/>
                  </a:cubicBezTo>
                  <a:lnTo>
                    <a:pt x="2358" y="5035"/>
                  </a:lnTo>
                  <a:lnTo>
                    <a:pt x="6740" y="5035"/>
                  </a:lnTo>
                  <a:lnTo>
                    <a:pt x="6740" y="4321"/>
                  </a:lnTo>
                  <a:cubicBezTo>
                    <a:pt x="6740" y="3678"/>
                    <a:pt x="6240" y="3154"/>
                    <a:pt x="5597" y="3154"/>
                  </a:cubicBezTo>
                  <a:lnTo>
                    <a:pt x="5501" y="3154"/>
                  </a:lnTo>
                  <a:lnTo>
                    <a:pt x="5501" y="1082"/>
                  </a:lnTo>
                  <a:lnTo>
                    <a:pt x="7740" y="629"/>
                  </a:lnTo>
                  <a:cubicBezTo>
                    <a:pt x="8138" y="541"/>
                    <a:pt x="8043" y="0"/>
                    <a:pt x="7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8" name="Google Shape;11158;p162"/>
            <p:cNvSpPr/>
            <p:nvPr/>
          </p:nvSpPr>
          <p:spPr>
            <a:xfrm>
              <a:off x="4913331" y="3729316"/>
              <a:ext cx="142787" cy="62183"/>
            </a:xfrm>
            <a:custGeom>
              <a:avLst/>
              <a:gdLst/>
              <a:ahLst/>
              <a:cxnLst/>
              <a:rect l="l" t="t" r="r" b="b"/>
              <a:pathLst>
                <a:path w="4383" h="1906" extrusionOk="0">
                  <a:moveTo>
                    <a:pt x="1" y="1"/>
                  </a:moveTo>
                  <a:lnTo>
                    <a:pt x="1" y="763"/>
                  </a:lnTo>
                  <a:cubicBezTo>
                    <a:pt x="1" y="1382"/>
                    <a:pt x="501" y="1906"/>
                    <a:pt x="1144" y="1906"/>
                  </a:cubicBezTo>
                  <a:lnTo>
                    <a:pt x="3240" y="1906"/>
                  </a:lnTo>
                  <a:cubicBezTo>
                    <a:pt x="3859" y="1906"/>
                    <a:pt x="4383" y="1382"/>
                    <a:pt x="4383" y="763"/>
                  </a:cubicBezTo>
                  <a:lnTo>
                    <a:pt x="438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9" name="Google Shape;11159;p162"/>
            <p:cNvSpPr/>
            <p:nvPr/>
          </p:nvSpPr>
          <p:spPr>
            <a:xfrm>
              <a:off x="4800091" y="3585603"/>
              <a:ext cx="83040" cy="143746"/>
            </a:xfrm>
            <a:custGeom>
              <a:avLst/>
              <a:gdLst/>
              <a:ahLst/>
              <a:cxnLst/>
              <a:rect l="l" t="t" r="r" b="b"/>
              <a:pathLst>
                <a:path w="2549" h="4406" extrusionOk="0">
                  <a:moveTo>
                    <a:pt x="643" y="0"/>
                  </a:moveTo>
                  <a:cubicBezTo>
                    <a:pt x="476" y="0"/>
                    <a:pt x="333" y="143"/>
                    <a:pt x="333" y="310"/>
                  </a:cubicBezTo>
                  <a:lnTo>
                    <a:pt x="24" y="4072"/>
                  </a:lnTo>
                  <a:cubicBezTo>
                    <a:pt x="0" y="4239"/>
                    <a:pt x="143" y="4406"/>
                    <a:pt x="333" y="4406"/>
                  </a:cubicBezTo>
                  <a:lnTo>
                    <a:pt x="2239" y="4406"/>
                  </a:lnTo>
                  <a:cubicBezTo>
                    <a:pt x="2405" y="4406"/>
                    <a:pt x="2548" y="4239"/>
                    <a:pt x="2524" y="4072"/>
                  </a:cubicBezTo>
                  <a:lnTo>
                    <a:pt x="2239" y="310"/>
                  </a:lnTo>
                  <a:cubicBezTo>
                    <a:pt x="2215" y="143"/>
                    <a:pt x="2072" y="0"/>
                    <a:pt x="19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60" name="Google Shape;11160;p162"/>
          <p:cNvSpPr/>
          <p:nvPr/>
        </p:nvSpPr>
        <p:spPr>
          <a:xfrm>
            <a:off x="4170108" y="3442542"/>
            <a:ext cx="137347" cy="143844"/>
          </a:xfrm>
          <a:custGeom>
            <a:avLst/>
            <a:gdLst/>
            <a:ahLst/>
            <a:cxnLst/>
            <a:rect l="l" t="t" r="r" b="b"/>
            <a:pathLst>
              <a:path w="4216" h="4409" extrusionOk="0">
                <a:moveTo>
                  <a:pt x="3942" y="1"/>
                </a:moveTo>
                <a:cubicBezTo>
                  <a:pt x="3931" y="1"/>
                  <a:pt x="3918" y="1"/>
                  <a:pt x="3906" y="3"/>
                </a:cubicBezTo>
                <a:lnTo>
                  <a:pt x="2525" y="3"/>
                </a:lnTo>
                <a:cubicBezTo>
                  <a:pt x="2511" y="3"/>
                  <a:pt x="2497" y="3"/>
                  <a:pt x="2483" y="3"/>
                </a:cubicBezTo>
                <a:cubicBezTo>
                  <a:pt x="1693" y="3"/>
                  <a:pt x="1072" y="660"/>
                  <a:pt x="1072" y="1456"/>
                </a:cubicBezTo>
                <a:lnTo>
                  <a:pt x="1072" y="2670"/>
                </a:lnTo>
                <a:lnTo>
                  <a:pt x="2430" y="1337"/>
                </a:lnTo>
                <a:cubicBezTo>
                  <a:pt x="2497" y="1264"/>
                  <a:pt x="2574" y="1233"/>
                  <a:pt x="2648" y="1233"/>
                </a:cubicBezTo>
                <a:cubicBezTo>
                  <a:pt x="2887" y="1233"/>
                  <a:pt x="3095" y="1553"/>
                  <a:pt x="2858" y="1789"/>
                </a:cubicBezTo>
                <a:lnTo>
                  <a:pt x="1525" y="3123"/>
                </a:lnTo>
                <a:lnTo>
                  <a:pt x="2763" y="3123"/>
                </a:lnTo>
                <a:cubicBezTo>
                  <a:pt x="3549" y="3123"/>
                  <a:pt x="4216" y="2480"/>
                  <a:pt x="4216" y="1670"/>
                </a:cubicBezTo>
                <a:lnTo>
                  <a:pt x="4216" y="313"/>
                </a:lnTo>
                <a:cubicBezTo>
                  <a:pt x="4216" y="136"/>
                  <a:pt x="4093" y="1"/>
                  <a:pt x="3942" y="1"/>
                </a:cubicBezTo>
                <a:close/>
                <a:moveTo>
                  <a:pt x="453" y="2670"/>
                </a:moveTo>
                <a:lnTo>
                  <a:pt x="1" y="3123"/>
                </a:lnTo>
                <a:lnTo>
                  <a:pt x="453" y="3575"/>
                </a:lnTo>
                <a:lnTo>
                  <a:pt x="453" y="4409"/>
                </a:lnTo>
                <a:lnTo>
                  <a:pt x="1072" y="4409"/>
                </a:lnTo>
                <a:lnTo>
                  <a:pt x="1072" y="3575"/>
                </a:lnTo>
                <a:lnTo>
                  <a:pt x="1525" y="3123"/>
                </a:lnTo>
                <a:lnTo>
                  <a:pt x="1072" y="2670"/>
                </a:lnTo>
                <a:lnTo>
                  <a:pt x="763" y="3004"/>
                </a:lnTo>
                <a:lnTo>
                  <a:pt x="453" y="267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1" name="Google Shape;11161;p162"/>
          <p:cNvSpPr/>
          <p:nvPr/>
        </p:nvSpPr>
        <p:spPr>
          <a:xfrm>
            <a:off x="4081660" y="3441857"/>
            <a:ext cx="102456" cy="102573"/>
          </a:xfrm>
          <a:custGeom>
            <a:avLst/>
            <a:gdLst/>
            <a:ahLst/>
            <a:cxnLst/>
            <a:rect l="l" t="t" r="r" b="b"/>
            <a:pathLst>
              <a:path w="3145" h="3144" extrusionOk="0">
                <a:moveTo>
                  <a:pt x="334" y="0"/>
                </a:moveTo>
                <a:cubicBezTo>
                  <a:pt x="144" y="0"/>
                  <a:pt x="1" y="143"/>
                  <a:pt x="25" y="310"/>
                </a:cubicBezTo>
                <a:lnTo>
                  <a:pt x="25" y="1691"/>
                </a:lnTo>
                <a:cubicBezTo>
                  <a:pt x="25" y="2477"/>
                  <a:pt x="668" y="3144"/>
                  <a:pt x="1477" y="3144"/>
                </a:cubicBezTo>
                <a:lnTo>
                  <a:pt x="2716" y="3144"/>
                </a:lnTo>
                <a:lnTo>
                  <a:pt x="1358" y="1810"/>
                </a:lnTo>
                <a:cubicBezTo>
                  <a:pt x="1239" y="1667"/>
                  <a:pt x="1239" y="1477"/>
                  <a:pt x="1358" y="1358"/>
                </a:cubicBezTo>
                <a:cubicBezTo>
                  <a:pt x="1418" y="1286"/>
                  <a:pt x="1495" y="1251"/>
                  <a:pt x="1576" y="1251"/>
                </a:cubicBezTo>
                <a:cubicBezTo>
                  <a:pt x="1656" y="1251"/>
                  <a:pt x="1739" y="1286"/>
                  <a:pt x="1811" y="1358"/>
                </a:cubicBezTo>
                <a:lnTo>
                  <a:pt x="3144" y="2691"/>
                </a:lnTo>
                <a:lnTo>
                  <a:pt x="3144" y="1453"/>
                </a:lnTo>
                <a:cubicBezTo>
                  <a:pt x="3144" y="643"/>
                  <a:pt x="2501" y="0"/>
                  <a:pt x="16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2" name="Google Shape;11162;p162"/>
          <p:cNvSpPr/>
          <p:nvPr/>
        </p:nvSpPr>
        <p:spPr>
          <a:xfrm>
            <a:off x="4128213" y="3586353"/>
            <a:ext cx="55903" cy="102606"/>
          </a:xfrm>
          <a:custGeom>
            <a:avLst/>
            <a:gdLst/>
            <a:ahLst/>
            <a:cxnLst/>
            <a:rect l="l" t="t" r="r" b="b"/>
            <a:pathLst>
              <a:path w="1716" h="3145" extrusionOk="0">
                <a:moveTo>
                  <a:pt x="477" y="1"/>
                </a:moveTo>
                <a:cubicBezTo>
                  <a:pt x="310" y="1"/>
                  <a:pt x="191" y="120"/>
                  <a:pt x="167" y="263"/>
                </a:cubicBezTo>
                <a:cubicBezTo>
                  <a:pt x="144" y="453"/>
                  <a:pt x="286" y="620"/>
                  <a:pt x="477" y="620"/>
                </a:cubicBezTo>
                <a:lnTo>
                  <a:pt x="477" y="2358"/>
                </a:lnTo>
                <a:lnTo>
                  <a:pt x="1" y="3144"/>
                </a:lnTo>
                <a:lnTo>
                  <a:pt x="1715" y="3144"/>
                </a:lnTo>
                <a:lnTo>
                  <a:pt x="171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3" name="Google Shape;11163;p162"/>
          <p:cNvSpPr/>
          <p:nvPr/>
        </p:nvSpPr>
        <p:spPr>
          <a:xfrm>
            <a:off x="4205031" y="3586353"/>
            <a:ext cx="55870" cy="102606"/>
          </a:xfrm>
          <a:custGeom>
            <a:avLst/>
            <a:gdLst/>
            <a:ahLst/>
            <a:cxnLst/>
            <a:rect l="l" t="t" r="r" b="b"/>
            <a:pathLst>
              <a:path w="1715" h="3145" extrusionOk="0">
                <a:moveTo>
                  <a:pt x="0" y="1"/>
                </a:moveTo>
                <a:lnTo>
                  <a:pt x="0" y="3144"/>
                </a:lnTo>
                <a:lnTo>
                  <a:pt x="1715" y="3144"/>
                </a:lnTo>
                <a:lnTo>
                  <a:pt x="1262" y="2358"/>
                </a:lnTo>
                <a:lnTo>
                  <a:pt x="1262" y="620"/>
                </a:lnTo>
                <a:cubicBezTo>
                  <a:pt x="1453" y="620"/>
                  <a:pt x="1596" y="453"/>
                  <a:pt x="1572" y="263"/>
                </a:cubicBezTo>
                <a:cubicBezTo>
                  <a:pt x="1548" y="120"/>
                  <a:pt x="1405" y="1"/>
                  <a:pt x="1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4" name="Google Shape;11164;p162"/>
          <p:cNvSpPr/>
          <p:nvPr/>
        </p:nvSpPr>
        <p:spPr>
          <a:xfrm>
            <a:off x="4079347" y="3709121"/>
            <a:ext cx="230453" cy="82378"/>
          </a:xfrm>
          <a:custGeom>
            <a:avLst/>
            <a:gdLst/>
            <a:ahLst/>
            <a:cxnLst/>
            <a:rect l="l" t="t" r="r" b="b"/>
            <a:pathLst>
              <a:path w="7074" h="2525" extrusionOk="0">
                <a:moveTo>
                  <a:pt x="1143" y="1"/>
                </a:moveTo>
                <a:lnTo>
                  <a:pt x="286" y="1429"/>
                </a:lnTo>
                <a:cubicBezTo>
                  <a:pt x="0" y="1906"/>
                  <a:pt x="358" y="2525"/>
                  <a:pt x="929" y="2525"/>
                </a:cubicBezTo>
                <a:lnTo>
                  <a:pt x="6144" y="2525"/>
                </a:lnTo>
                <a:cubicBezTo>
                  <a:pt x="6716" y="2525"/>
                  <a:pt x="7073" y="1906"/>
                  <a:pt x="6787" y="1429"/>
                </a:cubicBezTo>
                <a:lnTo>
                  <a:pt x="595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5" name="Google Shape;11165;p162"/>
          <p:cNvSpPr/>
          <p:nvPr/>
        </p:nvSpPr>
        <p:spPr>
          <a:xfrm>
            <a:off x="3278690" y="3442542"/>
            <a:ext cx="321214" cy="349740"/>
          </a:xfrm>
          <a:custGeom>
            <a:avLst/>
            <a:gdLst/>
            <a:ahLst/>
            <a:cxnLst/>
            <a:rect l="l" t="t" r="r" b="b"/>
            <a:pathLst>
              <a:path w="9860" h="10720" extrusionOk="0">
                <a:moveTo>
                  <a:pt x="8692" y="5031"/>
                </a:moveTo>
                <a:cubicBezTo>
                  <a:pt x="8854" y="5031"/>
                  <a:pt x="9003" y="5147"/>
                  <a:pt x="9003" y="5338"/>
                </a:cubicBezTo>
                <a:cubicBezTo>
                  <a:pt x="9003" y="5504"/>
                  <a:pt x="8860" y="5647"/>
                  <a:pt x="8693" y="5647"/>
                </a:cubicBezTo>
                <a:lnTo>
                  <a:pt x="8717" y="5647"/>
                </a:lnTo>
                <a:cubicBezTo>
                  <a:pt x="8707" y="5648"/>
                  <a:pt x="8698" y="5648"/>
                  <a:pt x="8688" y="5648"/>
                </a:cubicBezTo>
                <a:cubicBezTo>
                  <a:pt x="8420" y="5648"/>
                  <a:pt x="8271" y="5330"/>
                  <a:pt x="8455" y="5123"/>
                </a:cubicBezTo>
                <a:cubicBezTo>
                  <a:pt x="8526" y="5060"/>
                  <a:pt x="8611" y="5031"/>
                  <a:pt x="8692" y="5031"/>
                </a:cubicBezTo>
                <a:close/>
                <a:moveTo>
                  <a:pt x="1192" y="5028"/>
                </a:moveTo>
                <a:cubicBezTo>
                  <a:pt x="1453" y="5028"/>
                  <a:pt x="1596" y="5361"/>
                  <a:pt x="1406" y="5576"/>
                </a:cubicBezTo>
                <a:cubicBezTo>
                  <a:pt x="1339" y="5636"/>
                  <a:pt x="1260" y="5663"/>
                  <a:pt x="1183" y="5663"/>
                </a:cubicBezTo>
                <a:cubicBezTo>
                  <a:pt x="1015" y="5663"/>
                  <a:pt x="858" y="5534"/>
                  <a:pt x="858" y="5338"/>
                </a:cubicBezTo>
                <a:cubicBezTo>
                  <a:pt x="858" y="5171"/>
                  <a:pt x="1001" y="5028"/>
                  <a:pt x="1168" y="5028"/>
                </a:cubicBezTo>
                <a:close/>
                <a:moveTo>
                  <a:pt x="8384" y="1861"/>
                </a:moveTo>
                <a:lnTo>
                  <a:pt x="8384" y="4456"/>
                </a:lnTo>
                <a:cubicBezTo>
                  <a:pt x="7526" y="4742"/>
                  <a:pt x="7526" y="5957"/>
                  <a:pt x="8384" y="6243"/>
                </a:cubicBezTo>
                <a:lnTo>
                  <a:pt x="8384" y="8815"/>
                </a:lnTo>
                <a:lnTo>
                  <a:pt x="7764" y="8815"/>
                </a:lnTo>
                <a:lnTo>
                  <a:pt x="7764" y="7862"/>
                </a:lnTo>
                <a:cubicBezTo>
                  <a:pt x="7764" y="7028"/>
                  <a:pt x="7407" y="6243"/>
                  <a:pt x="6764" y="5695"/>
                </a:cubicBezTo>
                <a:lnTo>
                  <a:pt x="5264" y="5695"/>
                </a:lnTo>
                <a:lnTo>
                  <a:pt x="5264" y="7124"/>
                </a:lnTo>
                <a:lnTo>
                  <a:pt x="6669" y="8815"/>
                </a:lnTo>
                <a:lnTo>
                  <a:pt x="5859" y="8815"/>
                </a:lnTo>
                <a:lnTo>
                  <a:pt x="4954" y="7719"/>
                </a:lnTo>
                <a:lnTo>
                  <a:pt x="4025" y="8815"/>
                </a:lnTo>
                <a:lnTo>
                  <a:pt x="3216" y="8815"/>
                </a:lnTo>
                <a:lnTo>
                  <a:pt x="4621" y="7124"/>
                </a:lnTo>
                <a:lnTo>
                  <a:pt x="4621" y="5695"/>
                </a:lnTo>
                <a:lnTo>
                  <a:pt x="3097" y="5695"/>
                </a:lnTo>
                <a:cubicBezTo>
                  <a:pt x="2454" y="6243"/>
                  <a:pt x="2096" y="7028"/>
                  <a:pt x="2096" y="7862"/>
                </a:cubicBezTo>
                <a:lnTo>
                  <a:pt x="2096" y="8815"/>
                </a:lnTo>
                <a:lnTo>
                  <a:pt x="1477" y="8815"/>
                </a:lnTo>
                <a:lnTo>
                  <a:pt x="1477" y="6243"/>
                </a:lnTo>
                <a:cubicBezTo>
                  <a:pt x="2335" y="5957"/>
                  <a:pt x="2335" y="4718"/>
                  <a:pt x="1477" y="4456"/>
                </a:cubicBezTo>
                <a:lnTo>
                  <a:pt x="1477" y="1861"/>
                </a:lnTo>
                <a:lnTo>
                  <a:pt x="2096" y="1861"/>
                </a:lnTo>
                <a:lnTo>
                  <a:pt x="2096" y="2528"/>
                </a:lnTo>
                <a:lnTo>
                  <a:pt x="7764" y="2528"/>
                </a:lnTo>
                <a:lnTo>
                  <a:pt x="7764" y="1861"/>
                </a:lnTo>
                <a:close/>
                <a:moveTo>
                  <a:pt x="507" y="1"/>
                </a:moveTo>
                <a:cubicBezTo>
                  <a:pt x="338" y="1"/>
                  <a:pt x="217" y="136"/>
                  <a:pt x="239" y="313"/>
                </a:cubicBezTo>
                <a:lnTo>
                  <a:pt x="239" y="1551"/>
                </a:lnTo>
                <a:cubicBezTo>
                  <a:pt x="215" y="1742"/>
                  <a:pt x="358" y="1885"/>
                  <a:pt x="549" y="1885"/>
                </a:cubicBezTo>
                <a:lnTo>
                  <a:pt x="858" y="1885"/>
                </a:lnTo>
                <a:lnTo>
                  <a:pt x="858" y="4456"/>
                </a:lnTo>
                <a:cubicBezTo>
                  <a:pt x="1" y="4742"/>
                  <a:pt x="1" y="5957"/>
                  <a:pt x="858" y="6243"/>
                </a:cubicBezTo>
                <a:lnTo>
                  <a:pt x="858" y="8838"/>
                </a:lnTo>
                <a:lnTo>
                  <a:pt x="549" y="8838"/>
                </a:lnTo>
                <a:cubicBezTo>
                  <a:pt x="535" y="8837"/>
                  <a:pt x="521" y="8836"/>
                  <a:pt x="507" y="8836"/>
                </a:cubicBezTo>
                <a:cubicBezTo>
                  <a:pt x="338" y="8836"/>
                  <a:pt x="217" y="8971"/>
                  <a:pt x="239" y="9148"/>
                </a:cubicBezTo>
                <a:lnTo>
                  <a:pt x="239" y="10386"/>
                </a:lnTo>
                <a:cubicBezTo>
                  <a:pt x="215" y="10577"/>
                  <a:pt x="358" y="10720"/>
                  <a:pt x="549" y="10720"/>
                </a:cubicBezTo>
                <a:lnTo>
                  <a:pt x="9336" y="10720"/>
                </a:lnTo>
                <a:cubicBezTo>
                  <a:pt x="9503" y="10720"/>
                  <a:pt x="9669" y="10577"/>
                  <a:pt x="9646" y="10386"/>
                </a:cubicBezTo>
                <a:lnTo>
                  <a:pt x="9646" y="9148"/>
                </a:lnTo>
                <a:cubicBezTo>
                  <a:pt x="9646" y="8971"/>
                  <a:pt x="9523" y="8836"/>
                  <a:pt x="9372" y="8836"/>
                </a:cubicBezTo>
                <a:cubicBezTo>
                  <a:pt x="9360" y="8836"/>
                  <a:pt x="9348" y="8837"/>
                  <a:pt x="9336" y="8838"/>
                </a:cubicBezTo>
                <a:lnTo>
                  <a:pt x="9003" y="8838"/>
                </a:lnTo>
                <a:lnTo>
                  <a:pt x="9003" y="6243"/>
                </a:lnTo>
                <a:cubicBezTo>
                  <a:pt x="9860" y="5957"/>
                  <a:pt x="9860" y="4742"/>
                  <a:pt x="9003" y="4456"/>
                </a:cubicBezTo>
                <a:lnTo>
                  <a:pt x="9003" y="1885"/>
                </a:lnTo>
                <a:lnTo>
                  <a:pt x="9336" y="1885"/>
                </a:lnTo>
                <a:cubicBezTo>
                  <a:pt x="9503" y="1885"/>
                  <a:pt x="9646" y="1742"/>
                  <a:pt x="9646" y="1551"/>
                </a:cubicBezTo>
                <a:lnTo>
                  <a:pt x="9646" y="313"/>
                </a:lnTo>
                <a:cubicBezTo>
                  <a:pt x="9668" y="136"/>
                  <a:pt x="9526" y="1"/>
                  <a:pt x="9373" y="1"/>
                </a:cubicBezTo>
                <a:cubicBezTo>
                  <a:pt x="9361" y="1"/>
                  <a:pt x="9348" y="1"/>
                  <a:pt x="9336" y="3"/>
                </a:cubicBezTo>
                <a:lnTo>
                  <a:pt x="549" y="3"/>
                </a:lnTo>
                <a:cubicBezTo>
                  <a:pt x="535" y="1"/>
                  <a:pt x="521" y="1"/>
                  <a:pt x="5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6" name="Google Shape;11166;p162"/>
          <p:cNvSpPr/>
          <p:nvPr/>
        </p:nvSpPr>
        <p:spPr>
          <a:xfrm>
            <a:off x="3347754" y="3545181"/>
            <a:ext cx="183118" cy="62966"/>
          </a:xfrm>
          <a:custGeom>
            <a:avLst/>
            <a:gdLst/>
            <a:ahLst/>
            <a:cxnLst/>
            <a:rect l="l" t="t" r="r" b="b"/>
            <a:pathLst>
              <a:path w="5621" h="1930" extrusionOk="0">
                <a:moveTo>
                  <a:pt x="0" y="1"/>
                </a:moveTo>
                <a:cubicBezTo>
                  <a:pt x="96" y="763"/>
                  <a:pt x="477" y="1453"/>
                  <a:pt x="1072" y="1930"/>
                </a:cubicBezTo>
                <a:lnTo>
                  <a:pt x="4549" y="1930"/>
                </a:lnTo>
                <a:cubicBezTo>
                  <a:pt x="5144" y="1453"/>
                  <a:pt x="5525" y="763"/>
                  <a:pt x="56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67" name="Google Shape;11167;p162"/>
          <p:cNvGrpSpPr/>
          <p:nvPr/>
        </p:nvGrpSpPr>
        <p:grpSpPr>
          <a:xfrm>
            <a:off x="2505202" y="3441890"/>
            <a:ext cx="362360" cy="349414"/>
            <a:chOff x="2505202" y="3441890"/>
            <a:chExt cx="362360" cy="349414"/>
          </a:xfrm>
        </p:grpSpPr>
        <p:sp>
          <p:nvSpPr>
            <p:cNvPr id="11168" name="Google Shape;11168;p162"/>
            <p:cNvSpPr/>
            <p:nvPr/>
          </p:nvSpPr>
          <p:spPr>
            <a:xfrm>
              <a:off x="2505202" y="3441890"/>
              <a:ext cx="362360" cy="348663"/>
            </a:xfrm>
            <a:custGeom>
              <a:avLst/>
              <a:gdLst/>
              <a:ahLst/>
              <a:cxnLst/>
              <a:rect l="l" t="t" r="r" b="b"/>
              <a:pathLst>
                <a:path w="11123" h="10687" extrusionOk="0">
                  <a:moveTo>
                    <a:pt x="9877" y="0"/>
                  </a:moveTo>
                  <a:cubicBezTo>
                    <a:pt x="9494" y="0"/>
                    <a:pt x="9077" y="147"/>
                    <a:pt x="8717" y="285"/>
                  </a:cubicBezTo>
                  <a:cubicBezTo>
                    <a:pt x="8931" y="428"/>
                    <a:pt x="9146" y="571"/>
                    <a:pt x="9336" y="738"/>
                  </a:cubicBezTo>
                  <a:cubicBezTo>
                    <a:pt x="9552" y="669"/>
                    <a:pt x="9730" y="639"/>
                    <a:pt x="9870" y="639"/>
                  </a:cubicBezTo>
                  <a:cubicBezTo>
                    <a:pt x="10023" y="639"/>
                    <a:pt x="10131" y="675"/>
                    <a:pt x="10193" y="738"/>
                  </a:cubicBezTo>
                  <a:cubicBezTo>
                    <a:pt x="10598" y="1142"/>
                    <a:pt x="9646" y="3500"/>
                    <a:pt x="6669" y="6477"/>
                  </a:cubicBezTo>
                  <a:cubicBezTo>
                    <a:pt x="4138" y="9007"/>
                    <a:pt x="2055" y="10075"/>
                    <a:pt x="1239" y="10075"/>
                  </a:cubicBezTo>
                  <a:cubicBezTo>
                    <a:pt x="1095" y="10075"/>
                    <a:pt x="990" y="10042"/>
                    <a:pt x="930" y="9978"/>
                  </a:cubicBezTo>
                  <a:cubicBezTo>
                    <a:pt x="810" y="9859"/>
                    <a:pt x="810" y="9573"/>
                    <a:pt x="930" y="9144"/>
                  </a:cubicBezTo>
                  <a:cubicBezTo>
                    <a:pt x="763" y="8930"/>
                    <a:pt x="620" y="8739"/>
                    <a:pt x="477" y="8525"/>
                  </a:cubicBezTo>
                  <a:cubicBezTo>
                    <a:pt x="239" y="9120"/>
                    <a:pt x="1" y="9954"/>
                    <a:pt x="477" y="10430"/>
                  </a:cubicBezTo>
                  <a:cubicBezTo>
                    <a:pt x="661" y="10604"/>
                    <a:pt x="918" y="10687"/>
                    <a:pt x="1231" y="10687"/>
                  </a:cubicBezTo>
                  <a:cubicBezTo>
                    <a:pt x="1731" y="10687"/>
                    <a:pt x="2370" y="10477"/>
                    <a:pt x="3073" y="10097"/>
                  </a:cubicBezTo>
                  <a:cubicBezTo>
                    <a:pt x="3478" y="10287"/>
                    <a:pt x="3906" y="10454"/>
                    <a:pt x="4335" y="10549"/>
                  </a:cubicBezTo>
                  <a:lnTo>
                    <a:pt x="7097" y="7810"/>
                  </a:lnTo>
                  <a:cubicBezTo>
                    <a:pt x="7764" y="7144"/>
                    <a:pt x="8764" y="7025"/>
                    <a:pt x="9312" y="6477"/>
                  </a:cubicBezTo>
                  <a:lnTo>
                    <a:pt x="10884" y="4905"/>
                  </a:lnTo>
                  <a:cubicBezTo>
                    <a:pt x="10836" y="4191"/>
                    <a:pt x="10622" y="3500"/>
                    <a:pt x="10289" y="2881"/>
                  </a:cubicBezTo>
                  <a:cubicBezTo>
                    <a:pt x="10908" y="1738"/>
                    <a:pt x="11122" y="785"/>
                    <a:pt x="10622" y="285"/>
                  </a:cubicBezTo>
                  <a:cubicBezTo>
                    <a:pt x="10413" y="76"/>
                    <a:pt x="10154" y="0"/>
                    <a:pt x="98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9" name="Google Shape;11169;p162"/>
            <p:cNvSpPr/>
            <p:nvPr/>
          </p:nvSpPr>
          <p:spPr>
            <a:xfrm>
              <a:off x="2671249" y="3630658"/>
              <a:ext cx="188526" cy="160646"/>
            </a:xfrm>
            <a:custGeom>
              <a:avLst/>
              <a:gdLst/>
              <a:ahLst/>
              <a:cxnLst/>
              <a:rect l="l" t="t" r="r" b="b"/>
              <a:pathLst>
                <a:path w="5787" h="4924" extrusionOk="0">
                  <a:moveTo>
                    <a:pt x="5787" y="0"/>
                  </a:moveTo>
                  <a:lnTo>
                    <a:pt x="4644" y="1143"/>
                  </a:lnTo>
                  <a:cubicBezTo>
                    <a:pt x="4001" y="1810"/>
                    <a:pt x="3001" y="1905"/>
                    <a:pt x="2453" y="2453"/>
                  </a:cubicBezTo>
                  <a:lnTo>
                    <a:pt x="0" y="4906"/>
                  </a:lnTo>
                  <a:cubicBezTo>
                    <a:pt x="147" y="4918"/>
                    <a:pt x="294" y="4924"/>
                    <a:pt x="439" y="4924"/>
                  </a:cubicBezTo>
                  <a:cubicBezTo>
                    <a:pt x="3206" y="4924"/>
                    <a:pt x="5561" y="2806"/>
                    <a:pt x="57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0" name="Google Shape;11170;p162"/>
            <p:cNvSpPr/>
            <p:nvPr/>
          </p:nvSpPr>
          <p:spPr>
            <a:xfrm>
              <a:off x="2505202" y="3443423"/>
              <a:ext cx="166829" cy="188050"/>
            </a:xfrm>
            <a:custGeom>
              <a:avLst/>
              <a:gdLst/>
              <a:ahLst/>
              <a:cxnLst/>
              <a:rect l="l" t="t" r="r" b="b"/>
              <a:pathLst>
                <a:path w="5121" h="5764" extrusionOk="0">
                  <a:moveTo>
                    <a:pt x="5121" y="0"/>
                  </a:moveTo>
                  <a:lnTo>
                    <a:pt x="5121" y="0"/>
                  </a:lnTo>
                  <a:cubicBezTo>
                    <a:pt x="2192" y="238"/>
                    <a:pt x="1" y="2810"/>
                    <a:pt x="239" y="5763"/>
                  </a:cubicBezTo>
                  <a:lnTo>
                    <a:pt x="1787" y="4215"/>
                  </a:lnTo>
                  <a:cubicBezTo>
                    <a:pt x="2358" y="3644"/>
                    <a:pt x="2454" y="2643"/>
                    <a:pt x="3120" y="2000"/>
                  </a:cubicBezTo>
                  <a:lnTo>
                    <a:pt x="512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1" name="Google Shape;11171;p162"/>
            <p:cNvSpPr/>
            <p:nvPr/>
          </p:nvSpPr>
          <p:spPr>
            <a:xfrm>
              <a:off x="2516832" y="3443423"/>
              <a:ext cx="209506" cy="272712"/>
            </a:xfrm>
            <a:custGeom>
              <a:avLst/>
              <a:gdLst/>
              <a:ahLst/>
              <a:cxnLst/>
              <a:rect l="l" t="t" r="r" b="b"/>
              <a:pathLst>
                <a:path w="6431" h="8359" extrusionOk="0">
                  <a:moveTo>
                    <a:pt x="5645" y="0"/>
                  </a:moveTo>
                  <a:lnTo>
                    <a:pt x="3216" y="2453"/>
                  </a:lnTo>
                  <a:cubicBezTo>
                    <a:pt x="2668" y="3001"/>
                    <a:pt x="2549" y="3977"/>
                    <a:pt x="1882" y="4644"/>
                  </a:cubicBezTo>
                  <a:lnTo>
                    <a:pt x="1" y="6525"/>
                  </a:lnTo>
                  <a:cubicBezTo>
                    <a:pt x="144" y="7192"/>
                    <a:pt x="430" y="7811"/>
                    <a:pt x="811" y="8359"/>
                  </a:cubicBezTo>
                  <a:lnTo>
                    <a:pt x="3192" y="5977"/>
                  </a:lnTo>
                  <a:cubicBezTo>
                    <a:pt x="4169" y="5025"/>
                    <a:pt x="2859" y="3667"/>
                    <a:pt x="4097" y="2453"/>
                  </a:cubicBezTo>
                  <a:lnTo>
                    <a:pt x="6431" y="119"/>
                  </a:lnTo>
                  <a:cubicBezTo>
                    <a:pt x="6169" y="71"/>
                    <a:pt x="5907" y="24"/>
                    <a:pt x="564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2" name="Google Shape;11172;p162"/>
            <p:cNvSpPr/>
            <p:nvPr/>
          </p:nvSpPr>
          <p:spPr>
            <a:xfrm>
              <a:off x="2696823" y="3588768"/>
              <a:ext cx="20231" cy="17846"/>
            </a:xfrm>
            <a:custGeom>
              <a:avLst/>
              <a:gdLst/>
              <a:ahLst/>
              <a:cxnLst/>
              <a:rect l="l" t="t" r="r" b="b"/>
              <a:pathLst>
                <a:path w="621" h="547" extrusionOk="0">
                  <a:moveTo>
                    <a:pt x="259" y="0"/>
                  </a:moveTo>
                  <a:cubicBezTo>
                    <a:pt x="126" y="0"/>
                    <a:pt x="1" y="111"/>
                    <a:pt x="1" y="284"/>
                  </a:cubicBezTo>
                  <a:cubicBezTo>
                    <a:pt x="1" y="427"/>
                    <a:pt x="120" y="546"/>
                    <a:pt x="263" y="546"/>
                  </a:cubicBezTo>
                  <a:cubicBezTo>
                    <a:pt x="501" y="546"/>
                    <a:pt x="620" y="260"/>
                    <a:pt x="453" y="94"/>
                  </a:cubicBezTo>
                  <a:cubicBezTo>
                    <a:pt x="397" y="29"/>
                    <a:pt x="327" y="0"/>
                    <a:pt x="25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3" name="Google Shape;11173;p162"/>
            <p:cNvSpPr/>
            <p:nvPr/>
          </p:nvSpPr>
          <p:spPr>
            <a:xfrm>
              <a:off x="2556414" y="3453504"/>
              <a:ext cx="256841" cy="290624"/>
            </a:xfrm>
            <a:custGeom>
              <a:avLst/>
              <a:gdLst/>
              <a:ahLst/>
              <a:cxnLst/>
              <a:rect l="l" t="t" r="r" b="b"/>
              <a:pathLst>
                <a:path w="7884" h="8908" extrusionOk="0">
                  <a:moveTo>
                    <a:pt x="4573" y="3525"/>
                  </a:moveTo>
                  <a:cubicBezTo>
                    <a:pt x="5359" y="3525"/>
                    <a:pt x="5764" y="4478"/>
                    <a:pt x="5216" y="5049"/>
                  </a:cubicBezTo>
                  <a:cubicBezTo>
                    <a:pt x="5030" y="5235"/>
                    <a:pt x="4804" y="5318"/>
                    <a:pt x="4584" y="5318"/>
                  </a:cubicBezTo>
                  <a:cubicBezTo>
                    <a:pt x="4126" y="5318"/>
                    <a:pt x="3692" y="4961"/>
                    <a:pt x="3692" y="4430"/>
                  </a:cubicBezTo>
                  <a:cubicBezTo>
                    <a:pt x="3692" y="3930"/>
                    <a:pt x="4073" y="3525"/>
                    <a:pt x="4573" y="3525"/>
                  </a:cubicBezTo>
                  <a:close/>
                  <a:moveTo>
                    <a:pt x="5883" y="1"/>
                  </a:moveTo>
                  <a:lnTo>
                    <a:pt x="3335" y="2573"/>
                  </a:lnTo>
                  <a:cubicBezTo>
                    <a:pt x="2358" y="3525"/>
                    <a:pt x="3668" y="4883"/>
                    <a:pt x="2430" y="6121"/>
                  </a:cubicBezTo>
                  <a:lnTo>
                    <a:pt x="1" y="8550"/>
                  </a:lnTo>
                  <a:cubicBezTo>
                    <a:pt x="120" y="8693"/>
                    <a:pt x="215" y="8788"/>
                    <a:pt x="334" y="8907"/>
                  </a:cubicBezTo>
                  <a:cubicBezTo>
                    <a:pt x="2834" y="7859"/>
                    <a:pt x="6835" y="3859"/>
                    <a:pt x="7883" y="1358"/>
                  </a:cubicBezTo>
                  <a:cubicBezTo>
                    <a:pt x="7788" y="1239"/>
                    <a:pt x="7669" y="1120"/>
                    <a:pt x="7550" y="1001"/>
                  </a:cubicBezTo>
                  <a:lnTo>
                    <a:pt x="5573" y="2977"/>
                  </a:lnTo>
                  <a:cubicBezTo>
                    <a:pt x="5509" y="3042"/>
                    <a:pt x="5436" y="3068"/>
                    <a:pt x="5366" y="3068"/>
                  </a:cubicBezTo>
                  <a:cubicBezTo>
                    <a:pt x="5123" y="3068"/>
                    <a:pt x="4904" y="2747"/>
                    <a:pt x="5144" y="2525"/>
                  </a:cubicBezTo>
                  <a:lnTo>
                    <a:pt x="7050" y="620"/>
                  </a:lnTo>
                  <a:cubicBezTo>
                    <a:pt x="6692" y="382"/>
                    <a:pt x="6288" y="167"/>
                    <a:pt x="58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74" name="Google Shape;11174;p162"/>
          <p:cNvSpPr/>
          <p:nvPr/>
        </p:nvSpPr>
        <p:spPr>
          <a:xfrm>
            <a:off x="1941970" y="3585603"/>
            <a:ext cx="82258" cy="41205"/>
          </a:xfrm>
          <a:custGeom>
            <a:avLst/>
            <a:gdLst/>
            <a:ahLst/>
            <a:cxnLst/>
            <a:rect l="l" t="t" r="r" b="b"/>
            <a:pathLst>
              <a:path w="2525" h="1263" extrusionOk="0">
                <a:moveTo>
                  <a:pt x="0" y="0"/>
                </a:moveTo>
                <a:lnTo>
                  <a:pt x="0" y="1262"/>
                </a:lnTo>
                <a:lnTo>
                  <a:pt x="2525" y="1262"/>
                </a:lnTo>
                <a:lnTo>
                  <a:pt x="25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5" name="Google Shape;11175;p162"/>
          <p:cNvSpPr/>
          <p:nvPr/>
        </p:nvSpPr>
        <p:spPr>
          <a:xfrm>
            <a:off x="1941970" y="3647754"/>
            <a:ext cx="81476" cy="80812"/>
          </a:xfrm>
          <a:custGeom>
            <a:avLst/>
            <a:gdLst/>
            <a:ahLst/>
            <a:cxnLst/>
            <a:rect l="l" t="t" r="r" b="b"/>
            <a:pathLst>
              <a:path w="2501" h="2477" extrusionOk="0">
                <a:moveTo>
                  <a:pt x="0" y="0"/>
                </a:moveTo>
                <a:lnTo>
                  <a:pt x="0" y="1215"/>
                </a:lnTo>
                <a:cubicBezTo>
                  <a:pt x="0" y="1905"/>
                  <a:pt x="572" y="2453"/>
                  <a:pt x="1263" y="2477"/>
                </a:cubicBezTo>
                <a:cubicBezTo>
                  <a:pt x="1953" y="2477"/>
                  <a:pt x="2501" y="1905"/>
                  <a:pt x="2501" y="1215"/>
                </a:cubicBezTo>
                <a:lnTo>
                  <a:pt x="250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6" name="Google Shape;11176;p162"/>
          <p:cNvSpPr/>
          <p:nvPr/>
        </p:nvSpPr>
        <p:spPr>
          <a:xfrm>
            <a:off x="1928776" y="3442640"/>
            <a:ext cx="108646" cy="40422"/>
          </a:xfrm>
          <a:custGeom>
            <a:avLst/>
            <a:gdLst/>
            <a:ahLst/>
            <a:cxnLst/>
            <a:rect l="l" t="t" r="r" b="b"/>
            <a:pathLst>
              <a:path w="3335" h="1239" extrusionOk="0">
                <a:moveTo>
                  <a:pt x="405" y="0"/>
                </a:moveTo>
                <a:cubicBezTo>
                  <a:pt x="1" y="0"/>
                  <a:pt x="1" y="619"/>
                  <a:pt x="405" y="619"/>
                </a:cubicBezTo>
                <a:lnTo>
                  <a:pt x="405" y="1239"/>
                </a:lnTo>
                <a:lnTo>
                  <a:pt x="2930" y="1239"/>
                </a:lnTo>
                <a:lnTo>
                  <a:pt x="2930" y="619"/>
                </a:lnTo>
                <a:cubicBezTo>
                  <a:pt x="3335" y="619"/>
                  <a:pt x="3335" y="0"/>
                  <a:pt x="29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7" name="Google Shape;11177;p162"/>
          <p:cNvSpPr/>
          <p:nvPr/>
        </p:nvSpPr>
        <p:spPr>
          <a:xfrm>
            <a:off x="1860493" y="3443423"/>
            <a:ext cx="20231" cy="39639"/>
          </a:xfrm>
          <a:custGeom>
            <a:avLst/>
            <a:gdLst/>
            <a:ahLst/>
            <a:cxnLst/>
            <a:rect l="l" t="t" r="r" b="b"/>
            <a:pathLst>
              <a:path w="621" h="1215" extrusionOk="0">
                <a:moveTo>
                  <a:pt x="311" y="0"/>
                </a:moveTo>
                <a:cubicBezTo>
                  <a:pt x="162" y="0"/>
                  <a:pt x="13" y="95"/>
                  <a:pt x="1" y="286"/>
                </a:cubicBezTo>
                <a:lnTo>
                  <a:pt x="1" y="1215"/>
                </a:lnTo>
                <a:lnTo>
                  <a:pt x="620" y="1215"/>
                </a:lnTo>
                <a:lnTo>
                  <a:pt x="620" y="286"/>
                </a:lnTo>
                <a:cubicBezTo>
                  <a:pt x="608" y="95"/>
                  <a:pt x="459" y="0"/>
                  <a:pt x="3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8" name="Google Shape;11178;p162"/>
          <p:cNvSpPr/>
          <p:nvPr/>
        </p:nvSpPr>
        <p:spPr>
          <a:xfrm>
            <a:off x="1798433" y="3503910"/>
            <a:ext cx="266158" cy="287002"/>
          </a:xfrm>
          <a:custGeom>
            <a:avLst/>
            <a:gdLst/>
            <a:ahLst/>
            <a:cxnLst/>
            <a:rect l="l" t="t" r="r" b="b"/>
            <a:pathLst>
              <a:path w="8170" h="8797" extrusionOk="0">
                <a:moveTo>
                  <a:pt x="4061" y="1"/>
                </a:moveTo>
                <a:cubicBezTo>
                  <a:pt x="3910" y="1"/>
                  <a:pt x="3787" y="137"/>
                  <a:pt x="3787" y="313"/>
                </a:cubicBezTo>
                <a:lnTo>
                  <a:pt x="3787" y="647"/>
                </a:lnTo>
                <a:lnTo>
                  <a:pt x="3168" y="647"/>
                </a:lnTo>
                <a:lnTo>
                  <a:pt x="3168" y="313"/>
                </a:lnTo>
                <a:cubicBezTo>
                  <a:pt x="3168" y="146"/>
                  <a:pt x="3025" y="4"/>
                  <a:pt x="2835" y="4"/>
                </a:cubicBezTo>
                <a:lnTo>
                  <a:pt x="1596" y="4"/>
                </a:lnTo>
                <a:cubicBezTo>
                  <a:pt x="1406" y="4"/>
                  <a:pt x="1263" y="146"/>
                  <a:pt x="1287" y="313"/>
                </a:cubicBezTo>
                <a:lnTo>
                  <a:pt x="1287" y="647"/>
                </a:lnTo>
                <a:lnTo>
                  <a:pt x="953" y="647"/>
                </a:lnTo>
                <a:cubicBezTo>
                  <a:pt x="548" y="647"/>
                  <a:pt x="548" y="1266"/>
                  <a:pt x="953" y="1266"/>
                </a:cubicBezTo>
                <a:lnTo>
                  <a:pt x="1287" y="1266"/>
                </a:lnTo>
                <a:lnTo>
                  <a:pt x="1287" y="1575"/>
                </a:lnTo>
                <a:cubicBezTo>
                  <a:pt x="1263" y="1742"/>
                  <a:pt x="1406" y="1885"/>
                  <a:pt x="1596" y="1885"/>
                </a:cubicBezTo>
                <a:lnTo>
                  <a:pt x="1882" y="1885"/>
                </a:lnTo>
                <a:lnTo>
                  <a:pt x="1882" y="7576"/>
                </a:lnTo>
                <a:lnTo>
                  <a:pt x="310" y="7576"/>
                </a:lnTo>
                <a:cubicBezTo>
                  <a:pt x="144" y="7576"/>
                  <a:pt x="1" y="7719"/>
                  <a:pt x="1" y="7886"/>
                </a:cubicBezTo>
                <a:lnTo>
                  <a:pt x="1" y="8529"/>
                </a:lnTo>
                <a:cubicBezTo>
                  <a:pt x="25" y="8708"/>
                  <a:pt x="173" y="8797"/>
                  <a:pt x="322" y="8797"/>
                </a:cubicBezTo>
                <a:cubicBezTo>
                  <a:pt x="471" y="8797"/>
                  <a:pt x="620" y="8708"/>
                  <a:pt x="644" y="8529"/>
                </a:cubicBezTo>
                <a:lnTo>
                  <a:pt x="644" y="8196"/>
                </a:lnTo>
                <a:lnTo>
                  <a:pt x="7526" y="8196"/>
                </a:lnTo>
                <a:lnTo>
                  <a:pt x="7526" y="8529"/>
                </a:lnTo>
                <a:cubicBezTo>
                  <a:pt x="7550" y="8708"/>
                  <a:pt x="7699" y="8797"/>
                  <a:pt x="7848" y="8797"/>
                </a:cubicBezTo>
                <a:cubicBezTo>
                  <a:pt x="7996" y="8797"/>
                  <a:pt x="8145" y="8708"/>
                  <a:pt x="8169" y="8529"/>
                </a:cubicBezTo>
                <a:lnTo>
                  <a:pt x="8169" y="7886"/>
                </a:lnTo>
                <a:cubicBezTo>
                  <a:pt x="8169" y="7719"/>
                  <a:pt x="8026" y="7576"/>
                  <a:pt x="7860" y="7553"/>
                </a:cubicBezTo>
                <a:lnTo>
                  <a:pt x="2525" y="7553"/>
                </a:lnTo>
                <a:lnTo>
                  <a:pt x="2525" y="1885"/>
                </a:lnTo>
                <a:lnTo>
                  <a:pt x="2835" y="1885"/>
                </a:lnTo>
                <a:cubicBezTo>
                  <a:pt x="3025" y="1885"/>
                  <a:pt x="3168" y="1742"/>
                  <a:pt x="3168" y="1551"/>
                </a:cubicBezTo>
                <a:lnTo>
                  <a:pt x="3168" y="1242"/>
                </a:lnTo>
                <a:lnTo>
                  <a:pt x="3787" y="1242"/>
                </a:lnTo>
                <a:lnTo>
                  <a:pt x="3787" y="1551"/>
                </a:lnTo>
                <a:cubicBezTo>
                  <a:pt x="3787" y="1742"/>
                  <a:pt x="3930" y="1885"/>
                  <a:pt x="4097" y="1885"/>
                </a:cubicBezTo>
                <a:lnTo>
                  <a:pt x="7240" y="1885"/>
                </a:lnTo>
                <a:cubicBezTo>
                  <a:pt x="7407" y="1885"/>
                  <a:pt x="7550" y="1742"/>
                  <a:pt x="7550" y="1551"/>
                </a:cubicBezTo>
                <a:lnTo>
                  <a:pt x="7550" y="313"/>
                </a:lnTo>
                <a:cubicBezTo>
                  <a:pt x="7550" y="137"/>
                  <a:pt x="7427" y="1"/>
                  <a:pt x="7277" y="1"/>
                </a:cubicBezTo>
                <a:cubicBezTo>
                  <a:pt x="7265" y="1"/>
                  <a:pt x="7253" y="2"/>
                  <a:pt x="7240" y="4"/>
                </a:cubicBezTo>
                <a:lnTo>
                  <a:pt x="4097" y="4"/>
                </a:lnTo>
                <a:cubicBezTo>
                  <a:pt x="4085" y="2"/>
                  <a:pt x="4073" y="1"/>
                  <a:pt x="40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79" name="Google Shape;11179;p162"/>
          <p:cNvGrpSpPr/>
          <p:nvPr/>
        </p:nvGrpSpPr>
        <p:grpSpPr>
          <a:xfrm>
            <a:off x="1003216" y="3452689"/>
            <a:ext cx="358483" cy="328729"/>
            <a:chOff x="1003216" y="3452689"/>
            <a:chExt cx="358483" cy="328729"/>
          </a:xfrm>
        </p:grpSpPr>
        <p:sp>
          <p:nvSpPr>
            <p:cNvPr id="11180" name="Google Shape;11180;p162"/>
            <p:cNvSpPr/>
            <p:nvPr/>
          </p:nvSpPr>
          <p:spPr>
            <a:xfrm>
              <a:off x="1017192" y="3636857"/>
              <a:ext cx="81509" cy="144170"/>
            </a:xfrm>
            <a:custGeom>
              <a:avLst/>
              <a:gdLst/>
              <a:ahLst/>
              <a:cxnLst/>
              <a:rect l="l" t="t" r="r" b="b"/>
              <a:pathLst>
                <a:path w="2502" h="4419" extrusionOk="0">
                  <a:moveTo>
                    <a:pt x="1" y="1"/>
                  </a:moveTo>
                  <a:lnTo>
                    <a:pt x="1" y="3168"/>
                  </a:lnTo>
                  <a:cubicBezTo>
                    <a:pt x="1" y="4002"/>
                    <a:pt x="626" y="4418"/>
                    <a:pt x="1251" y="4418"/>
                  </a:cubicBezTo>
                  <a:cubicBezTo>
                    <a:pt x="1876" y="4418"/>
                    <a:pt x="2501" y="4002"/>
                    <a:pt x="2501" y="3168"/>
                  </a:cubicBezTo>
                  <a:lnTo>
                    <a:pt x="250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1" name="Google Shape;11181;p162"/>
            <p:cNvSpPr/>
            <p:nvPr/>
          </p:nvSpPr>
          <p:spPr>
            <a:xfrm>
              <a:off x="1045925" y="3452689"/>
              <a:ext cx="224198" cy="82443"/>
            </a:xfrm>
            <a:custGeom>
              <a:avLst/>
              <a:gdLst/>
              <a:ahLst/>
              <a:cxnLst/>
              <a:rect l="l" t="t" r="r" b="b"/>
              <a:pathLst>
                <a:path w="6882" h="2527" extrusionOk="0">
                  <a:moveTo>
                    <a:pt x="934" y="1"/>
                  </a:moveTo>
                  <a:cubicBezTo>
                    <a:pt x="428" y="1"/>
                    <a:pt x="1" y="421"/>
                    <a:pt x="47" y="954"/>
                  </a:cubicBezTo>
                  <a:lnTo>
                    <a:pt x="47" y="2526"/>
                  </a:lnTo>
                  <a:lnTo>
                    <a:pt x="667" y="2526"/>
                  </a:lnTo>
                  <a:lnTo>
                    <a:pt x="667" y="954"/>
                  </a:lnTo>
                  <a:cubicBezTo>
                    <a:pt x="643" y="764"/>
                    <a:pt x="786" y="621"/>
                    <a:pt x="976" y="621"/>
                  </a:cubicBezTo>
                  <a:cubicBezTo>
                    <a:pt x="1452" y="621"/>
                    <a:pt x="1333" y="1883"/>
                    <a:pt x="2214" y="1883"/>
                  </a:cubicBezTo>
                  <a:cubicBezTo>
                    <a:pt x="3072" y="1883"/>
                    <a:pt x="3143" y="621"/>
                    <a:pt x="3429" y="621"/>
                  </a:cubicBezTo>
                  <a:cubicBezTo>
                    <a:pt x="3739" y="621"/>
                    <a:pt x="3881" y="1883"/>
                    <a:pt x="4691" y="1883"/>
                  </a:cubicBezTo>
                  <a:cubicBezTo>
                    <a:pt x="5548" y="1883"/>
                    <a:pt x="5477" y="621"/>
                    <a:pt x="5930" y="621"/>
                  </a:cubicBezTo>
                  <a:cubicBezTo>
                    <a:pt x="6096" y="621"/>
                    <a:pt x="6263" y="764"/>
                    <a:pt x="6239" y="954"/>
                  </a:cubicBezTo>
                  <a:lnTo>
                    <a:pt x="6239" y="2502"/>
                  </a:lnTo>
                  <a:lnTo>
                    <a:pt x="6858" y="2502"/>
                  </a:lnTo>
                  <a:lnTo>
                    <a:pt x="6858" y="954"/>
                  </a:lnTo>
                  <a:cubicBezTo>
                    <a:pt x="6881" y="421"/>
                    <a:pt x="6476" y="1"/>
                    <a:pt x="5971" y="1"/>
                  </a:cubicBezTo>
                  <a:cubicBezTo>
                    <a:pt x="5957" y="1"/>
                    <a:pt x="5943" y="1"/>
                    <a:pt x="5930" y="2"/>
                  </a:cubicBezTo>
                  <a:cubicBezTo>
                    <a:pt x="5001" y="2"/>
                    <a:pt x="4953" y="1264"/>
                    <a:pt x="4691" y="1264"/>
                  </a:cubicBezTo>
                  <a:cubicBezTo>
                    <a:pt x="4429" y="1264"/>
                    <a:pt x="4263" y="2"/>
                    <a:pt x="3453" y="2"/>
                  </a:cubicBezTo>
                  <a:cubicBezTo>
                    <a:pt x="2619" y="2"/>
                    <a:pt x="2524" y="1264"/>
                    <a:pt x="2214" y="1264"/>
                  </a:cubicBezTo>
                  <a:cubicBezTo>
                    <a:pt x="1976" y="1264"/>
                    <a:pt x="1929" y="2"/>
                    <a:pt x="976" y="2"/>
                  </a:cubicBezTo>
                  <a:cubicBezTo>
                    <a:pt x="962" y="1"/>
                    <a:pt x="948" y="1"/>
                    <a:pt x="9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2" name="Google Shape;11182;p162"/>
            <p:cNvSpPr/>
            <p:nvPr/>
          </p:nvSpPr>
          <p:spPr>
            <a:xfrm>
              <a:off x="1198746" y="3555294"/>
              <a:ext cx="121058" cy="122768"/>
            </a:xfrm>
            <a:custGeom>
              <a:avLst/>
              <a:gdLst/>
              <a:ahLst/>
              <a:cxnLst/>
              <a:rect l="l" t="t" r="r" b="b"/>
              <a:pathLst>
                <a:path w="3716" h="3763" extrusionOk="0">
                  <a:moveTo>
                    <a:pt x="429" y="0"/>
                  </a:moveTo>
                  <a:cubicBezTo>
                    <a:pt x="381" y="0"/>
                    <a:pt x="334" y="24"/>
                    <a:pt x="286" y="72"/>
                  </a:cubicBezTo>
                  <a:cubicBezTo>
                    <a:pt x="72" y="262"/>
                    <a:pt x="214" y="619"/>
                    <a:pt x="500" y="619"/>
                  </a:cubicBezTo>
                  <a:lnTo>
                    <a:pt x="596" y="619"/>
                  </a:lnTo>
                  <a:lnTo>
                    <a:pt x="596" y="2715"/>
                  </a:lnTo>
                  <a:lnTo>
                    <a:pt x="0" y="3763"/>
                  </a:lnTo>
                  <a:lnTo>
                    <a:pt x="1548" y="3763"/>
                  </a:lnTo>
                  <a:cubicBezTo>
                    <a:pt x="1524" y="3537"/>
                    <a:pt x="1691" y="3424"/>
                    <a:pt x="1858" y="3424"/>
                  </a:cubicBezTo>
                  <a:cubicBezTo>
                    <a:pt x="2024" y="3424"/>
                    <a:pt x="2191" y="3537"/>
                    <a:pt x="2167" y="3763"/>
                  </a:cubicBezTo>
                  <a:lnTo>
                    <a:pt x="3715" y="3763"/>
                  </a:lnTo>
                  <a:lnTo>
                    <a:pt x="3096" y="2715"/>
                  </a:lnTo>
                  <a:lnTo>
                    <a:pt x="3096" y="643"/>
                  </a:lnTo>
                  <a:lnTo>
                    <a:pt x="3287" y="643"/>
                  </a:lnTo>
                  <a:cubicBezTo>
                    <a:pt x="3334" y="643"/>
                    <a:pt x="3382" y="619"/>
                    <a:pt x="3406" y="572"/>
                  </a:cubicBezTo>
                  <a:cubicBezTo>
                    <a:pt x="3620" y="381"/>
                    <a:pt x="3501" y="24"/>
                    <a:pt x="3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3" name="Google Shape;11183;p162"/>
            <p:cNvSpPr/>
            <p:nvPr/>
          </p:nvSpPr>
          <p:spPr>
            <a:xfrm>
              <a:off x="1158383" y="3698257"/>
              <a:ext cx="203316" cy="83161"/>
            </a:xfrm>
            <a:custGeom>
              <a:avLst/>
              <a:gdLst/>
              <a:ahLst/>
              <a:cxnLst/>
              <a:rect l="l" t="t" r="r" b="b"/>
              <a:pathLst>
                <a:path w="6241" h="2549" extrusionOk="0">
                  <a:moveTo>
                    <a:pt x="2462" y="628"/>
                  </a:moveTo>
                  <a:cubicBezTo>
                    <a:pt x="2630" y="628"/>
                    <a:pt x="2787" y="757"/>
                    <a:pt x="2787" y="953"/>
                  </a:cubicBezTo>
                  <a:cubicBezTo>
                    <a:pt x="2787" y="1119"/>
                    <a:pt x="2644" y="1262"/>
                    <a:pt x="2478" y="1262"/>
                  </a:cubicBezTo>
                  <a:cubicBezTo>
                    <a:pt x="2192" y="1262"/>
                    <a:pt x="2049" y="929"/>
                    <a:pt x="2239" y="715"/>
                  </a:cubicBezTo>
                  <a:cubicBezTo>
                    <a:pt x="2307" y="655"/>
                    <a:pt x="2386" y="628"/>
                    <a:pt x="2462" y="628"/>
                  </a:cubicBezTo>
                  <a:close/>
                  <a:moveTo>
                    <a:pt x="906" y="0"/>
                  </a:moveTo>
                  <a:lnTo>
                    <a:pt x="429" y="810"/>
                  </a:lnTo>
                  <a:cubicBezTo>
                    <a:pt x="1" y="1572"/>
                    <a:pt x="549" y="2524"/>
                    <a:pt x="1430" y="2548"/>
                  </a:cubicBezTo>
                  <a:lnTo>
                    <a:pt x="4788" y="2548"/>
                  </a:lnTo>
                  <a:cubicBezTo>
                    <a:pt x="5669" y="2524"/>
                    <a:pt x="6240" y="1572"/>
                    <a:pt x="5788" y="810"/>
                  </a:cubicBezTo>
                  <a:lnTo>
                    <a:pt x="533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4" name="Google Shape;11184;p162"/>
            <p:cNvSpPr/>
            <p:nvPr/>
          </p:nvSpPr>
          <p:spPr>
            <a:xfrm>
              <a:off x="1003216" y="3555294"/>
              <a:ext cx="108646" cy="61400"/>
            </a:xfrm>
            <a:custGeom>
              <a:avLst/>
              <a:gdLst/>
              <a:ahLst/>
              <a:cxnLst/>
              <a:rect l="l" t="t" r="r" b="b"/>
              <a:pathLst>
                <a:path w="3335" h="1882" extrusionOk="0">
                  <a:moveTo>
                    <a:pt x="311" y="0"/>
                  </a:moveTo>
                  <a:cubicBezTo>
                    <a:pt x="144" y="0"/>
                    <a:pt x="1" y="143"/>
                    <a:pt x="25" y="310"/>
                  </a:cubicBezTo>
                  <a:cubicBezTo>
                    <a:pt x="25" y="477"/>
                    <a:pt x="311" y="643"/>
                    <a:pt x="311" y="643"/>
                  </a:cubicBezTo>
                  <a:lnTo>
                    <a:pt x="430" y="643"/>
                  </a:lnTo>
                  <a:lnTo>
                    <a:pt x="430" y="1882"/>
                  </a:lnTo>
                  <a:lnTo>
                    <a:pt x="2930" y="1882"/>
                  </a:lnTo>
                  <a:lnTo>
                    <a:pt x="2930" y="619"/>
                  </a:lnTo>
                  <a:lnTo>
                    <a:pt x="3025" y="619"/>
                  </a:lnTo>
                  <a:cubicBezTo>
                    <a:pt x="3192" y="619"/>
                    <a:pt x="3335" y="500"/>
                    <a:pt x="3335" y="334"/>
                  </a:cubicBezTo>
                  <a:cubicBezTo>
                    <a:pt x="3335" y="143"/>
                    <a:pt x="3216" y="0"/>
                    <a:pt x="3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5" name="Google Shape;11185;p162"/>
          <p:cNvGrpSpPr/>
          <p:nvPr/>
        </p:nvGrpSpPr>
        <p:grpSpPr>
          <a:xfrm>
            <a:off x="995463" y="4021440"/>
            <a:ext cx="360014" cy="307327"/>
            <a:chOff x="995463" y="4021440"/>
            <a:chExt cx="360014" cy="307327"/>
          </a:xfrm>
        </p:grpSpPr>
        <p:sp>
          <p:nvSpPr>
            <p:cNvPr id="11186" name="Google Shape;11186;p162"/>
            <p:cNvSpPr/>
            <p:nvPr/>
          </p:nvSpPr>
          <p:spPr>
            <a:xfrm>
              <a:off x="1089351" y="4021440"/>
              <a:ext cx="200971" cy="83194"/>
            </a:xfrm>
            <a:custGeom>
              <a:avLst/>
              <a:gdLst/>
              <a:ahLst/>
              <a:cxnLst/>
              <a:rect l="l" t="t" r="r" b="b"/>
              <a:pathLst>
                <a:path w="6169" h="2550" extrusionOk="0">
                  <a:moveTo>
                    <a:pt x="334" y="1"/>
                  </a:moveTo>
                  <a:cubicBezTo>
                    <a:pt x="167" y="1"/>
                    <a:pt x="0" y="144"/>
                    <a:pt x="24" y="310"/>
                  </a:cubicBezTo>
                  <a:lnTo>
                    <a:pt x="24" y="1906"/>
                  </a:lnTo>
                  <a:lnTo>
                    <a:pt x="667" y="1906"/>
                  </a:lnTo>
                  <a:lnTo>
                    <a:pt x="667" y="644"/>
                  </a:lnTo>
                  <a:lnTo>
                    <a:pt x="2620" y="644"/>
                  </a:lnTo>
                  <a:lnTo>
                    <a:pt x="5525" y="2382"/>
                  </a:lnTo>
                  <a:lnTo>
                    <a:pt x="5525" y="2549"/>
                  </a:lnTo>
                  <a:lnTo>
                    <a:pt x="6168" y="2549"/>
                  </a:lnTo>
                  <a:lnTo>
                    <a:pt x="6168" y="2192"/>
                  </a:lnTo>
                  <a:cubicBezTo>
                    <a:pt x="6168" y="2097"/>
                    <a:pt x="6097" y="1977"/>
                    <a:pt x="6002" y="1930"/>
                  </a:cubicBezTo>
                  <a:lnTo>
                    <a:pt x="2882" y="49"/>
                  </a:lnTo>
                  <a:cubicBezTo>
                    <a:pt x="2834" y="25"/>
                    <a:pt x="2763" y="1"/>
                    <a:pt x="2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7" name="Google Shape;11187;p162"/>
            <p:cNvSpPr/>
            <p:nvPr/>
          </p:nvSpPr>
          <p:spPr>
            <a:xfrm>
              <a:off x="1204936" y="4124796"/>
              <a:ext cx="150541" cy="142212"/>
            </a:xfrm>
            <a:custGeom>
              <a:avLst/>
              <a:gdLst/>
              <a:ahLst/>
              <a:cxnLst/>
              <a:rect l="l" t="t" r="r" b="b"/>
              <a:pathLst>
                <a:path w="4621" h="4359" extrusionOk="0">
                  <a:moveTo>
                    <a:pt x="1358" y="0"/>
                  </a:moveTo>
                  <a:cubicBezTo>
                    <a:pt x="1191" y="0"/>
                    <a:pt x="1049" y="119"/>
                    <a:pt x="1025" y="286"/>
                  </a:cubicBezTo>
                  <a:cubicBezTo>
                    <a:pt x="1001" y="453"/>
                    <a:pt x="1144" y="619"/>
                    <a:pt x="1334" y="619"/>
                  </a:cubicBezTo>
                  <a:lnTo>
                    <a:pt x="1334" y="2072"/>
                  </a:lnTo>
                  <a:cubicBezTo>
                    <a:pt x="477" y="2501"/>
                    <a:pt x="1" y="3429"/>
                    <a:pt x="144" y="4358"/>
                  </a:cubicBezTo>
                  <a:lnTo>
                    <a:pt x="4478" y="4358"/>
                  </a:lnTo>
                  <a:cubicBezTo>
                    <a:pt x="4621" y="3406"/>
                    <a:pt x="4121" y="2477"/>
                    <a:pt x="3239" y="2072"/>
                  </a:cubicBezTo>
                  <a:lnTo>
                    <a:pt x="3239" y="619"/>
                  </a:lnTo>
                  <a:cubicBezTo>
                    <a:pt x="3430" y="619"/>
                    <a:pt x="3549" y="453"/>
                    <a:pt x="3549" y="286"/>
                  </a:cubicBezTo>
                  <a:cubicBezTo>
                    <a:pt x="3525" y="119"/>
                    <a:pt x="3382" y="0"/>
                    <a:pt x="32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8" name="Google Shape;11188;p162"/>
            <p:cNvSpPr/>
            <p:nvPr/>
          </p:nvSpPr>
          <p:spPr>
            <a:xfrm>
              <a:off x="1215817" y="4287954"/>
              <a:ext cx="129593" cy="40814"/>
            </a:xfrm>
            <a:custGeom>
              <a:avLst/>
              <a:gdLst/>
              <a:ahLst/>
              <a:cxnLst/>
              <a:rect l="l" t="t" r="r" b="b"/>
              <a:pathLst>
                <a:path w="3978" h="1251" extrusionOk="0">
                  <a:moveTo>
                    <a:pt x="0" y="0"/>
                  </a:moveTo>
                  <a:cubicBezTo>
                    <a:pt x="393" y="834"/>
                    <a:pt x="1185" y="1250"/>
                    <a:pt x="1980" y="1250"/>
                  </a:cubicBezTo>
                  <a:cubicBezTo>
                    <a:pt x="2774" y="1250"/>
                    <a:pt x="3572" y="834"/>
                    <a:pt x="39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9" name="Google Shape;11189;p162"/>
            <p:cNvSpPr/>
            <p:nvPr/>
          </p:nvSpPr>
          <p:spPr>
            <a:xfrm>
              <a:off x="1030386" y="4103786"/>
              <a:ext cx="135034" cy="144561"/>
            </a:xfrm>
            <a:custGeom>
              <a:avLst/>
              <a:gdLst/>
              <a:ahLst/>
              <a:cxnLst/>
              <a:rect l="l" t="t" r="r" b="b"/>
              <a:pathLst>
                <a:path w="4145" h="4431" extrusionOk="0">
                  <a:moveTo>
                    <a:pt x="1192" y="1"/>
                  </a:moveTo>
                  <a:cubicBezTo>
                    <a:pt x="754" y="1"/>
                    <a:pt x="746" y="646"/>
                    <a:pt x="1170" y="646"/>
                  </a:cubicBezTo>
                  <a:cubicBezTo>
                    <a:pt x="1185" y="646"/>
                    <a:pt x="1200" y="646"/>
                    <a:pt x="1215" y="644"/>
                  </a:cubicBezTo>
                  <a:lnTo>
                    <a:pt x="1215" y="2121"/>
                  </a:lnTo>
                  <a:lnTo>
                    <a:pt x="0" y="4264"/>
                  </a:lnTo>
                  <a:cubicBezTo>
                    <a:pt x="358" y="4383"/>
                    <a:pt x="739" y="4431"/>
                    <a:pt x="1120" y="4431"/>
                  </a:cubicBezTo>
                  <a:cubicBezTo>
                    <a:pt x="2466" y="4431"/>
                    <a:pt x="2500" y="3928"/>
                    <a:pt x="3947" y="3928"/>
                  </a:cubicBezTo>
                  <a:cubicBezTo>
                    <a:pt x="4010" y="3928"/>
                    <a:pt x="4076" y="3929"/>
                    <a:pt x="4144" y="3931"/>
                  </a:cubicBezTo>
                  <a:cubicBezTo>
                    <a:pt x="3644" y="3097"/>
                    <a:pt x="3144" y="2216"/>
                    <a:pt x="3096" y="2121"/>
                  </a:cubicBezTo>
                  <a:lnTo>
                    <a:pt x="3096" y="644"/>
                  </a:lnTo>
                  <a:cubicBezTo>
                    <a:pt x="3287" y="644"/>
                    <a:pt x="3430" y="478"/>
                    <a:pt x="3406" y="287"/>
                  </a:cubicBezTo>
                  <a:cubicBezTo>
                    <a:pt x="3382" y="120"/>
                    <a:pt x="3239" y="1"/>
                    <a:pt x="3072" y="1"/>
                  </a:cubicBezTo>
                  <a:lnTo>
                    <a:pt x="1215" y="1"/>
                  </a:lnTo>
                  <a:cubicBezTo>
                    <a:pt x="1207" y="1"/>
                    <a:pt x="1199" y="1"/>
                    <a:pt x="11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0" name="Google Shape;11190;p162"/>
            <p:cNvSpPr/>
            <p:nvPr/>
          </p:nvSpPr>
          <p:spPr>
            <a:xfrm>
              <a:off x="995463" y="4252295"/>
              <a:ext cx="211070" cy="76082"/>
            </a:xfrm>
            <a:custGeom>
              <a:avLst/>
              <a:gdLst/>
              <a:ahLst/>
              <a:cxnLst/>
              <a:rect l="l" t="t" r="r" b="b"/>
              <a:pathLst>
                <a:path w="6479" h="2332" extrusionOk="0">
                  <a:moveTo>
                    <a:pt x="4935" y="0"/>
                  </a:moveTo>
                  <a:cubicBezTo>
                    <a:pt x="3770" y="0"/>
                    <a:pt x="3625" y="498"/>
                    <a:pt x="2216" y="498"/>
                  </a:cubicBezTo>
                  <a:cubicBezTo>
                    <a:pt x="2164" y="500"/>
                    <a:pt x="2113" y="501"/>
                    <a:pt x="2062" y="501"/>
                  </a:cubicBezTo>
                  <a:cubicBezTo>
                    <a:pt x="1614" y="501"/>
                    <a:pt x="1169" y="409"/>
                    <a:pt x="763" y="260"/>
                  </a:cubicBezTo>
                  <a:lnTo>
                    <a:pt x="382" y="927"/>
                  </a:lnTo>
                  <a:cubicBezTo>
                    <a:pt x="1" y="1570"/>
                    <a:pt x="453" y="2332"/>
                    <a:pt x="1191" y="2332"/>
                  </a:cubicBezTo>
                  <a:lnTo>
                    <a:pt x="5311" y="2332"/>
                  </a:lnTo>
                  <a:cubicBezTo>
                    <a:pt x="6026" y="2332"/>
                    <a:pt x="6478" y="1570"/>
                    <a:pt x="6121" y="927"/>
                  </a:cubicBezTo>
                  <a:lnTo>
                    <a:pt x="5597" y="45"/>
                  </a:lnTo>
                  <a:cubicBezTo>
                    <a:pt x="5526" y="22"/>
                    <a:pt x="5454" y="22"/>
                    <a:pt x="5383" y="22"/>
                  </a:cubicBezTo>
                  <a:cubicBezTo>
                    <a:pt x="5218" y="7"/>
                    <a:pt x="5070" y="0"/>
                    <a:pt x="49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1" name="Google Shape;11191;p162"/>
          <p:cNvGrpSpPr/>
          <p:nvPr/>
        </p:nvGrpSpPr>
        <p:grpSpPr>
          <a:xfrm>
            <a:off x="1769732" y="4000397"/>
            <a:ext cx="325091" cy="349740"/>
            <a:chOff x="1769732" y="4000397"/>
            <a:chExt cx="325091" cy="349740"/>
          </a:xfrm>
        </p:grpSpPr>
        <p:sp>
          <p:nvSpPr>
            <p:cNvPr id="11192" name="Google Shape;11192;p162"/>
            <p:cNvSpPr/>
            <p:nvPr/>
          </p:nvSpPr>
          <p:spPr>
            <a:xfrm>
              <a:off x="1866455" y="4000397"/>
              <a:ext cx="125977" cy="19542"/>
            </a:xfrm>
            <a:custGeom>
              <a:avLst/>
              <a:gdLst/>
              <a:ahLst/>
              <a:cxnLst/>
              <a:rect l="l" t="t" r="r" b="b"/>
              <a:pathLst>
                <a:path w="3867" h="599" extrusionOk="0">
                  <a:moveTo>
                    <a:pt x="418" y="0"/>
                  </a:moveTo>
                  <a:cubicBezTo>
                    <a:pt x="73" y="0"/>
                    <a:pt x="0" y="552"/>
                    <a:pt x="389" y="598"/>
                  </a:cubicBezTo>
                  <a:lnTo>
                    <a:pt x="3652" y="598"/>
                  </a:lnTo>
                  <a:cubicBezTo>
                    <a:pt x="3771" y="574"/>
                    <a:pt x="3866" y="432"/>
                    <a:pt x="3866" y="312"/>
                  </a:cubicBezTo>
                  <a:cubicBezTo>
                    <a:pt x="3866" y="122"/>
                    <a:pt x="3724" y="3"/>
                    <a:pt x="3557" y="3"/>
                  </a:cubicBezTo>
                  <a:lnTo>
                    <a:pt x="461" y="3"/>
                  </a:lnTo>
                  <a:cubicBezTo>
                    <a:pt x="446" y="1"/>
                    <a:pt x="432" y="0"/>
                    <a:pt x="4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3" name="Google Shape;11193;p162"/>
            <p:cNvSpPr/>
            <p:nvPr/>
          </p:nvSpPr>
          <p:spPr>
            <a:xfrm>
              <a:off x="1848081" y="4040885"/>
              <a:ext cx="166862" cy="145312"/>
            </a:xfrm>
            <a:custGeom>
              <a:avLst/>
              <a:gdLst/>
              <a:ahLst/>
              <a:cxnLst/>
              <a:rect l="l" t="t" r="r" b="b"/>
              <a:pathLst>
                <a:path w="5122" h="4454" extrusionOk="0">
                  <a:moveTo>
                    <a:pt x="1001" y="0"/>
                  </a:moveTo>
                  <a:lnTo>
                    <a:pt x="1001" y="2787"/>
                  </a:lnTo>
                  <a:lnTo>
                    <a:pt x="1" y="4454"/>
                  </a:lnTo>
                  <a:lnTo>
                    <a:pt x="5121" y="4454"/>
                  </a:lnTo>
                  <a:lnTo>
                    <a:pt x="4145" y="2787"/>
                  </a:lnTo>
                  <a:lnTo>
                    <a:pt x="414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4" name="Google Shape;11194;p162"/>
            <p:cNvSpPr/>
            <p:nvPr/>
          </p:nvSpPr>
          <p:spPr>
            <a:xfrm>
              <a:off x="1886881" y="4246781"/>
              <a:ext cx="24075" cy="20913"/>
            </a:xfrm>
            <a:custGeom>
              <a:avLst/>
              <a:gdLst/>
              <a:ahLst/>
              <a:cxnLst/>
              <a:rect l="l" t="t" r="r" b="b"/>
              <a:pathLst>
                <a:path w="739" h="641" extrusionOk="0">
                  <a:moveTo>
                    <a:pt x="453" y="0"/>
                  </a:moveTo>
                  <a:cubicBezTo>
                    <a:pt x="167" y="0"/>
                    <a:pt x="1" y="333"/>
                    <a:pt x="191" y="548"/>
                  </a:cubicBezTo>
                  <a:cubicBezTo>
                    <a:pt x="255" y="611"/>
                    <a:pt x="337" y="640"/>
                    <a:pt x="418" y="640"/>
                  </a:cubicBezTo>
                  <a:cubicBezTo>
                    <a:pt x="580" y="640"/>
                    <a:pt x="739" y="524"/>
                    <a:pt x="739" y="333"/>
                  </a:cubicBezTo>
                  <a:cubicBezTo>
                    <a:pt x="739" y="167"/>
                    <a:pt x="620" y="24"/>
                    <a:pt x="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5" name="Google Shape;11195;p162"/>
            <p:cNvSpPr/>
            <p:nvPr/>
          </p:nvSpPr>
          <p:spPr>
            <a:xfrm>
              <a:off x="1769732" y="4206359"/>
              <a:ext cx="325091" cy="143778"/>
            </a:xfrm>
            <a:custGeom>
              <a:avLst/>
              <a:gdLst/>
              <a:ahLst/>
              <a:cxnLst/>
              <a:rect l="l" t="t" r="r" b="b"/>
              <a:pathLst>
                <a:path w="9979" h="4407" extrusionOk="0">
                  <a:moveTo>
                    <a:pt x="6282" y="618"/>
                  </a:moveTo>
                  <a:cubicBezTo>
                    <a:pt x="6678" y="618"/>
                    <a:pt x="6678" y="1241"/>
                    <a:pt x="6282" y="1241"/>
                  </a:cubicBezTo>
                  <a:cubicBezTo>
                    <a:pt x="6269" y="1241"/>
                    <a:pt x="6255" y="1241"/>
                    <a:pt x="6240" y="1239"/>
                  </a:cubicBezTo>
                  <a:cubicBezTo>
                    <a:pt x="5859" y="1215"/>
                    <a:pt x="5859" y="668"/>
                    <a:pt x="6240" y="620"/>
                  </a:cubicBezTo>
                  <a:cubicBezTo>
                    <a:pt x="6255" y="618"/>
                    <a:pt x="6269" y="618"/>
                    <a:pt x="6282" y="618"/>
                  </a:cubicBezTo>
                  <a:close/>
                  <a:moveTo>
                    <a:pt x="4033" y="605"/>
                  </a:moveTo>
                  <a:cubicBezTo>
                    <a:pt x="4516" y="605"/>
                    <a:pt x="4978" y="990"/>
                    <a:pt x="4978" y="1572"/>
                  </a:cubicBezTo>
                  <a:cubicBezTo>
                    <a:pt x="4978" y="2096"/>
                    <a:pt x="4573" y="2501"/>
                    <a:pt x="4049" y="2501"/>
                  </a:cubicBezTo>
                  <a:cubicBezTo>
                    <a:pt x="3216" y="2501"/>
                    <a:pt x="2787" y="1477"/>
                    <a:pt x="3382" y="882"/>
                  </a:cubicBezTo>
                  <a:cubicBezTo>
                    <a:pt x="3573" y="691"/>
                    <a:pt x="3806" y="605"/>
                    <a:pt x="4033" y="605"/>
                  </a:cubicBezTo>
                  <a:close/>
                  <a:moveTo>
                    <a:pt x="5613" y="2510"/>
                  </a:moveTo>
                  <a:cubicBezTo>
                    <a:pt x="5773" y="2510"/>
                    <a:pt x="5930" y="2639"/>
                    <a:pt x="5930" y="2835"/>
                  </a:cubicBezTo>
                  <a:cubicBezTo>
                    <a:pt x="5930" y="2989"/>
                    <a:pt x="5808" y="3123"/>
                    <a:pt x="5638" y="3123"/>
                  </a:cubicBezTo>
                  <a:cubicBezTo>
                    <a:pt x="5625" y="3123"/>
                    <a:pt x="5611" y="3122"/>
                    <a:pt x="5597" y="3120"/>
                  </a:cubicBezTo>
                  <a:lnTo>
                    <a:pt x="5621" y="3120"/>
                  </a:lnTo>
                  <a:cubicBezTo>
                    <a:pt x="5335" y="3120"/>
                    <a:pt x="5192" y="2787"/>
                    <a:pt x="5407" y="2596"/>
                  </a:cubicBezTo>
                  <a:cubicBezTo>
                    <a:pt x="5466" y="2537"/>
                    <a:pt x="5540" y="2510"/>
                    <a:pt x="5613" y="2510"/>
                  </a:cubicBezTo>
                  <a:close/>
                  <a:moveTo>
                    <a:pt x="2049" y="1"/>
                  </a:moveTo>
                  <a:lnTo>
                    <a:pt x="453" y="2668"/>
                  </a:lnTo>
                  <a:cubicBezTo>
                    <a:pt x="1" y="3430"/>
                    <a:pt x="548" y="4406"/>
                    <a:pt x="1429" y="4406"/>
                  </a:cubicBezTo>
                  <a:lnTo>
                    <a:pt x="8526" y="4406"/>
                  </a:lnTo>
                  <a:cubicBezTo>
                    <a:pt x="9407" y="4406"/>
                    <a:pt x="9979" y="3430"/>
                    <a:pt x="9526" y="2668"/>
                  </a:cubicBezTo>
                  <a:lnTo>
                    <a:pt x="793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6" name="Google Shape;11196;p162"/>
          <p:cNvGrpSpPr/>
          <p:nvPr/>
        </p:nvGrpSpPr>
        <p:grpSpPr>
          <a:xfrm>
            <a:off x="2514519" y="4000463"/>
            <a:ext cx="344507" cy="349675"/>
            <a:chOff x="2514519" y="4000463"/>
            <a:chExt cx="344507" cy="349675"/>
          </a:xfrm>
        </p:grpSpPr>
        <p:sp>
          <p:nvSpPr>
            <p:cNvPr id="11197" name="Google Shape;11197;p162"/>
            <p:cNvSpPr/>
            <p:nvPr/>
          </p:nvSpPr>
          <p:spPr>
            <a:xfrm>
              <a:off x="2530808" y="4000463"/>
              <a:ext cx="328218" cy="102606"/>
            </a:xfrm>
            <a:custGeom>
              <a:avLst/>
              <a:gdLst/>
              <a:ahLst/>
              <a:cxnLst/>
              <a:rect l="l" t="t" r="r" b="b"/>
              <a:pathLst>
                <a:path w="10075" h="3145" extrusionOk="0">
                  <a:moveTo>
                    <a:pt x="382" y="1"/>
                  </a:moveTo>
                  <a:cubicBezTo>
                    <a:pt x="1" y="49"/>
                    <a:pt x="1" y="596"/>
                    <a:pt x="382" y="620"/>
                  </a:cubicBezTo>
                  <a:lnTo>
                    <a:pt x="691" y="620"/>
                  </a:lnTo>
                  <a:lnTo>
                    <a:pt x="691" y="2501"/>
                  </a:lnTo>
                  <a:lnTo>
                    <a:pt x="382" y="2501"/>
                  </a:lnTo>
                  <a:cubicBezTo>
                    <a:pt x="1" y="2549"/>
                    <a:pt x="1" y="3097"/>
                    <a:pt x="382" y="3144"/>
                  </a:cubicBezTo>
                  <a:lnTo>
                    <a:pt x="4454" y="3144"/>
                  </a:lnTo>
                  <a:lnTo>
                    <a:pt x="4454" y="2192"/>
                  </a:lnTo>
                  <a:cubicBezTo>
                    <a:pt x="4454" y="1668"/>
                    <a:pt x="4883" y="1263"/>
                    <a:pt x="5407" y="1263"/>
                  </a:cubicBezTo>
                  <a:lnTo>
                    <a:pt x="7288" y="1263"/>
                  </a:lnTo>
                  <a:cubicBezTo>
                    <a:pt x="7812" y="1263"/>
                    <a:pt x="8240" y="1668"/>
                    <a:pt x="8240" y="2192"/>
                  </a:cubicBezTo>
                  <a:lnTo>
                    <a:pt x="8240" y="3097"/>
                  </a:lnTo>
                  <a:cubicBezTo>
                    <a:pt x="10074" y="2716"/>
                    <a:pt x="9788" y="1"/>
                    <a:pt x="79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8" name="Google Shape;11198;p162"/>
            <p:cNvSpPr/>
            <p:nvPr/>
          </p:nvSpPr>
          <p:spPr>
            <a:xfrm>
              <a:off x="2514519" y="4124013"/>
              <a:ext cx="165298" cy="101823"/>
            </a:xfrm>
            <a:custGeom>
              <a:avLst/>
              <a:gdLst/>
              <a:ahLst/>
              <a:cxnLst/>
              <a:rect l="l" t="t" r="r" b="b"/>
              <a:pathLst>
                <a:path w="5074" h="3121" extrusionOk="0">
                  <a:moveTo>
                    <a:pt x="2144" y="0"/>
                  </a:moveTo>
                  <a:cubicBezTo>
                    <a:pt x="239" y="24"/>
                    <a:pt x="1" y="2739"/>
                    <a:pt x="1834" y="3120"/>
                  </a:cubicBezTo>
                  <a:lnTo>
                    <a:pt x="1834" y="2215"/>
                  </a:lnTo>
                  <a:cubicBezTo>
                    <a:pt x="1834" y="1691"/>
                    <a:pt x="2263" y="1263"/>
                    <a:pt x="2787" y="1263"/>
                  </a:cubicBezTo>
                  <a:cubicBezTo>
                    <a:pt x="3372" y="1263"/>
                    <a:pt x="3788" y="1261"/>
                    <a:pt x="4090" y="1261"/>
                  </a:cubicBezTo>
                  <a:cubicBezTo>
                    <a:pt x="4845" y="1261"/>
                    <a:pt x="4886" y="1273"/>
                    <a:pt x="5073" y="1358"/>
                  </a:cubicBezTo>
                  <a:cubicBezTo>
                    <a:pt x="4954" y="1096"/>
                    <a:pt x="4978" y="1001"/>
                    <a:pt x="49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9" name="Google Shape;11199;p162"/>
            <p:cNvSpPr/>
            <p:nvPr/>
          </p:nvSpPr>
          <p:spPr>
            <a:xfrm>
              <a:off x="2693728" y="4124013"/>
              <a:ext cx="149009" cy="102573"/>
            </a:xfrm>
            <a:custGeom>
              <a:avLst/>
              <a:gdLst/>
              <a:ahLst/>
              <a:cxnLst/>
              <a:rect l="l" t="t" r="r" b="b"/>
              <a:pathLst>
                <a:path w="4574" h="3144" extrusionOk="0">
                  <a:moveTo>
                    <a:pt x="3216" y="0"/>
                  </a:moveTo>
                  <a:lnTo>
                    <a:pt x="3216" y="953"/>
                  </a:lnTo>
                  <a:cubicBezTo>
                    <a:pt x="3216" y="1469"/>
                    <a:pt x="2785" y="1886"/>
                    <a:pt x="2283" y="1886"/>
                  </a:cubicBezTo>
                  <a:cubicBezTo>
                    <a:pt x="2183" y="1886"/>
                    <a:pt x="2080" y="1870"/>
                    <a:pt x="1977" y="1834"/>
                  </a:cubicBezTo>
                  <a:lnTo>
                    <a:pt x="1334" y="1620"/>
                  </a:lnTo>
                  <a:lnTo>
                    <a:pt x="691" y="1834"/>
                  </a:lnTo>
                  <a:cubicBezTo>
                    <a:pt x="598" y="1865"/>
                    <a:pt x="495" y="1883"/>
                    <a:pt x="391" y="1883"/>
                  </a:cubicBezTo>
                  <a:cubicBezTo>
                    <a:pt x="257" y="1883"/>
                    <a:pt x="121" y="1854"/>
                    <a:pt x="1" y="1786"/>
                  </a:cubicBezTo>
                  <a:lnTo>
                    <a:pt x="1" y="1786"/>
                  </a:lnTo>
                  <a:cubicBezTo>
                    <a:pt x="120" y="2025"/>
                    <a:pt x="96" y="2120"/>
                    <a:pt x="96" y="3144"/>
                  </a:cubicBezTo>
                  <a:lnTo>
                    <a:pt x="4168" y="3144"/>
                  </a:lnTo>
                  <a:cubicBezTo>
                    <a:pt x="4573" y="3144"/>
                    <a:pt x="4573" y="2501"/>
                    <a:pt x="4168" y="2501"/>
                  </a:cubicBezTo>
                  <a:lnTo>
                    <a:pt x="3859" y="2501"/>
                  </a:lnTo>
                  <a:lnTo>
                    <a:pt x="3859" y="620"/>
                  </a:lnTo>
                  <a:lnTo>
                    <a:pt x="4168" y="620"/>
                  </a:lnTo>
                  <a:cubicBezTo>
                    <a:pt x="4573" y="620"/>
                    <a:pt x="4573" y="0"/>
                    <a:pt x="4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0" name="Google Shape;11200;p162"/>
            <p:cNvSpPr/>
            <p:nvPr/>
          </p:nvSpPr>
          <p:spPr>
            <a:xfrm>
              <a:off x="2530808" y="4246781"/>
              <a:ext cx="323560" cy="103356"/>
            </a:xfrm>
            <a:custGeom>
              <a:avLst/>
              <a:gdLst/>
              <a:ahLst/>
              <a:cxnLst/>
              <a:rect l="l" t="t" r="r" b="b"/>
              <a:pathLst>
                <a:path w="9932" h="3168" extrusionOk="0">
                  <a:moveTo>
                    <a:pt x="382" y="0"/>
                  </a:moveTo>
                  <a:cubicBezTo>
                    <a:pt x="1" y="48"/>
                    <a:pt x="1" y="595"/>
                    <a:pt x="382" y="619"/>
                  </a:cubicBezTo>
                  <a:lnTo>
                    <a:pt x="691" y="619"/>
                  </a:lnTo>
                  <a:lnTo>
                    <a:pt x="691" y="2524"/>
                  </a:lnTo>
                  <a:lnTo>
                    <a:pt x="382" y="2524"/>
                  </a:lnTo>
                  <a:cubicBezTo>
                    <a:pt x="1" y="2572"/>
                    <a:pt x="1" y="3120"/>
                    <a:pt x="382" y="3167"/>
                  </a:cubicBezTo>
                  <a:lnTo>
                    <a:pt x="7907" y="3167"/>
                  </a:lnTo>
                  <a:cubicBezTo>
                    <a:pt x="9931" y="3072"/>
                    <a:pt x="9931" y="95"/>
                    <a:pt x="7907" y="0"/>
                  </a:cubicBezTo>
                  <a:lnTo>
                    <a:pt x="5097" y="0"/>
                  </a:lnTo>
                  <a:lnTo>
                    <a:pt x="5097" y="953"/>
                  </a:lnTo>
                  <a:cubicBezTo>
                    <a:pt x="5097" y="1486"/>
                    <a:pt x="4655" y="1888"/>
                    <a:pt x="4165" y="1888"/>
                  </a:cubicBezTo>
                  <a:cubicBezTo>
                    <a:pt x="4064" y="1888"/>
                    <a:pt x="3961" y="1870"/>
                    <a:pt x="3859" y="1834"/>
                  </a:cubicBezTo>
                  <a:lnTo>
                    <a:pt x="3216" y="1619"/>
                  </a:lnTo>
                  <a:lnTo>
                    <a:pt x="2573" y="1834"/>
                  </a:lnTo>
                  <a:cubicBezTo>
                    <a:pt x="2467" y="1870"/>
                    <a:pt x="2361" y="1888"/>
                    <a:pt x="2258" y="1888"/>
                  </a:cubicBezTo>
                  <a:cubicBezTo>
                    <a:pt x="1759" y="1888"/>
                    <a:pt x="1330" y="1486"/>
                    <a:pt x="1310" y="953"/>
                  </a:cubicBezTo>
                  <a:lnTo>
                    <a:pt x="131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1" name="Google Shape;11201;p162"/>
            <p:cNvSpPr/>
            <p:nvPr/>
          </p:nvSpPr>
          <p:spPr>
            <a:xfrm>
              <a:off x="2594432" y="4185316"/>
              <a:ext cx="81476" cy="102475"/>
            </a:xfrm>
            <a:custGeom>
              <a:avLst/>
              <a:gdLst/>
              <a:ahLst/>
              <a:cxnLst/>
              <a:rect l="l" t="t" r="r" b="b"/>
              <a:pathLst>
                <a:path w="2501" h="3141" extrusionOk="0">
                  <a:moveTo>
                    <a:pt x="274" y="0"/>
                  </a:moveTo>
                  <a:cubicBezTo>
                    <a:pt x="123" y="0"/>
                    <a:pt x="0" y="136"/>
                    <a:pt x="0" y="312"/>
                  </a:cubicBezTo>
                  <a:lnTo>
                    <a:pt x="0" y="2837"/>
                  </a:lnTo>
                  <a:cubicBezTo>
                    <a:pt x="0" y="2996"/>
                    <a:pt x="151" y="3139"/>
                    <a:pt x="312" y="3139"/>
                  </a:cubicBezTo>
                  <a:cubicBezTo>
                    <a:pt x="343" y="3139"/>
                    <a:pt x="374" y="3134"/>
                    <a:pt x="405" y="3122"/>
                  </a:cubicBezTo>
                  <a:lnTo>
                    <a:pt x="1263" y="2837"/>
                  </a:lnTo>
                  <a:lnTo>
                    <a:pt x="2096" y="3122"/>
                  </a:lnTo>
                  <a:cubicBezTo>
                    <a:pt x="2130" y="3135"/>
                    <a:pt x="2164" y="3141"/>
                    <a:pt x="2198" y="3141"/>
                  </a:cubicBezTo>
                  <a:cubicBezTo>
                    <a:pt x="2356" y="3141"/>
                    <a:pt x="2501" y="3013"/>
                    <a:pt x="2501" y="2837"/>
                  </a:cubicBezTo>
                  <a:lnTo>
                    <a:pt x="2501" y="312"/>
                  </a:lnTo>
                  <a:cubicBezTo>
                    <a:pt x="2501" y="146"/>
                    <a:pt x="2358" y="3"/>
                    <a:pt x="2191" y="3"/>
                  </a:cubicBezTo>
                  <a:lnTo>
                    <a:pt x="310" y="3"/>
                  </a:lnTo>
                  <a:cubicBezTo>
                    <a:pt x="298" y="1"/>
                    <a:pt x="286" y="0"/>
                    <a:pt x="2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2" name="Google Shape;11202;p162"/>
            <p:cNvSpPr/>
            <p:nvPr/>
          </p:nvSpPr>
          <p:spPr>
            <a:xfrm>
              <a:off x="2696823" y="4061863"/>
              <a:ext cx="81509" cy="102867"/>
            </a:xfrm>
            <a:custGeom>
              <a:avLst/>
              <a:gdLst/>
              <a:ahLst/>
              <a:cxnLst/>
              <a:rect l="l" t="t" r="r" b="b"/>
              <a:pathLst>
                <a:path w="2502" h="3153" extrusionOk="0">
                  <a:moveTo>
                    <a:pt x="311" y="0"/>
                  </a:moveTo>
                  <a:cubicBezTo>
                    <a:pt x="120" y="0"/>
                    <a:pt x="1" y="143"/>
                    <a:pt x="1" y="310"/>
                  </a:cubicBezTo>
                  <a:lnTo>
                    <a:pt x="1" y="2834"/>
                  </a:lnTo>
                  <a:cubicBezTo>
                    <a:pt x="1" y="3021"/>
                    <a:pt x="145" y="3153"/>
                    <a:pt x="324" y="3153"/>
                  </a:cubicBezTo>
                  <a:cubicBezTo>
                    <a:pt x="350" y="3153"/>
                    <a:pt x="378" y="3150"/>
                    <a:pt x="406" y="3144"/>
                  </a:cubicBezTo>
                  <a:lnTo>
                    <a:pt x="1239" y="2834"/>
                  </a:lnTo>
                  <a:lnTo>
                    <a:pt x="2097" y="3144"/>
                  </a:lnTo>
                  <a:cubicBezTo>
                    <a:pt x="2121" y="3150"/>
                    <a:pt x="2147" y="3153"/>
                    <a:pt x="2172" y="3153"/>
                  </a:cubicBezTo>
                  <a:cubicBezTo>
                    <a:pt x="2339" y="3153"/>
                    <a:pt x="2501" y="3021"/>
                    <a:pt x="2501" y="2834"/>
                  </a:cubicBezTo>
                  <a:lnTo>
                    <a:pt x="2501" y="310"/>
                  </a:lnTo>
                  <a:cubicBezTo>
                    <a:pt x="2501" y="143"/>
                    <a:pt x="2359" y="0"/>
                    <a:pt x="21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3" name="Google Shape;11203;p162"/>
          <p:cNvGrpSpPr/>
          <p:nvPr/>
        </p:nvGrpSpPr>
        <p:grpSpPr>
          <a:xfrm>
            <a:off x="3205781" y="4000463"/>
            <a:ext cx="408098" cy="349968"/>
            <a:chOff x="3205781" y="4000463"/>
            <a:chExt cx="408098" cy="349968"/>
          </a:xfrm>
        </p:grpSpPr>
        <p:sp>
          <p:nvSpPr>
            <p:cNvPr id="11204" name="Google Shape;11204;p162"/>
            <p:cNvSpPr/>
            <p:nvPr/>
          </p:nvSpPr>
          <p:spPr>
            <a:xfrm>
              <a:off x="3442391" y="4082841"/>
              <a:ext cx="48150" cy="41205"/>
            </a:xfrm>
            <a:custGeom>
              <a:avLst/>
              <a:gdLst/>
              <a:ahLst/>
              <a:cxnLst/>
              <a:rect l="l" t="t" r="r" b="b"/>
              <a:pathLst>
                <a:path w="1478" h="1263" extrusionOk="0">
                  <a:moveTo>
                    <a:pt x="839" y="1"/>
                  </a:moveTo>
                  <a:cubicBezTo>
                    <a:pt x="685" y="1"/>
                    <a:pt x="529" y="60"/>
                    <a:pt x="406" y="191"/>
                  </a:cubicBezTo>
                  <a:cubicBezTo>
                    <a:pt x="1" y="596"/>
                    <a:pt x="286" y="1262"/>
                    <a:pt x="858" y="1262"/>
                  </a:cubicBezTo>
                  <a:cubicBezTo>
                    <a:pt x="1191" y="1262"/>
                    <a:pt x="1477" y="977"/>
                    <a:pt x="1477" y="643"/>
                  </a:cubicBezTo>
                  <a:cubicBezTo>
                    <a:pt x="1477" y="257"/>
                    <a:pt x="1161" y="1"/>
                    <a:pt x="8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5" name="Google Shape;11205;p162"/>
            <p:cNvSpPr/>
            <p:nvPr/>
          </p:nvSpPr>
          <p:spPr>
            <a:xfrm>
              <a:off x="3375673" y="4227272"/>
              <a:ext cx="27495" cy="20391"/>
            </a:xfrm>
            <a:custGeom>
              <a:avLst/>
              <a:gdLst/>
              <a:ahLst/>
              <a:cxnLst/>
              <a:rect l="l" t="t" r="r" b="b"/>
              <a:pathLst>
                <a:path w="844" h="625" extrusionOk="0">
                  <a:moveTo>
                    <a:pt x="426" y="0"/>
                  </a:moveTo>
                  <a:cubicBezTo>
                    <a:pt x="412" y="0"/>
                    <a:pt x="397" y="1"/>
                    <a:pt x="382" y="3"/>
                  </a:cubicBezTo>
                  <a:cubicBezTo>
                    <a:pt x="1" y="27"/>
                    <a:pt x="1" y="598"/>
                    <a:pt x="382" y="622"/>
                  </a:cubicBezTo>
                  <a:cubicBezTo>
                    <a:pt x="397" y="623"/>
                    <a:pt x="412" y="624"/>
                    <a:pt x="426" y="624"/>
                  </a:cubicBezTo>
                  <a:cubicBezTo>
                    <a:pt x="843" y="624"/>
                    <a:pt x="843" y="0"/>
                    <a:pt x="4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6" name="Google Shape;11206;p162"/>
            <p:cNvSpPr/>
            <p:nvPr/>
          </p:nvSpPr>
          <p:spPr>
            <a:xfrm>
              <a:off x="3260870" y="4041635"/>
              <a:ext cx="312679" cy="267656"/>
            </a:xfrm>
            <a:custGeom>
              <a:avLst/>
              <a:gdLst/>
              <a:ahLst/>
              <a:cxnLst/>
              <a:rect l="l" t="t" r="r" b="b"/>
              <a:pathLst>
                <a:path w="9598" h="8204" extrusionOk="0">
                  <a:moveTo>
                    <a:pt x="3263" y="1573"/>
                  </a:moveTo>
                  <a:cubicBezTo>
                    <a:pt x="3548" y="1573"/>
                    <a:pt x="3691" y="1930"/>
                    <a:pt x="3501" y="2121"/>
                  </a:cubicBezTo>
                  <a:cubicBezTo>
                    <a:pt x="3433" y="2181"/>
                    <a:pt x="3352" y="2208"/>
                    <a:pt x="3275" y="2208"/>
                  </a:cubicBezTo>
                  <a:cubicBezTo>
                    <a:pt x="3108" y="2208"/>
                    <a:pt x="2953" y="2085"/>
                    <a:pt x="2953" y="1906"/>
                  </a:cubicBezTo>
                  <a:cubicBezTo>
                    <a:pt x="2953" y="1716"/>
                    <a:pt x="3096" y="1573"/>
                    <a:pt x="3263" y="1573"/>
                  </a:cubicBezTo>
                  <a:close/>
                  <a:moveTo>
                    <a:pt x="6430" y="239"/>
                  </a:moveTo>
                  <a:cubicBezTo>
                    <a:pt x="6597" y="239"/>
                    <a:pt x="6763" y="358"/>
                    <a:pt x="6740" y="596"/>
                  </a:cubicBezTo>
                  <a:lnTo>
                    <a:pt x="6740" y="692"/>
                  </a:lnTo>
                  <a:cubicBezTo>
                    <a:pt x="6859" y="716"/>
                    <a:pt x="6954" y="763"/>
                    <a:pt x="7073" y="811"/>
                  </a:cubicBezTo>
                  <a:lnTo>
                    <a:pt x="7121" y="763"/>
                  </a:lnTo>
                  <a:cubicBezTo>
                    <a:pt x="7194" y="690"/>
                    <a:pt x="7274" y="659"/>
                    <a:pt x="7350" y="659"/>
                  </a:cubicBezTo>
                  <a:cubicBezTo>
                    <a:pt x="7594" y="659"/>
                    <a:pt x="7791" y="974"/>
                    <a:pt x="7573" y="1192"/>
                  </a:cubicBezTo>
                  <a:lnTo>
                    <a:pt x="7502" y="1263"/>
                  </a:lnTo>
                  <a:cubicBezTo>
                    <a:pt x="7573" y="1358"/>
                    <a:pt x="7621" y="1478"/>
                    <a:pt x="7645" y="1573"/>
                  </a:cubicBezTo>
                  <a:lnTo>
                    <a:pt x="7740" y="1573"/>
                  </a:lnTo>
                  <a:cubicBezTo>
                    <a:pt x="7754" y="1571"/>
                    <a:pt x="7768" y="1571"/>
                    <a:pt x="7781" y="1571"/>
                  </a:cubicBezTo>
                  <a:cubicBezTo>
                    <a:pt x="8179" y="1571"/>
                    <a:pt x="8179" y="2218"/>
                    <a:pt x="7781" y="2218"/>
                  </a:cubicBezTo>
                  <a:cubicBezTo>
                    <a:pt x="7768" y="2218"/>
                    <a:pt x="7754" y="2217"/>
                    <a:pt x="7740" y="2216"/>
                  </a:cubicBezTo>
                  <a:lnTo>
                    <a:pt x="7645" y="2216"/>
                  </a:lnTo>
                  <a:cubicBezTo>
                    <a:pt x="7621" y="2335"/>
                    <a:pt x="7573" y="2430"/>
                    <a:pt x="7502" y="2525"/>
                  </a:cubicBezTo>
                  <a:lnTo>
                    <a:pt x="7573" y="2597"/>
                  </a:lnTo>
                  <a:cubicBezTo>
                    <a:pt x="7793" y="2835"/>
                    <a:pt x="7590" y="3143"/>
                    <a:pt x="7344" y="3143"/>
                  </a:cubicBezTo>
                  <a:cubicBezTo>
                    <a:pt x="7270" y="3143"/>
                    <a:pt x="7192" y="3115"/>
                    <a:pt x="7121" y="3049"/>
                  </a:cubicBezTo>
                  <a:lnTo>
                    <a:pt x="7073" y="2978"/>
                  </a:lnTo>
                  <a:cubicBezTo>
                    <a:pt x="6954" y="3049"/>
                    <a:pt x="6859" y="3073"/>
                    <a:pt x="6740" y="3121"/>
                  </a:cubicBezTo>
                  <a:lnTo>
                    <a:pt x="6740" y="3216"/>
                  </a:lnTo>
                  <a:cubicBezTo>
                    <a:pt x="6740" y="3383"/>
                    <a:pt x="6597" y="3526"/>
                    <a:pt x="6406" y="3526"/>
                  </a:cubicBezTo>
                  <a:cubicBezTo>
                    <a:pt x="6239" y="3526"/>
                    <a:pt x="6097" y="3383"/>
                    <a:pt x="6097" y="3216"/>
                  </a:cubicBezTo>
                  <a:lnTo>
                    <a:pt x="6097" y="3121"/>
                  </a:lnTo>
                  <a:cubicBezTo>
                    <a:pt x="6001" y="3073"/>
                    <a:pt x="5882" y="3049"/>
                    <a:pt x="5787" y="2978"/>
                  </a:cubicBezTo>
                  <a:lnTo>
                    <a:pt x="5716" y="3049"/>
                  </a:lnTo>
                  <a:cubicBezTo>
                    <a:pt x="5656" y="3109"/>
                    <a:pt x="5579" y="3139"/>
                    <a:pt x="5501" y="3139"/>
                  </a:cubicBezTo>
                  <a:cubicBezTo>
                    <a:pt x="5424" y="3139"/>
                    <a:pt x="5346" y="3109"/>
                    <a:pt x="5287" y="3049"/>
                  </a:cubicBezTo>
                  <a:cubicBezTo>
                    <a:pt x="5144" y="2930"/>
                    <a:pt x="5144" y="2716"/>
                    <a:pt x="5287" y="2597"/>
                  </a:cubicBezTo>
                  <a:lnTo>
                    <a:pt x="5335" y="2525"/>
                  </a:lnTo>
                  <a:cubicBezTo>
                    <a:pt x="5287" y="2430"/>
                    <a:pt x="5239" y="2335"/>
                    <a:pt x="5215" y="2216"/>
                  </a:cubicBezTo>
                  <a:lnTo>
                    <a:pt x="5120" y="2216"/>
                  </a:lnTo>
                  <a:cubicBezTo>
                    <a:pt x="4739" y="2168"/>
                    <a:pt x="4739" y="1620"/>
                    <a:pt x="5120" y="1573"/>
                  </a:cubicBezTo>
                  <a:lnTo>
                    <a:pt x="5215" y="1573"/>
                  </a:lnTo>
                  <a:cubicBezTo>
                    <a:pt x="5239" y="1478"/>
                    <a:pt x="5287" y="1358"/>
                    <a:pt x="5358" y="1263"/>
                  </a:cubicBezTo>
                  <a:lnTo>
                    <a:pt x="5287" y="1192"/>
                  </a:lnTo>
                  <a:cubicBezTo>
                    <a:pt x="5144" y="1073"/>
                    <a:pt x="5144" y="858"/>
                    <a:pt x="5287" y="763"/>
                  </a:cubicBezTo>
                  <a:cubicBezTo>
                    <a:pt x="5346" y="692"/>
                    <a:pt x="5424" y="656"/>
                    <a:pt x="5504" y="656"/>
                  </a:cubicBezTo>
                  <a:cubicBezTo>
                    <a:pt x="5585" y="656"/>
                    <a:pt x="5668" y="692"/>
                    <a:pt x="5739" y="763"/>
                  </a:cubicBezTo>
                  <a:lnTo>
                    <a:pt x="5787" y="811"/>
                  </a:lnTo>
                  <a:cubicBezTo>
                    <a:pt x="5882" y="763"/>
                    <a:pt x="6001" y="716"/>
                    <a:pt x="6120" y="692"/>
                  </a:cubicBezTo>
                  <a:lnTo>
                    <a:pt x="6120" y="596"/>
                  </a:lnTo>
                  <a:cubicBezTo>
                    <a:pt x="6097" y="358"/>
                    <a:pt x="6263" y="239"/>
                    <a:pt x="6430" y="239"/>
                  </a:cubicBezTo>
                  <a:close/>
                  <a:moveTo>
                    <a:pt x="8613" y="3463"/>
                  </a:moveTo>
                  <a:cubicBezTo>
                    <a:pt x="8774" y="3463"/>
                    <a:pt x="8931" y="3591"/>
                    <a:pt x="8931" y="3788"/>
                  </a:cubicBezTo>
                  <a:cubicBezTo>
                    <a:pt x="8954" y="3954"/>
                    <a:pt x="8788" y="4097"/>
                    <a:pt x="8621" y="4097"/>
                  </a:cubicBezTo>
                  <a:cubicBezTo>
                    <a:pt x="8335" y="4097"/>
                    <a:pt x="8192" y="3764"/>
                    <a:pt x="8407" y="3549"/>
                  </a:cubicBezTo>
                  <a:cubicBezTo>
                    <a:pt x="8466" y="3490"/>
                    <a:pt x="8540" y="3463"/>
                    <a:pt x="8613" y="3463"/>
                  </a:cubicBezTo>
                  <a:close/>
                  <a:moveTo>
                    <a:pt x="3024" y="3154"/>
                  </a:moveTo>
                  <a:cubicBezTo>
                    <a:pt x="3163" y="3154"/>
                    <a:pt x="3305" y="3196"/>
                    <a:pt x="3429" y="3287"/>
                  </a:cubicBezTo>
                  <a:cubicBezTo>
                    <a:pt x="3735" y="3450"/>
                    <a:pt x="3570" y="3875"/>
                    <a:pt x="3277" y="3875"/>
                  </a:cubicBezTo>
                  <a:cubicBezTo>
                    <a:pt x="3228" y="3875"/>
                    <a:pt x="3175" y="3863"/>
                    <a:pt x="3120" y="3835"/>
                  </a:cubicBezTo>
                  <a:cubicBezTo>
                    <a:pt x="3065" y="3802"/>
                    <a:pt x="3035" y="3784"/>
                    <a:pt x="3012" y="3784"/>
                  </a:cubicBezTo>
                  <a:cubicBezTo>
                    <a:pt x="2985" y="3784"/>
                    <a:pt x="2968" y="3808"/>
                    <a:pt x="2929" y="3859"/>
                  </a:cubicBezTo>
                  <a:cubicBezTo>
                    <a:pt x="2858" y="4050"/>
                    <a:pt x="2691" y="4169"/>
                    <a:pt x="2501" y="4240"/>
                  </a:cubicBezTo>
                  <a:cubicBezTo>
                    <a:pt x="2450" y="4253"/>
                    <a:pt x="2397" y="4259"/>
                    <a:pt x="2343" y="4259"/>
                  </a:cubicBezTo>
                  <a:cubicBezTo>
                    <a:pt x="2197" y="4259"/>
                    <a:pt x="2045" y="4215"/>
                    <a:pt x="1905" y="4145"/>
                  </a:cubicBezTo>
                  <a:cubicBezTo>
                    <a:pt x="1598" y="3981"/>
                    <a:pt x="1749" y="3535"/>
                    <a:pt x="2040" y="3535"/>
                  </a:cubicBezTo>
                  <a:cubicBezTo>
                    <a:pt x="2087" y="3535"/>
                    <a:pt x="2138" y="3547"/>
                    <a:pt x="2191" y="3573"/>
                  </a:cubicBezTo>
                  <a:cubicBezTo>
                    <a:pt x="2262" y="3609"/>
                    <a:pt x="2298" y="3633"/>
                    <a:pt x="2325" y="3633"/>
                  </a:cubicBezTo>
                  <a:cubicBezTo>
                    <a:pt x="2352" y="3633"/>
                    <a:pt x="2370" y="3609"/>
                    <a:pt x="2405" y="3549"/>
                  </a:cubicBezTo>
                  <a:cubicBezTo>
                    <a:pt x="2514" y="3301"/>
                    <a:pt x="2764" y="3154"/>
                    <a:pt x="3024" y="3154"/>
                  </a:cubicBezTo>
                  <a:close/>
                  <a:moveTo>
                    <a:pt x="5163" y="4087"/>
                  </a:moveTo>
                  <a:cubicBezTo>
                    <a:pt x="5336" y="4087"/>
                    <a:pt x="5501" y="4229"/>
                    <a:pt x="5501" y="4431"/>
                  </a:cubicBezTo>
                  <a:cubicBezTo>
                    <a:pt x="5477" y="4597"/>
                    <a:pt x="5358" y="4716"/>
                    <a:pt x="5192" y="4716"/>
                  </a:cubicBezTo>
                  <a:cubicBezTo>
                    <a:pt x="4906" y="4716"/>
                    <a:pt x="4763" y="4383"/>
                    <a:pt x="4953" y="4169"/>
                  </a:cubicBezTo>
                  <a:cubicBezTo>
                    <a:pt x="5017" y="4112"/>
                    <a:pt x="5091" y="4087"/>
                    <a:pt x="5163" y="4087"/>
                  </a:cubicBezTo>
                  <a:close/>
                  <a:moveTo>
                    <a:pt x="6996" y="4803"/>
                  </a:moveTo>
                  <a:cubicBezTo>
                    <a:pt x="7166" y="4803"/>
                    <a:pt x="7337" y="4925"/>
                    <a:pt x="7311" y="5145"/>
                  </a:cubicBezTo>
                  <a:cubicBezTo>
                    <a:pt x="7287" y="5335"/>
                    <a:pt x="7263" y="5359"/>
                    <a:pt x="7335" y="5455"/>
                  </a:cubicBezTo>
                  <a:cubicBezTo>
                    <a:pt x="7383" y="5550"/>
                    <a:pt x="7406" y="5526"/>
                    <a:pt x="7549" y="5550"/>
                  </a:cubicBezTo>
                  <a:cubicBezTo>
                    <a:pt x="7787" y="5550"/>
                    <a:pt x="8026" y="5669"/>
                    <a:pt x="8168" y="5883"/>
                  </a:cubicBezTo>
                  <a:cubicBezTo>
                    <a:pt x="8335" y="6098"/>
                    <a:pt x="8383" y="6360"/>
                    <a:pt x="8311" y="6621"/>
                  </a:cubicBezTo>
                  <a:cubicBezTo>
                    <a:pt x="8279" y="6794"/>
                    <a:pt x="8149" y="6874"/>
                    <a:pt x="8016" y="6874"/>
                  </a:cubicBezTo>
                  <a:cubicBezTo>
                    <a:pt x="7856" y="6874"/>
                    <a:pt x="7692" y="6758"/>
                    <a:pt x="7692" y="6550"/>
                  </a:cubicBezTo>
                  <a:cubicBezTo>
                    <a:pt x="7716" y="6360"/>
                    <a:pt x="7740" y="6336"/>
                    <a:pt x="7668" y="6240"/>
                  </a:cubicBezTo>
                  <a:cubicBezTo>
                    <a:pt x="7621" y="6169"/>
                    <a:pt x="7597" y="6169"/>
                    <a:pt x="7454" y="6145"/>
                  </a:cubicBezTo>
                  <a:cubicBezTo>
                    <a:pt x="7216" y="6145"/>
                    <a:pt x="6978" y="6026"/>
                    <a:pt x="6835" y="5812"/>
                  </a:cubicBezTo>
                  <a:cubicBezTo>
                    <a:pt x="6668" y="5597"/>
                    <a:pt x="6620" y="5335"/>
                    <a:pt x="6692" y="5074"/>
                  </a:cubicBezTo>
                  <a:cubicBezTo>
                    <a:pt x="6714" y="4889"/>
                    <a:pt x="6854" y="4803"/>
                    <a:pt x="6996" y="4803"/>
                  </a:cubicBezTo>
                  <a:close/>
                  <a:moveTo>
                    <a:pt x="3899" y="5058"/>
                  </a:moveTo>
                  <a:cubicBezTo>
                    <a:pt x="4388" y="5058"/>
                    <a:pt x="4858" y="5437"/>
                    <a:pt x="4858" y="6002"/>
                  </a:cubicBezTo>
                  <a:cubicBezTo>
                    <a:pt x="4858" y="6526"/>
                    <a:pt x="4430" y="6931"/>
                    <a:pt x="3906" y="6955"/>
                  </a:cubicBezTo>
                  <a:cubicBezTo>
                    <a:pt x="3072" y="6931"/>
                    <a:pt x="2643" y="5931"/>
                    <a:pt x="3239" y="5335"/>
                  </a:cubicBezTo>
                  <a:cubicBezTo>
                    <a:pt x="3431" y="5144"/>
                    <a:pt x="3667" y="5058"/>
                    <a:pt x="3899" y="5058"/>
                  </a:cubicBezTo>
                  <a:close/>
                  <a:moveTo>
                    <a:pt x="5780" y="7225"/>
                  </a:moveTo>
                  <a:cubicBezTo>
                    <a:pt x="5940" y="7225"/>
                    <a:pt x="6097" y="7354"/>
                    <a:pt x="6097" y="7550"/>
                  </a:cubicBezTo>
                  <a:cubicBezTo>
                    <a:pt x="6097" y="7717"/>
                    <a:pt x="5954" y="7860"/>
                    <a:pt x="5787" y="7860"/>
                  </a:cubicBezTo>
                  <a:cubicBezTo>
                    <a:pt x="5501" y="7860"/>
                    <a:pt x="5358" y="7526"/>
                    <a:pt x="5573" y="7312"/>
                  </a:cubicBezTo>
                  <a:cubicBezTo>
                    <a:pt x="5632" y="7252"/>
                    <a:pt x="5706" y="7225"/>
                    <a:pt x="5780" y="7225"/>
                  </a:cubicBezTo>
                  <a:close/>
                  <a:moveTo>
                    <a:pt x="5520" y="1"/>
                  </a:moveTo>
                  <a:cubicBezTo>
                    <a:pt x="5506" y="1"/>
                    <a:pt x="5492" y="1"/>
                    <a:pt x="5477" y="1"/>
                  </a:cubicBezTo>
                  <a:cubicBezTo>
                    <a:pt x="1834" y="1"/>
                    <a:pt x="0" y="4407"/>
                    <a:pt x="2596" y="7002"/>
                  </a:cubicBezTo>
                  <a:cubicBezTo>
                    <a:pt x="3425" y="7832"/>
                    <a:pt x="4446" y="8203"/>
                    <a:pt x="5448" y="8203"/>
                  </a:cubicBezTo>
                  <a:cubicBezTo>
                    <a:pt x="7554" y="8203"/>
                    <a:pt x="9581" y="6566"/>
                    <a:pt x="9597" y="4097"/>
                  </a:cubicBezTo>
                  <a:cubicBezTo>
                    <a:pt x="9597" y="1849"/>
                    <a:pt x="7763" y="1"/>
                    <a:pt x="55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7" name="Google Shape;11207;p162"/>
            <p:cNvSpPr/>
            <p:nvPr/>
          </p:nvSpPr>
          <p:spPr>
            <a:xfrm>
              <a:off x="3205781" y="4000463"/>
              <a:ext cx="408098" cy="349968"/>
            </a:xfrm>
            <a:custGeom>
              <a:avLst/>
              <a:gdLst/>
              <a:ahLst/>
              <a:cxnLst/>
              <a:rect l="l" t="t" r="r" b="b"/>
              <a:pathLst>
                <a:path w="12527" h="10727" extrusionOk="0">
                  <a:moveTo>
                    <a:pt x="7136" y="611"/>
                  </a:moveTo>
                  <a:cubicBezTo>
                    <a:pt x="9570" y="611"/>
                    <a:pt x="11907" y="2504"/>
                    <a:pt x="11907" y="5359"/>
                  </a:cubicBezTo>
                  <a:cubicBezTo>
                    <a:pt x="11884" y="7979"/>
                    <a:pt x="9788" y="10074"/>
                    <a:pt x="7168" y="10074"/>
                  </a:cubicBezTo>
                  <a:cubicBezTo>
                    <a:pt x="2953" y="10074"/>
                    <a:pt x="858" y="4978"/>
                    <a:pt x="3834" y="2001"/>
                  </a:cubicBezTo>
                  <a:cubicBezTo>
                    <a:pt x="4795" y="1041"/>
                    <a:pt x="5976" y="611"/>
                    <a:pt x="7136" y="611"/>
                  </a:cubicBezTo>
                  <a:close/>
                  <a:moveTo>
                    <a:pt x="7168" y="1"/>
                  </a:moveTo>
                  <a:cubicBezTo>
                    <a:pt x="2406" y="1"/>
                    <a:pt x="0" y="5764"/>
                    <a:pt x="3382" y="9146"/>
                  </a:cubicBezTo>
                  <a:cubicBezTo>
                    <a:pt x="4475" y="10238"/>
                    <a:pt x="5816" y="10727"/>
                    <a:pt x="7131" y="10727"/>
                  </a:cubicBezTo>
                  <a:cubicBezTo>
                    <a:pt x="9886" y="10727"/>
                    <a:pt x="12527" y="8583"/>
                    <a:pt x="12527" y="5359"/>
                  </a:cubicBezTo>
                  <a:cubicBezTo>
                    <a:pt x="12527" y="2406"/>
                    <a:pt x="10121" y="1"/>
                    <a:pt x="7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8" name="Google Shape;11208;p162"/>
          <p:cNvGrpSpPr/>
          <p:nvPr/>
        </p:nvGrpSpPr>
        <p:grpSpPr>
          <a:xfrm>
            <a:off x="3961416" y="4000463"/>
            <a:ext cx="408098" cy="349968"/>
            <a:chOff x="3961416" y="4000463"/>
            <a:chExt cx="408098" cy="349968"/>
          </a:xfrm>
        </p:grpSpPr>
        <p:sp>
          <p:nvSpPr>
            <p:cNvPr id="11209" name="Google Shape;11209;p162"/>
            <p:cNvSpPr/>
            <p:nvPr/>
          </p:nvSpPr>
          <p:spPr>
            <a:xfrm>
              <a:off x="4141407" y="4162870"/>
              <a:ext cx="65969" cy="65283"/>
            </a:xfrm>
            <a:custGeom>
              <a:avLst/>
              <a:gdLst/>
              <a:ahLst/>
              <a:cxnLst/>
              <a:rect l="l" t="t" r="r" b="b"/>
              <a:pathLst>
                <a:path w="2025" h="2001" extrusionOk="0">
                  <a:moveTo>
                    <a:pt x="810" y="0"/>
                  </a:moveTo>
                  <a:lnTo>
                    <a:pt x="1" y="2001"/>
                  </a:lnTo>
                  <a:lnTo>
                    <a:pt x="2025" y="1215"/>
                  </a:lnTo>
                  <a:lnTo>
                    <a:pt x="81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0" name="Google Shape;11210;p162"/>
            <p:cNvSpPr/>
            <p:nvPr/>
          </p:nvSpPr>
          <p:spPr>
            <a:xfrm>
              <a:off x="4182520" y="4121664"/>
              <a:ext cx="65969" cy="66098"/>
            </a:xfrm>
            <a:custGeom>
              <a:avLst/>
              <a:gdLst/>
              <a:ahLst/>
              <a:cxnLst/>
              <a:rect l="l" t="t" r="r" b="b"/>
              <a:pathLst>
                <a:path w="2025" h="2026" extrusionOk="0">
                  <a:moveTo>
                    <a:pt x="2025" y="1"/>
                  </a:moveTo>
                  <a:lnTo>
                    <a:pt x="1" y="811"/>
                  </a:lnTo>
                  <a:lnTo>
                    <a:pt x="1215" y="2025"/>
                  </a:lnTo>
                  <a:lnTo>
                    <a:pt x="202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1" name="Google Shape;11211;p162"/>
            <p:cNvSpPr/>
            <p:nvPr/>
          </p:nvSpPr>
          <p:spPr>
            <a:xfrm>
              <a:off x="3961416" y="4000463"/>
              <a:ext cx="408098" cy="349968"/>
            </a:xfrm>
            <a:custGeom>
              <a:avLst/>
              <a:gdLst/>
              <a:ahLst/>
              <a:cxnLst/>
              <a:rect l="l" t="t" r="r" b="b"/>
              <a:pathLst>
                <a:path w="12527" h="10727" extrusionOk="0">
                  <a:moveTo>
                    <a:pt x="6859" y="620"/>
                  </a:moveTo>
                  <a:cubicBezTo>
                    <a:pt x="7073" y="620"/>
                    <a:pt x="7264" y="620"/>
                    <a:pt x="7478" y="644"/>
                  </a:cubicBezTo>
                  <a:lnTo>
                    <a:pt x="7478" y="1573"/>
                  </a:lnTo>
                  <a:cubicBezTo>
                    <a:pt x="7478" y="1787"/>
                    <a:pt x="7324" y="1894"/>
                    <a:pt x="7169" y="1894"/>
                  </a:cubicBezTo>
                  <a:cubicBezTo>
                    <a:pt x="7014" y="1894"/>
                    <a:pt x="6859" y="1787"/>
                    <a:pt x="6859" y="1573"/>
                  </a:cubicBezTo>
                  <a:lnTo>
                    <a:pt x="6859" y="620"/>
                  </a:lnTo>
                  <a:close/>
                  <a:moveTo>
                    <a:pt x="4049" y="1787"/>
                  </a:moveTo>
                  <a:lnTo>
                    <a:pt x="4287" y="2025"/>
                  </a:lnTo>
                  <a:cubicBezTo>
                    <a:pt x="4406" y="2144"/>
                    <a:pt x="4406" y="2335"/>
                    <a:pt x="4287" y="2454"/>
                  </a:cubicBezTo>
                  <a:cubicBezTo>
                    <a:pt x="4228" y="2513"/>
                    <a:pt x="4144" y="2543"/>
                    <a:pt x="4061" y="2543"/>
                  </a:cubicBezTo>
                  <a:cubicBezTo>
                    <a:pt x="3978" y="2543"/>
                    <a:pt x="3894" y="2513"/>
                    <a:pt x="3835" y="2454"/>
                  </a:cubicBezTo>
                  <a:lnTo>
                    <a:pt x="3620" y="2239"/>
                  </a:lnTo>
                  <a:cubicBezTo>
                    <a:pt x="3739" y="2073"/>
                    <a:pt x="3906" y="1930"/>
                    <a:pt x="4049" y="1787"/>
                  </a:cubicBezTo>
                  <a:close/>
                  <a:moveTo>
                    <a:pt x="10288" y="1787"/>
                  </a:moveTo>
                  <a:cubicBezTo>
                    <a:pt x="10431" y="1930"/>
                    <a:pt x="10574" y="2073"/>
                    <a:pt x="10717" y="2239"/>
                  </a:cubicBezTo>
                  <a:lnTo>
                    <a:pt x="10503" y="2454"/>
                  </a:lnTo>
                  <a:cubicBezTo>
                    <a:pt x="10429" y="2527"/>
                    <a:pt x="10349" y="2558"/>
                    <a:pt x="10273" y="2558"/>
                  </a:cubicBezTo>
                  <a:cubicBezTo>
                    <a:pt x="10030" y="2558"/>
                    <a:pt x="9832" y="2243"/>
                    <a:pt x="10050" y="2025"/>
                  </a:cubicBezTo>
                  <a:lnTo>
                    <a:pt x="10288" y="1787"/>
                  </a:lnTo>
                  <a:close/>
                  <a:moveTo>
                    <a:pt x="3430" y="5026"/>
                  </a:moveTo>
                  <a:cubicBezTo>
                    <a:pt x="3787" y="5073"/>
                    <a:pt x="3787" y="5621"/>
                    <a:pt x="3430" y="5669"/>
                  </a:cubicBezTo>
                  <a:lnTo>
                    <a:pt x="2477" y="5669"/>
                  </a:lnTo>
                  <a:cubicBezTo>
                    <a:pt x="2453" y="5454"/>
                    <a:pt x="2430" y="5240"/>
                    <a:pt x="2453" y="5050"/>
                  </a:cubicBezTo>
                  <a:lnTo>
                    <a:pt x="2477" y="5026"/>
                  </a:lnTo>
                  <a:close/>
                  <a:moveTo>
                    <a:pt x="10911" y="5023"/>
                  </a:moveTo>
                  <a:cubicBezTo>
                    <a:pt x="10925" y="5023"/>
                    <a:pt x="10940" y="5024"/>
                    <a:pt x="10955" y="5026"/>
                  </a:cubicBezTo>
                  <a:lnTo>
                    <a:pt x="11908" y="5026"/>
                  </a:lnTo>
                  <a:cubicBezTo>
                    <a:pt x="11908" y="5240"/>
                    <a:pt x="11908" y="5454"/>
                    <a:pt x="11908" y="5669"/>
                  </a:cubicBezTo>
                  <a:lnTo>
                    <a:pt x="10955" y="5669"/>
                  </a:lnTo>
                  <a:cubicBezTo>
                    <a:pt x="10947" y="5669"/>
                    <a:pt x="10940" y="5669"/>
                    <a:pt x="10932" y="5669"/>
                  </a:cubicBezTo>
                  <a:cubicBezTo>
                    <a:pt x="10494" y="5669"/>
                    <a:pt x="10487" y="5023"/>
                    <a:pt x="10911" y="5023"/>
                  </a:cubicBezTo>
                  <a:close/>
                  <a:moveTo>
                    <a:pt x="9367" y="2839"/>
                  </a:moveTo>
                  <a:cubicBezTo>
                    <a:pt x="9570" y="2839"/>
                    <a:pt x="9751" y="3063"/>
                    <a:pt x="9669" y="3287"/>
                  </a:cubicBezTo>
                  <a:lnTo>
                    <a:pt x="8407" y="6407"/>
                  </a:lnTo>
                  <a:cubicBezTo>
                    <a:pt x="8383" y="6502"/>
                    <a:pt x="8312" y="6550"/>
                    <a:pt x="8240" y="6597"/>
                  </a:cubicBezTo>
                  <a:lnTo>
                    <a:pt x="5097" y="7836"/>
                  </a:lnTo>
                  <a:cubicBezTo>
                    <a:pt x="5052" y="7856"/>
                    <a:pt x="5007" y="7866"/>
                    <a:pt x="4964" y="7866"/>
                  </a:cubicBezTo>
                  <a:cubicBezTo>
                    <a:pt x="4756" y="7866"/>
                    <a:pt x="4593" y="7652"/>
                    <a:pt x="4692" y="7455"/>
                  </a:cubicBezTo>
                  <a:lnTo>
                    <a:pt x="4692" y="7431"/>
                  </a:lnTo>
                  <a:lnTo>
                    <a:pt x="5954" y="4287"/>
                  </a:lnTo>
                  <a:cubicBezTo>
                    <a:pt x="5978" y="4216"/>
                    <a:pt x="6049" y="4145"/>
                    <a:pt x="6121" y="4121"/>
                  </a:cubicBezTo>
                  <a:lnTo>
                    <a:pt x="9264" y="2859"/>
                  </a:lnTo>
                  <a:cubicBezTo>
                    <a:pt x="9299" y="2845"/>
                    <a:pt x="9333" y="2839"/>
                    <a:pt x="9367" y="2839"/>
                  </a:cubicBezTo>
                  <a:close/>
                  <a:moveTo>
                    <a:pt x="4073" y="8128"/>
                  </a:moveTo>
                  <a:cubicBezTo>
                    <a:pt x="4150" y="8128"/>
                    <a:pt x="4228" y="8157"/>
                    <a:pt x="4287" y="8217"/>
                  </a:cubicBezTo>
                  <a:cubicBezTo>
                    <a:pt x="4430" y="8336"/>
                    <a:pt x="4430" y="8550"/>
                    <a:pt x="4287" y="8669"/>
                  </a:cubicBezTo>
                  <a:lnTo>
                    <a:pt x="4073" y="8907"/>
                  </a:lnTo>
                  <a:cubicBezTo>
                    <a:pt x="3906" y="8765"/>
                    <a:pt x="3763" y="8622"/>
                    <a:pt x="3620" y="8479"/>
                  </a:cubicBezTo>
                  <a:lnTo>
                    <a:pt x="3620" y="8455"/>
                  </a:lnTo>
                  <a:lnTo>
                    <a:pt x="3859" y="8217"/>
                  </a:lnTo>
                  <a:cubicBezTo>
                    <a:pt x="3918" y="8157"/>
                    <a:pt x="3995" y="8128"/>
                    <a:pt x="4073" y="8128"/>
                  </a:cubicBezTo>
                  <a:close/>
                  <a:moveTo>
                    <a:pt x="10296" y="8126"/>
                  </a:moveTo>
                  <a:cubicBezTo>
                    <a:pt x="10366" y="8126"/>
                    <a:pt x="10439" y="8153"/>
                    <a:pt x="10503" y="8217"/>
                  </a:cubicBezTo>
                  <a:lnTo>
                    <a:pt x="10741" y="8455"/>
                  </a:lnTo>
                  <a:cubicBezTo>
                    <a:pt x="10598" y="8622"/>
                    <a:pt x="10431" y="8765"/>
                    <a:pt x="10288" y="8907"/>
                  </a:cubicBezTo>
                  <a:lnTo>
                    <a:pt x="10074" y="8669"/>
                  </a:lnTo>
                  <a:cubicBezTo>
                    <a:pt x="9834" y="8448"/>
                    <a:pt x="10052" y="8126"/>
                    <a:pt x="10296" y="8126"/>
                  </a:cubicBezTo>
                  <a:close/>
                  <a:moveTo>
                    <a:pt x="7169" y="8794"/>
                  </a:moveTo>
                  <a:cubicBezTo>
                    <a:pt x="7324" y="8794"/>
                    <a:pt x="7478" y="8896"/>
                    <a:pt x="7478" y="9098"/>
                  </a:cubicBezTo>
                  <a:lnTo>
                    <a:pt x="7478" y="10051"/>
                  </a:lnTo>
                  <a:cubicBezTo>
                    <a:pt x="7264" y="10074"/>
                    <a:pt x="7073" y="10074"/>
                    <a:pt x="6859" y="10074"/>
                  </a:cubicBezTo>
                  <a:lnTo>
                    <a:pt x="6859" y="10051"/>
                  </a:lnTo>
                  <a:lnTo>
                    <a:pt x="6859" y="9098"/>
                  </a:lnTo>
                  <a:cubicBezTo>
                    <a:pt x="6859" y="8896"/>
                    <a:pt x="7014" y="8794"/>
                    <a:pt x="7169" y="8794"/>
                  </a:cubicBezTo>
                  <a:close/>
                  <a:moveTo>
                    <a:pt x="7169" y="1"/>
                  </a:moveTo>
                  <a:cubicBezTo>
                    <a:pt x="2382" y="1"/>
                    <a:pt x="1" y="5764"/>
                    <a:pt x="3382" y="9146"/>
                  </a:cubicBezTo>
                  <a:cubicBezTo>
                    <a:pt x="4475" y="10238"/>
                    <a:pt x="5816" y="10727"/>
                    <a:pt x="7131" y="10727"/>
                  </a:cubicBezTo>
                  <a:cubicBezTo>
                    <a:pt x="9886" y="10727"/>
                    <a:pt x="12527" y="8583"/>
                    <a:pt x="12527" y="5359"/>
                  </a:cubicBezTo>
                  <a:cubicBezTo>
                    <a:pt x="12527" y="2406"/>
                    <a:pt x="10122" y="1"/>
                    <a:pt x="71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2" name="Google Shape;11212;p162"/>
          <p:cNvGrpSpPr/>
          <p:nvPr/>
        </p:nvGrpSpPr>
        <p:grpSpPr>
          <a:xfrm>
            <a:off x="4751974" y="4000463"/>
            <a:ext cx="395686" cy="349675"/>
            <a:chOff x="4751974" y="4000463"/>
            <a:chExt cx="395686" cy="349675"/>
          </a:xfrm>
        </p:grpSpPr>
        <p:sp>
          <p:nvSpPr>
            <p:cNvPr id="11213" name="Google Shape;11213;p162"/>
            <p:cNvSpPr/>
            <p:nvPr/>
          </p:nvSpPr>
          <p:spPr>
            <a:xfrm>
              <a:off x="4929652" y="4286388"/>
              <a:ext cx="38800" cy="32658"/>
            </a:xfrm>
            <a:custGeom>
              <a:avLst/>
              <a:gdLst/>
              <a:ahLst/>
              <a:cxnLst/>
              <a:rect l="l" t="t" r="r" b="b"/>
              <a:pathLst>
                <a:path w="1191" h="1001" extrusionOk="0">
                  <a:moveTo>
                    <a:pt x="1191" y="1"/>
                  </a:moveTo>
                  <a:lnTo>
                    <a:pt x="1191" y="1"/>
                  </a:lnTo>
                  <a:cubicBezTo>
                    <a:pt x="988" y="24"/>
                    <a:pt x="786" y="36"/>
                    <a:pt x="586" y="36"/>
                  </a:cubicBezTo>
                  <a:cubicBezTo>
                    <a:pt x="387" y="36"/>
                    <a:pt x="191" y="24"/>
                    <a:pt x="0" y="1"/>
                  </a:cubicBezTo>
                  <a:lnTo>
                    <a:pt x="0" y="1"/>
                  </a:lnTo>
                  <a:lnTo>
                    <a:pt x="595" y="1001"/>
                  </a:lnTo>
                  <a:lnTo>
                    <a:pt x="119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4" name="Google Shape;11214;p162"/>
            <p:cNvSpPr/>
            <p:nvPr/>
          </p:nvSpPr>
          <p:spPr>
            <a:xfrm>
              <a:off x="4774485" y="4230436"/>
              <a:ext cx="349133" cy="119701"/>
            </a:xfrm>
            <a:custGeom>
              <a:avLst/>
              <a:gdLst/>
              <a:ahLst/>
              <a:cxnLst/>
              <a:rect l="l" t="t" r="r" b="b"/>
              <a:pathLst>
                <a:path w="10717" h="3669" extrusionOk="0">
                  <a:moveTo>
                    <a:pt x="2001" y="1"/>
                  </a:moveTo>
                  <a:cubicBezTo>
                    <a:pt x="810" y="358"/>
                    <a:pt x="0" y="1454"/>
                    <a:pt x="0" y="2692"/>
                  </a:cubicBezTo>
                  <a:lnTo>
                    <a:pt x="0" y="3335"/>
                  </a:lnTo>
                  <a:cubicBezTo>
                    <a:pt x="0" y="3525"/>
                    <a:pt x="143" y="3668"/>
                    <a:pt x="310" y="3668"/>
                  </a:cubicBezTo>
                  <a:lnTo>
                    <a:pt x="10383" y="3668"/>
                  </a:lnTo>
                  <a:cubicBezTo>
                    <a:pt x="10574" y="3668"/>
                    <a:pt x="10717" y="3525"/>
                    <a:pt x="10717" y="3335"/>
                  </a:cubicBezTo>
                  <a:lnTo>
                    <a:pt x="10717" y="2692"/>
                  </a:lnTo>
                  <a:cubicBezTo>
                    <a:pt x="10717" y="1454"/>
                    <a:pt x="9907" y="358"/>
                    <a:pt x="8716" y="1"/>
                  </a:cubicBezTo>
                  <a:cubicBezTo>
                    <a:pt x="8240" y="668"/>
                    <a:pt x="7597" y="1192"/>
                    <a:pt x="6835" y="1477"/>
                  </a:cubicBezTo>
                  <a:cubicBezTo>
                    <a:pt x="5549" y="3645"/>
                    <a:pt x="5644" y="3502"/>
                    <a:pt x="5620" y="3525"/>
                  </a:cubicBezTo>
                  <a:cubicBezTo>
                    <a:pt x="5551" y="3606"/>
                    <a:pt x="5454" y="3648"/>
                    <a:pt x="5359" y="3648"/>
                  </a:cubicBezTo>
                  <a:cubicBezTo>
                    <a:pt x="5258" y="3648"/>
                    <a:pt x="5158" y="3600"/>
                    <a:pt x="5096" y="3502"/>
                  </a:cubicBezTo>
                  <a:lnTo>
                    <a:pt x="3882" y="1477"/>
                  </a:lnTo>
                  <a:cubicBezTo>
                    <a:pt x="3120" y="1192"/>
                    <a:pt x="2453" y="668"/>
                    <a:pt x="20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5" name="Google Shape;11215;p162"/>
            <p:cNvSpPr/>
            <p:nvPr/>
          </p:nvSpPr>
          <p:spPr>
            <a:xfrm>
              <a:off x="4751974" y="4042418"/>
              <a:ext cx="83822" cy="132914"/>
            </a:xfrm>
            <a:custGeom>
              <a:avLst/>
              <a:gdLst/>
              <a:ahLst/>
              <a:cxnLst/>
              <a:rect l="l" t="t" r="r" b="b"/>
              <a:pathLst>
                <a:path w="2573" h="4074" extrusionOk="0">
                  <a:moveTo>
                    <a:pt x="2572" y="1"/>
                  </a:moveTo>
                  <a:cubicBezTo>
                    <a:pt x="429" y="263"/>
                    <a:pt x="1" y="3216"/>
                    <a:pt x="2001" y="4073"/>
                  </a:cubicBezTo>
                  <a:cubicBezTo>
                    <a:pt x="1953" y="3668"/>
                    <a:pt x="1953" y="3478"/>
                    <a:pt x="1953" y="2168"/>
                  </a:cubicBezTo>
                  <a:cubicBezTo>
                    <a:pt x="1953" y="1406"/>
                    <a:pt x="2168" y="644"/>
                    <a:pt x="25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6" name="Google Shape;11216;p162"/>
            <p:cNvSpPr/>
            <p:nvPr/>
          </p:nvSpPr>
          <p:spPr>
            <a:xfrm>
              <a:off x="5057649" y="4036220"/>
              <a:ext cx="90012" cy="132882"/>
            </a:xfrm>
            <a:custGeom>
              <a:avLst/>
              <a:gdLst/>
              <a:ahLst/>
              <a:cxnLst/>
              <a:rect l="l" t="t" r="r" b="b"/>
              <a:pathLst>
                <a:path w="2763" h="4073" extrusionOk="0">
                  <a:moveTo>
                    <a:pt x="0" y="0"/>
                  </a:moveTo>
                  <a:lnTo>
                    <a:pt x="0" y="0"/>
                  </a:lnTo>
                  <a:cubicBezTo>
                    <a:pt x="501" y="691"/>
                    <a:pt x="762" y="1524"/>
                    <a:pt x="762" y="2358"/>
                  </a:cubicBezTo>
                  <a:cubicBezTo>
                    <a:pt x="786" y="2930"/>
                    <a:pt x="762" y="3501"/>
                    <a:pt x="739" y="4073"/>
                  </a:cubicBezTo>
                  <a:cubicBezTo>
                    <a:pt x="2763" y="3191"/>
                    <a:pt x="2239" y="143"/>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7" name="Google Shape;11217;p162"/>
            <p:cNvSpPr/>
            <p:nvPr/>
          </p:nvSpPr>
          <p:spPr>
            <a:xfrm>
              <a:off x="4897042" y="4124992"/>
              <a:ext cx="23325" cy="21565"/>
            </a:xfrm>
            <a:custGeom>
              <a:avLst/>
              <a:gdLst/>
              <a:ahLst/>
              <a:cxnLst/>
              <a:rect l="l" t="t" r="r" b="b"/>
              <a:pathLst>
                <a:path w="716" h="661" extrusionOk="0">
                  <a:moveTo>
                    <a:pt x="367" y="0"/>
                  </a:moveTo>
                  <a:cubicBezTo>
                    <a:pt x="209" y="0"/>
                    <a:pt x="48" y="101"/>
                    <a:pt x="25" y="304"/>
                  </a:cubicBezTo>
                  <a:cubicBezTo>
                    <a:pt x="1" y="542"/>
                    <a:pt x="179" y="661"/>
                    <a:pt x="358" y="661"/>
                  </a:cubicBezTo>
                  <a:cubicBezTo>
                    <a:pt x="537" y="661"/>
                    <a:pt x="715" y="542"/>
                    <a:pt x="691" y="304"/>
                  </a:cubicBezTo>
                  <a:cubicBezTo>
                    <a:pt x="680" y="101"/>
                    <a:pt x="525" y="0"/>
                    <a:pt x="3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8" name="Google Shape;11218;p162"/>
            <p:cNvSpPr/>
            <p:nvPr/>
          </p:nvSpPr>
          <p:spPr>
            <a:xfrm>
              <a:off x="4978518" y="4124992"/>
              <a:ext cx="23293" cy="21565"/>
            </a:xfrm>
            <a:custGeom>
              <a:avLst/>
              <a:gdLst/>
              <a:ahLst/>
              <a:cxnLst/>
              <a:rect l="l" t="t" r="r" b="b"/>
              <a:pathLst>
                <a:path w="715" h="661" extrusionOk="0">
                  <a:moveTo>
                    <a:pt x="366" y="0"/>
                  </a:moveTo>
                  <a:cubicBezTo>
                    <a:pt x="209" y="0"/>
                    <a:pt x="48" y="101"/>
                    <a:pt x="24" y="304"/>
                  </a:cubicBezTo>
                  <a:cubicBezTo>
                    <a:pt x="0" y="542"/>
                    <a:pt x="179" y="661"/>
                    <a:pt x="358" y="661"/>
                  </a:cubicBezTo>
                  <a:cubicBezTo>
                    <a:pt x="536" y="661"/>
                    <a:pt x="715" y="542"/>
                    <a:pt x="691" y="304"/>
                  </a:cubicBezTo>
                  <a:cubicBezTo>
                    <a:pt x="679" y="101"/>
                    <a:pt x="524" y="0"/>
                    <a:pt x="3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9" name="Google Shape;11219;p162"/>
            <p:cNvSpPr/>
            <p:nvPr/>
          </p:nvSpPr>
          <p:spPr>
            <a:xfrm>
              <a:off x="4835764" y="4000463"/>
              <a:ext cx="225795" cy="124367"/>
            </a:xfrm>
            <a:custGeom>
              <a:avLst/>
              <a:gdLst/>
              <a:ahLst/>
              <a:cxnLst/>
              <a:rect l="l" t="t" r="r" b="b"/>
              <a:pathLst>
                <a:path w="6931" h="3812" extrusionOk="0">
                  <a:moveTo>
                    <a:pt x="3477" y="1"/>
                  </a:moveTo>
                  <a:cubicBezTo>
                    <a:pt x="1548" y="1"/>
                    <a:pt x="0" y="1549"/>
                    <a:pt x="0" y="3454"/>
                  </a:cubicBezTo>
                  <a:lnTo>
                    <a:pt x="0" y="3811"/>
                  </a:lnTo>
                  <a:lnTo>
                    <a:pt x="1334" y="3811"/>
                  </a:lnTo>
                  <a:cubicBezTo>
                    <a:pt x="1477" y="3371"/>
                    <a:pt x="1852" y="3150"/>
                    <a:pt x="2230" y="3150"/>
                  </a:cubicBezTo>
                  <a:cubicBezTo>
                    <a:pt x="2608" y="3150"/>
                    <a:pt x="2989" y="3371"/>
                    <a:pt x="3144" y="3811"/>
                  </a:cubicBezTo>
                  <a:lnTo>
                    <a:pt x="3811" y="3811"/>
                  </a:lnTo>
                  <a:cubicBezTo>
                    <a:pt x="3966" y="3383"/>
                    <a:pt x="4347" y="3168"/>
                    <a:pt x="4725" y="3168"/>
                  </a:cubicBezTo>
                  <a:cubicBezTo>
                    <a:pt x="5103" y="3168"/>
                    <a:pt x="5478" y="3383"/>
                    <a:pt x="5621" y="3811"/>
                  </a:cubicBezTo>
                  <a:lnTo>
                    <a:pt x="6930" y="3811"/>
                  </a:lnTo>
                  <a:lnTo>
                    <a:pt x="6930" y="3454"/>
                  </a:lnTo>
                  <a:cubicBezTo>
                    <a:pt x="6930" y="1549"/>
                    <a:pt x="5383" y="1"/>
                    <a:pt x="3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0" name="Google Shape;11220;p162"/>
            <p:cNvSpPr/>
            <p:nvPr/>
          </p:nvSpPr>
          <p:spPr>
            <a:xfrm>
              <a:off x="4835764" y="4144991"/>
              <a:ext cx="225795" cy="122018"/>
            </a:xfrm>
            <a:custGeom>
              <a:avLst/>
              <a:gdLst/>
              <a:ahLst/>
              <a:cxnLst/>
              <a:rect l="l" t="t" r="r" b="b"/>
              <a:pathLst>
                <a:path w="6931" h="3740" extrusionOk="0">
                  <a:moveTo>
                    <a:pt x="2822" y="1237"/>
                  </a:moveTo>
                  <a:cubicBezTo>
                    <a:pt x="2834" y="1237"/>
                    <a:pt x="2846" y="1237"/>
                    <a:pt x="2858" y="1239"/>
                  </a:cubicBezTo>
                  <a:lnTo>
                    <a:pt x="4120" y="1239"/>
                  </a:lnTo>
                  <a:cubicBezTo>
                    <a:pt x="4263" y="1239"/>
                    <a:pt x="4406" y="1358"/>
                    <a:pt x="4406" y="1524"/>
                  </a:cubicBezTo>
                  <a:cubicBezTo>
                    <a:pt x="4430" y="1715"/>
                    <a:pt x="4287" y="1858"/>
                    <a:pt x="4120" y="1882"/>
                  </a:cubicBezTo>
                  <a:lnTo>
                    <a:pt x="2858" y="1882"/>
                  </a:lnTo>
                  <a:cubicBezTo>
                    <a:pt x="2692" y="1882"/>
                    <a:pt x="2572" y="1763"/>
                    <a:pt x="2549" y="1596"/>
                  </a:cubicBezTo>
                  <a:cubicBezTo>
                    <a:pt x="2504" y="1416"/>
                    <a:pt x="2628" y="1237"/>
                    <a:pt x="2822" y="1237"/>
                  </a:cubicBezTo>
                  <a:close/>
                  <a:moveTo>
                    <a:pt x="0" y="0"/>
                  </a:moveTo>
                  <a:lnTo>
                    <a:pt x="0" y="286"/>
                  </a:lnTo>
                  <a:cubicBezTo>
                    <a:pt x="0" y="2191"/>
                    <a:pt x="1548" y="3739"/>
                    <a:pt x="3477" y="3739"/>
                  </a:cubicBezTo>
                  <a:cubicBezTo>
                    <a:pt x="5383" y="3739"/>
                    <a:pt x="6907" y="2191"/>
                    <a:pt x="6930" y="286"/>
                  </a:cubicBezTo>
                  <a:lnTo>
                    <a:pt x="6930" y="0"/>
                  </a:lnTo>
                  <a:lnTo>
                    <a:pt x="5621" y="0"/>
                  </a:lnTo>
                  <a:cubicBezTo>
                    <a:pt x="5478" y="429"/>
                    <a:pt x="5103" y="643"/>
                    <a:pt x="4725" y="643"/>
                  </a:cubicBezTo>
                  <a:cubicBezTo>
                    <a:pt x="4347" y="643"/>
                    <a:pt x="3966" y="429"/>
                    <a:pt x="3811" y="0"/>
                  </a:cubicBezTo>
                  <a:lnTo>
                    <a:pt x="3144" y="0"/>
                  </a:lnTo>
                  <a:cubicBezTo>
                    <a:pt x="2989" y="429"/>
                    <a:pt x="2608" y="643"/>
                    <a:pt x="2230" y="643"/>
                  </a:cubicBezTo>
                  <a:cubicBezTo>
                    <a:pt x="1852" y="643"/>
                    <a:pt x="1477" y="429"/>
                    <a:pt x="1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21" name="Google Shape;11221;p162"/>
          <p:cNvSpPr/>
          <p:nvPr/>
        </p:nvSpPr>
        <p:spPr>
          <a:xfrm>
            <a:off x="5559440" y="4043299"/>
            <a:ext cx="86298" cy="74515"/>
          </a:xfrm>
          <a:custGeom>
            <a:avLst/>
            <a:gdLst/>
            <a:ahLst/>
            <a:cxnLst/>
            <a:rect l="l" t="t" r="r" b="b"/>
            <a:pathLst>
              <a:path w="2649" h="2284" extrusionOk="0">
                <a:moveTo>
                  <a:pt x="1303" y="1"/>
                </a:moveTo>
                <a:cubicBezTo>
                  <a:pt x="1078" y="1"/>
                  <a:pt x="846" y="86"/>
                  <a:pt x="648" y="283"/>
                </a:cubicBezTo>
                <a:cubicBezTo>
                  <a:pt x="1" y="911"/>
                  <a:pt x="540" y="1882"/>
                  <a:pt x="1286" y="1882"/>
                </a:cubicBezTo>
                <a:cubicBezTo>
                  <a:pt x="1418" y="1882"/>
                  <a:pt x="1557" y="1852"/>
                  <a:pt x="1696" y="1784"/>
                </a:cubicBezTo>
                <a:lnTo>
                  <a:pt x="2196" y="2284"/>
                </a:lnTo>
                <a:cubicBezTo>
                  <a:pt x="2339" y="2117"/>
                  <a:pt x="2482" y="1974"/>
                  <a:pt x="2649" y="1831"/>
                </a:cubicBezTo>
                <a:lnTo>
                  <a:pt x="2149" y="1331"/>
                </a:lnTo>
                <a:cubicBezTo>
                  <a:pt x="2480" y="634"/>
                  <a:pt x="1918" y="1"/>
                  <a:pt x="13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2" name="Google Shape;11222;p162"/>
          <p:cNvSpPr/>
          <p:nvPr/>
        </p:nvSpPr>
        <p:spPr>
          <a:xfrm>
            <a:off x="5559538" y="4232785"/>
            <a:ext cx="86200" cy="74385"/>
          </a:xfrm>
          <a:custGeom>
            <a:avLst/>
            <a:gdLst/>
            <a:ahLst/>
            <a:cxnLst/>
            <a:rect l="l" t="t" r="r" b="b"/>
            <a:pathLst>
              <a:path w="2646" h="2280" extrusionOk="0">
                <a:moveTo>
                  <a:pt x="2193" y="0"/>
                </a:moveTo>
                <a:lnTo>
                  <a:pt x="1717" y="501"/>
                </a:lnTo>
                <a:cubicBezTo>
                  <a:pt x="1566" y="427"/>
                  <a:pt x="1419" y="394"/>
                  <a:pt x="1279" y="394"/>
                </a:cubicBezTo>
                <a:cubicBezTo>
                  <a:pt x="515" y="394"/>
                  <a:pt x="1" y="1376"/>
                  <a:pt x="645" y="2001"/>
                </a:cubicBezTo>
                <a:cubicBezTo>
                  <a:pt x="840" y="2196"/>
                  <a:pt x="1069" y="2279"/>
                  <a:pt x="1291" y="2279"/>
                </a:cubicBezTo>
                <a:cubicBezTo>
                  <a:pt x="1909" y="2279"/>
                  <a:pt x="2479" y="1630"/>
                  <a:pt x="2146" y="929"/>
                </a:cubicBezTo>
                <a:lnTo>
                  <a:pt x="2646" y="429"/>
                </a:lnTo>
                <a:cubicBezTo>
                  <a:pt x="2479" y="310"/>
                  <a:pt x="2336" y="167"/>
                  <a:pt x="21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3" name="Google Shape;11223;p162"/>
          <p:cNvSpPr/>
          <p:nvPr/>
        </p:nvSpPr>
        <p:spPr>
          <a:xfrm>
            <a:off x="5759759" y="4042973"/>
            <a:ext cx="86428" cy="74842"/>
          </a:xfrm>
          <a:custGeom>
            <a:avLst/>
            <a:gdLst/>
            <a:ahLst/>
            <a:cxnLst/>
            <a:rect l="l" t="t" r="r" b="b"/>
            <a:pathLst>
              <a:path w="2653" h="2294" extrusionOk="0">
                <a:moveTo>
                  <a:pt x="1362" y="0"/>
                </a:moveTo>
                <a:cubicBezTo>
                  <a:pt x="742" y="0"/>
                  <a:pt x="170" y="645"/>
                  <a:pt x="501" y="1341"/>
                </a:cubicBezTo>
                <a:lnTo>
                  <a:pt x="1" y="1841"/>
                </a:lnTo>
                <a:cubicBezTo>
                  <a:pt x="167" y="1984"/>
                  <a:pt x="310" y="2127"/>
                  <a:pt x="453" y="2294"/>
                </a:cubicBezTo>
                <a:lnTo>
                  <a:pt x="953" y="1794"/>
                </a:lnTo>
                <a:cubicBezTo>
                  <a:pt x="1096" y="1862"/>
                  <a:pt x="1237" y="1892"/>
                  <a:pt x="1371" y="1892"/>
                </a:cubicBezTo>
                <a:cubicBezTo>
                  <a:pt x="2127" y="1892"/>
                  <a:pt x="2652" y="921"/>
                  <a:pt x="2025" y="293"/>
                </a:cubicBezTo>
                <a:cubicBezTo>
                  <a:pt x="1826" y="88"/>
                  <a:pt x="1591" y="0"/>
                  <a:pt x="13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4" name="Google Shape;11224;p162"/>
          <p:cNvSpPr/>
          <p:nvPr/>
        </p:nvSpPr>
        <p:spPr>
          <a:xfrm>
            <a:off x="5660463" y="4000463"/>
            <a:ext cx="85353" cy="83194"/>
          </a:xfrm>
          <a:custGeom>
            <a:avLst/>
            <a:gdLst/>
            <a:ahLst/>
            <a:cxnLst/>
            <a:rect l="l" t="t" r="r" b="b"/>
            <a:pathLst>
              <a:path w="2620" h="2550" extrusionOk="0">
                <a:moveTo>
                  <a:pt x="1310" y="1"/>
                </a:moveTo>
                <a:cubicBezTo>
                  <a:pt x="238" y="1"/>
                  <a:pt x="0" y="1477"/>
                  <a:pt x="1000" y="1835"/>
                </a:cubicBezTo>
                <a:lnTo>
                  <a:pt x="1000" y="2549"/>
                </a:lnTo>
                <a:cubicBezTo>
                  <a:pt x="1096" y="2537"/>
                  <a:pt x="1197" y="2531"/>
                  <a:pt x="1301" y="2531"/>
                </a:cubicBezTo>
                <a:cubicBezTo>
                  <a:pt x="1405" y="2531"/>
                  <a:pt x="1512" y="2537"/>
                  <a:pt x="1620" y="2549"/>
                </a:cubicBezTo>
                <a:lnTo>
                  <a:pt x="1620" y="1835"/>
                </a:lnTo>
                <a:cubicBezTo>
                  <a:pt x="2620" y="1477"/>
                  <a:pt x="2358" y="1"/>
                  <a:pt x="1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5" name="Google Shape;11225;p162"/>
          <p:cNvSpPr/>
          <p:nvPr/>
        </p:nvSpPr>
        <p:spPr>
          <a:xfrm>
            <a:off x="5528557" y="4143915"/>
            <a:ext cx="83040" cy="61922"/>
          </a:xfrm>
          <a:custGeom>
            <a:avLst/>
            <a:gdLst/>
            <a:ahLst/>
            <a:cxnLst/>
            <a:rect l="l" t="t" r="r" b="b"/>
            <a:pathLst>
              <a:path w="2549" h="1898" extrusionOk="0">
                <a:moveTo>
                  <a:pt x="956" y="1"/>
                </a:moveTo>
                <a:cubicBezTo>
                  <a:pt x="478" y="1"/>
                  <a:pt x="1" y="342"/>
                  <a:pt x="1" y="938"/>
                </a:cubicBezTo>
                <a:cubicBezTo>
                  <a:pt x="1" y="1550"/>
                  <a:pt x="482" y="1898"/>
                  <a:pt x="961" y="1898"/>
                </a:cubicBezTo>
                <a:cubicBezTo>
                  <a:pt x="1322" y="1898"/>
                  <a:pt x="1681" y="1701"/>
                  <a:pt x="1835" y="1272"/>
                </a:cubicBezTo>
                <a:lnTo>
                  <a:pt x="2549" y="1272"/>
                </a:lnTo>
                <a:cubicBezTo>
                  <a:pt x="2525" y="1057"/>
                  <a:pt x="2525" y="843"/>
                  <a:pt x="2549" y="629"/>
                </a:cubicBezTo>
                <a:lnTo>
                  <a:pt x="1835" y="629"/>
                </a:lnTo>
                <a:cubicBezTo>
                  <a:pt x="1680" y="197"/>
                  <a:pt x="1318" y="1"/>
                  <a:pt x="9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6" name="Google Shape;11226;p162"/>
          <p:cNvSpPr/>
          <p:nvPr/>
        </p:nvSpPr>
        <p:spPr>
          <a:xfrm>
            <a:off x="5660463" y="4266976"/>
            <a:ext cx="85353" cy="83161"/>
          </a:xfrm>
          <a:custGeom>
            <a:avLst/>
            <a:gdLst/>
            <a:ahLst/>
            <a:cxnLst/>
            <a:rect l="l" t="t" r="r" b="b"/>
            <a:pathLst>
              <a:path w="2620" h="2549" extrusionOk="0">
                <a:moveTo>
                  <a:pt x="1000" y="0"/>
                </a:moveTo>
                <a:lnTo>
                  <a:pt x="1000" y="715"/>
                </a:lnTo>
                <a:cubicBezTo>
                  <a:pt x="0" y="1072"/>
                  <a:pt x="238" y="2548"/>
                  <a:pt x="1310" y="2548"/>
                </a:cubicBezTo>
                <a:cubicBezTo>
                  <a:pt x="2358" y="2548"/>
                  <a:pt x="2620" y="1072"/>
                  <a:pt x="1620" y="715"/>
                </a:cubicBezTo>
                <a:lnTo>
                  <a:pt x="1620" y="0"/>
                </a:lnTo>
                <a:cubicBezTo>
                  <a:pt x="1512" y="12"/>
                  <a:pt x="1405" y="18"/>
                  <a:pt x="1301" y="18"/>
                </a:cubicBezTo>
                <a:cubicBezTo>
                  <a:pt x="1197" y="18"/>
                  <a:pt x="1096" y="12"/>
                  <a:pt x="10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7" name="Google Shape;11227;p162"/>
          <p:cNvSpPr/>
          <p:nvPr/>
        </p:nvSpPr>
        <p:spPr>
          <a:xfrm>
            <a:off x="5759759" y="4232785"/>
            <a:ext cx="86330" cy="74385"/>
          </a:xfrm>
          <a:custGeom>
            <a:avLst/>
            <a:gdLst/>
            <a:ahLst/>
            <a:cxnLst/>
            <a:rect l="l" t="t" r="r" b="b"/>
            <a:pathLst>
              <a:path w="2650" h="2280" extrusionOk="0">
                <a:moveTo>
                  <a:pt x="453" y="0"/>
                </a:moveTo>
                <a:cubicBezTo>
                  <a:pt x="310" y="167"/>
                  <a:pt x="167" y="310"/>
                  <a:pt x="1" y="429"/>
                </a:cubicBezTo>
                <a:lnTo>
                  <a:pt x="501" y="929"/>
                </a:lnTo>
                <a:cubicBezTo>
                  <a:pt x="168" y="1630"/>
                  <a:pt x="737" y="2279"/>
                  <a:pt x="1365" y="2279"/>
                </a:cubicBezTo>
                <a:cubicBezTo>
                  <a:pt x="1591" y="2279"/>
                  <a:pt x="1823" y="2196"/>
                  <a:pt x="2025" y="2001"/>
                </a:cubicBezTo>
                <a:cubicBezTo>
                  <a:pt x="2649" y="1376"/>
                  <a:pt x="2132" y="394"/>
                  <a:pt x="1382" y="394"/>
                </a:cubicBezTo>
                <a:cubicBezTo>
                  <a:pt x="1245" y="394"/>
                  <a:pt x="1100" y="427"/>
                  <a:pt x="953" y="501"/>
                </a:cubicBezTo>
                <a:lnTo>
                  <a:pt x="45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8" name="Google Shape;11228;p162"/>
          <p:cNvSpPr/>
          <p:nvPr/>
        </p:nvSpPr>
        <p:spPr>
          <a:xfrm>
            <a:off x="5793901" y="4144208"/>
            <a:ext cx="92357" cy="61759"/>
          </a:xfrm>
          <a:custGeom>
            <a:avLst/>
            <a:gdLst/>
            <a:ahLst/>
            <a:cxnLst/>
            <a:rect l="l" t="t" r="r" b="b"/>
            <a:pathLst>
              <a:path w="2835" h="1893" extrusionOk="0">
                <a:moveTo>
                  <a:pt x="1620" y="1"/>
                </a:moveTo>
                <a:cubicBezTo>
                  <a:pt x="1215" y="1"/>
                  <a:pt x="858" y="263"/>
                  <a:pt x="739" y="644"/>
                </a:cubicBezTo>
                <a:lnTo>
                  <a:pt x="0" y="644"/>
                </a:lnTo>
                <a:cubicBezTo>
                  <a:pt x="24" y="834"/>
                  <a:pt x="24" y="1048"/>
                  <a:pt x="0" y="1263"/>
                </a:cubicBezTo>
                <a:lnTo>
                  <a:pt x="739" y="1263"/>
                </a:lnTo>
                <a:cubicBezTo>
                  <a:pt x="875" y="1670"/>
                  <a:pt x="1251" y="1892"/>
                  <a:pt x="1629" y="1892"/>
                </a:cubicBezTo>
                <a:cubicBezTo>
                  <a:pt x="1913" y="1892"/>
                  <a:pt x="2198" y="1767"/>
                  <a:pt x="2382" y="1501"/>
                </a:cubicBezTo>
                <a:cubicBezTo>
                  <a:pt x="2834" y="882"/>
                  <a:pt x="2382" y="1"/>
                  <a:pt x="1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9" name="Google Shape;11229;p162"/>
          <p:cNvSpPr/>
          <p:nvPr/>
        </p:nvSpPr>
        <p:spPr>
          <a:xfrm>
            <a:off x="5606938" y="4103819"/>
            <a:ext cx="167579" cy="143126"/>
          </a:xfrm>
          <a:custGeom>
            <a:avLst/>
            <a:gdLst/>
            <a:ahLst/>
            <a:cxnLst/>
            <a:rect l="l" t="t" r="r" b="b"/>
            <a:pathLst>
              <a:path w="5144" h="4387" extrusionOk="0">
                <a:moveTo>
                  <a:pt x="3161" y="624"/>
                </a:moveTo>
                <a:cubicBezTo>
                  <a:pt x="3389" y="624"/>
                  <a:pt x="3599" y="897"/>
                  <a:pt x="3406" y="1143"/>
                </a:cubicBezTo>
                <a:lnTo>
                  <a:pt x="3144" y="1429"/>
                </a:lnTo>
                <a:lnTo>
                  <a:pt x="3406" y="1739"/>
                </a:lnTo>
                <a:cubicBezTo>
                  <a:pt x="3501" y="1858"/>
                  <a:pt x="3501" y="2024"/>
                  <a:pt x="3406" y="2144"/>
                </a:cubicBezTo>
                <a:lnTo>
                  <a:pt x="3144" y="2429"/>
                </a:lnTo>
                <a:lnTo>
                  <a:pt x="3406" y="2739"/>
                </a:lnTo>
                <a:cubicBezTo>
                  <a:pt x="3501" y="2858"/>
                  <a:pt x="3501" y="3025"/>
                  <a:pt x="3406" y="3144"/>
                </a:cubicBezTo>
                <a:lnTo>
                  <a:pt x="2977" y="3644"/>
                </a:lnTo>
                <a:cubicBezTo>
                  <a:pt x="2911" y="3722"/>
                  <a:pt x="2831" y="3755"/>
                  <a:pt x="2752" y="3755"/>
                </a:cubicBezTo>
                <a:cubicBezTo>
                  <a:pt x="2521" y="3755"/>
                  <a:pt x="2305" y="3470"/>
                  <a:pt x="2501" y="3239"/>
                </a:cubicBezTo>
                <a:lnTo>
                  <a:pt x="2763" y="2929"/>
                </a:lnTo>
                <a:lnTo>
                  <a:pt x="2501" y="2644"/>
                </a:lnTo>
                <a:cubicBezTo>
                  <a:pt x="2405" y="2525"/>
                  <a:pt x="2405" y="2358"/>
                  <a:pt x="2501" y="2239"/>
                </a:cubicBezTo>
                <a:lnTo>
                  <a:pt x="2763" y="1953"/>
                </a:lnTo>
                <a:lnTo>
                  <a:pt x="2501" y="1643"/>
                </a:lnTo>
                <a:cubicBezTo>
                  <a:pt x="2405" y="1524"/>
                  <a:pt x="2405" y="1358"/>
                  <a:pt x="2501" y="1239"/>
                </a:cubicBezTo>
                <a:lnTo>
                  <a:pt x="2929" y="738"/>
                </a:lnTo>
                <a:cubicBezTo>
                  <a:pt x="2997" y="658"/>
                  <a:pt x="3080" y="624"/>
                  <a:pt x="3161" y="624"/>
                </a:cubicBezTo>
                <a:close/>
                <a:moveTo>
                  <a:pt x="2953" y="0"/>
                </a:moveTo>
                <a:cubicBezTo>
                  <a:pt x="1000" y="0"/>
                  <a:pt x="0" y="2358"/>
                  <a:pt x="1381" y="3739"/>
                </a:cubicBezTo>
                <a:cubicBezTo>
                  <a:pt x="1828" y="4186"/>
                  <a:pt x="2380" y="4386"/>
                  <a:pt x="2922" y="4386"/>
                </a:cubicBezTo>
                <a:cubicBezTo>
                  <a:pt x="4054" y="4386"/>
                  <a:pt x="5144" y="3512"/>
                  <a:pt x="5144" y="2191"/>
                </a:cubicBezTo>
                <a:cubicBezTo>
                  <a:pt x="5144" y="977"/>
                  <a:pt x="4168" y="0"/>
                  <a:pt x="2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30" name="Google Shape;11230;p162"/>
          <p:cNvGrpSpPr/>
          <p:nvPr/>
        </p:nvGrpSpPr>
        <p:grpSpPr>
          <a:xfrm>
            <a:off x="6281097" y="4001082"/>
            <a:ext cx="351479" cy="348272"/>
            <a:chOff x="6281097" y="4001082"/>
            <a:chExt cx="351479" cy="348272"/>
          </a:xfrm>
        </p:grpSpPr>
        <p:sp>
          <p:nvSpPr>
            <p:cNvPr id="11231" name="Google Shape;11231;p162"/>
            <p:cNvSpPr/>
            <p:nvPr/>
          </p:nvSpPr>
          <p:spPr>
            <a:xfrm>
              <a:off x="6281097" y="4226554"/>
              <a:ext cx="351479" cy="102606"/>
            </a:xfrm>
            <a:custGeom>
              <a:avLst/>
              <a:gdLst/>
              <a:ahLst/>
              <a:cxnLst/>
              <a:rect l="l" t="t" r="r" b="b"/>
              <a:pathLst>
                <a:path w="10789" h="3145" extrusionOk="0">
                  <a:moveTo>
                    <a:pt x="1668" y="1"/>
                  </a:moveTo>
                  <a:cubicBezTo>
                    <a:pt x="882" y="25"/>
                    <a:pt x="215" y="596"/>
                    <a:pt x="96" y="1382"/>
                  </a:cubicBezTo>
                  <a:cubicBezTo>
                    <a:pt x="1" y="2192"/>
                    <a:pt x="549" y="2954"/>
                    <a:pt x="1334" y="3121"/>
                  </a:cubicBezTo>
                  <a:lnTo>
                    <a:pt x="1334" y="1573"/>
                  </a:lnTo>
                  <a:cubicBezTo>
                    <a:pt x="1334" y="1049"/>
                    <a:pt x="1763" y="644"/>
                    <a:pt x="2287" y="620"/>
                  </a:cubicBezTo>
                  <a:lnTo>
                    <a:pt x="4168" y="620"/>
                  </a:lnTo>
                  <a:cubicBezTo>
                    <a:pt x="4692" y="644"/>
                    <a:pt x="5097" y="1049"/>
                    <a:pt x="5097" y="1573"/>
                  </a:cubicBezTo>
                  <a:lnTo>
                    <a:pt x="5097" y="3144"/>
                  </a:lnTo>
                  <a:lnTo>
                    <a:pt x="10432" y="3144"/>
                  </a:lnTo>
                  <a:cubicBezTo>
                    <a:pt x="10574" y="3144"/>
                    <a:pt x="10717" y="3025"/>
                    <a:pt x="10741" y="2882"/>
                  </a:cubicBezTo>
                  <a:cubicBezTo>
                    <a:pt x="10786" y="2703"/>
                    <a:pt x="10662" y="2523"/>
                    <a:pt x="10468" y="2523"/>
                  </a:cubicBezTo>
                  <a:cubicBezTo>
                    <a:pt x="10456" y="2523"/>
                    <a:pt x="10444" y="2524"/>
                    <a:pt x="10432" y="2525"/>
                  </a:cubicBezTo>
                  <a:lnTo>
                    <a:pt x="10098" y="2525"/>
                  </a:lnTo>
                  <a:lnTo>
                    <a:pt x="10098" y="644"/>
                  </a:lnTo>
                  <a:lnTo>
                    <a:pt x="10432" y="644"/>
                  </a:lnTo>
                  <a:cubicBezTo>
                    <a:pt x="10574" y="644"/>
                    <a:pt x="10717" y="525"/>
                    <a:pt x="10741" y="382"/>
                  </a:cubicBezTo>
                  <a:cubicBezTo>
                    <a:pt x="10789" y="191"/>
                    <a:pt x="10646" y="1"/>
                    <a:pt x="104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2" name="Google Shape;11232;p162"/>
            <p:cNvSpPr/>
            <p:nvPr/>
          </p:nvSpPr>
          <p:spPr>
            <a:xfrm>
              <a:off x="6345503" y="4267661"/>
              <a:ext cx="81476" cy="81693"/>
            </a:xfrm>
            <a:custGeom>
              <a:avLst/>
              <a:gdLst/>
              <a:ahLst/>
              <a:cxnLst/>
              <a:rect l="l" t="t" r="r" b="b"/>
              <a:pathLst>
                <a:path w="2501" h="2504" extrusionOk="0">
                  <a:moveTo>
                    <a:pt x="2223" y="1"/>
                  </a:moveTo>
                  <a:cubicBezTo>
                    <a:pt x="2213" y="1"/>
                    <a:pt x="2202" y="2"/>
                    <a:pt x="2191" y="3"/>
                  </a:cubicBezTo>
                  <a:lnTo>
                    <a:pt x="310" y="3"/>
                  </a:lnTo>
                  <a:cubicBezTo>
                    <a:pt x="143" y="3"/>
                    <a:pt x="0" y="146"/>
                    <a:pt x="0" y="313"/>
                  </a:cubicBezTo>
                  <a:lnTo>
                    <a:pt x="0" y="2194"/>
                  </a:lnTo>
                  <a:cubicBezTo>
                    <a:pt x="0" y="2370"/>
                    <a:pt x="146" y="2498"/>
                    <a:pt x="316" y="2498"/>
                  </a:cubicBezTo>
                  <a:cubicBezTo>
                    <a:pt x="353" y="2498"/>
                    <a:pt x="391" y="2492"/>
                    <a:pt x="429" y="2480"/>
                  </a:cubicBezTo>
                  <a:lnTo>
                    <a:pt x="1263" y="2218"/>
                  </a:lnTo>
                  <a:cubicBezTo>
                    <a:pt x="2191" y="2504"/>
                    <a:pt x="2144" y="2504"/>
                    <a:pt x="2215" y="2504"/>
                  </a:cubicBezTo>
                  <a:cubicBezTo>
                    <a:pt x="2382" y="2504"/>
                    <a:pt x="2501" y="2361"/>
                    <a:pt x="2501" y="2194"/>
                  </a:cubicBezTo>
                  <a:lnTo>
                    <a:pt x="2501" y="313"/>
                  </a:lnTo>
                  <a:cubicBezTo>
                    <a:pt x="2501" y="157"/>
                    <a:pt x="2376" y="1"/>
                    <a:pt x="22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3" name="Google Shape;11233;p162"/>
            <p:cNvSpPr/>
            <p:nvPr/>
          </p:nvSpPr>
          <p:spPr>
            <a:xfrm>
              <a:off x="6343939" y="4124796"/>
              <a:ext cx="225795" cy="82378"/>
            </a:xfrm>
            <a:custGeom>
              <a:avLst/>
              <a:gdLst/>
              <a:ahLst/>
              <a:cxnLst/>
              <a:rect l="l" t="t" r="r" b="b"/>
              <a:pathLst>
                <a:path w="6931" h="2525" extrusionOk="0">
                  <a:moveTo>
                    <a:pt x="2859" y="661"/>
                  </a:moveTo>
                  <a:cubicBezTo>
                    <a:pt x="3004" y="661"/>
                    <a:pt x="3152" y="767"/>
                    <a:pt x="3168" y="929"/>
                  </a:cubicBezTo>
                  <a:cubicBezTo>
                    <a:pt x="3168" y="1119"/>
                    <a:pt x="3025" y="1239"/>
                    <a:pt x="2859" y="1262"/>
                  </a:cubicBezTo>
                  <a:cubicBezTo>
                    <a:pt x="2597" y="1239"/>
                    <a:pt x="2478" y="929"/>
                    <a:pt x="2668" y="738"/>
                  </a:cubicBezTo>
                  <a:cubicBezTo>
                    <a:pt x="2722" y="685"/>
                    <a:pt x="2790" y="661"/>
                    <a:pt x="2859" y="661"/>
                  </a:cubicBezTo>
                  <a:close/>
                  <a:moveTo>
                    <a:pt x="4085" y="1254"/>
                  </a:moveTo>
                  <a:cubicBezTo>
                    <a:pt x="4248" y="1254"/>
                    <a:pt x="4407" y="1381"/>
                    <a:pt x="4407" y="1572"/>
                  </a:cubicBezTo>
                  <a:cubicBezTo>
                    <a:pt x="4407" y="1739"/>
                    <a:pt x="4287" y="1882"/>
                    <a:pt x="4097" y="1882"/>
                  </a:cubicBezTo>
                  <a:cubicBezTo>
                    <a:pt x="3835" y="1882"/>
                    <a:pt x="3668" y="1548"/>
                    <a:pt x="3859" y="1358"/>
                  </a:cubicBezTo>
                  <a:cubicBezTo>
                    <a:pt x="3922" y="1286"/>
                    <a:pt x="4004" y="1254"/>
                    <a:pt x="4085" y="1254"/>
                  </a:cubicBezTo>
                  <a:close/>
                  <a:moveTo>
                    <a:pt x="1287" y="0"/>
                  </a:moveTo>
                  <a:lnTo>
                    <a:pt x="168" y="2001"/>
                  </a:lnTo>
                  <a:cubicBezTo>
                    <a:pt x="72" y="2167"/>
                    <a:pt x="25" y="2334"/>
                    <a:pt x="1" y="2525"/>
                  </a:cubicBezTo>
                  <a:lnTo>
                    <a:pt x="6931" y="2525"/>
                  </a:lnTo>
                  <a:cubicBezTo>
                    <a:pt x="6931" y="2334"/>
                    <a:pt x="6883" y="2167"/>
                    <a:pt x="6788" y="2001"/>
                  </a:cubicBezTo>
                  <a:lnTo>
                    <a:pt x="566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4" name="Google Shape;11234;p162"/>
            <p:cNvSpPr/>
            <p:nvPr/>
          </p:nvSpPr>
          <p:spPr>
            <a:xfrm>
              <a:off x="6397497" y="4001082"/>
              <a:ext cx="119494" cy="102769"/>
            </a:xfrm>
            <a:custGeom>
              <a:avLst/>
              <a:gdLst/>
              <a:ahLst/>
              <a:cxnLst/>
              <a:rect l="l" t="t" r="r" b="b"/>
              <a:pathLst>
                <a:path w="3668" h="3150" extrusionOk="0">
                  <a:moveTo>
                    <a:pt x="3134" y="1"/>
                  </a:moveTo>
                  <a:cubicBezTo>
                    <a:pt x="3114" y="1"/>
                    <a:pt x="3094" y="2"/>
                    <a:pt x="3072" y="6"/>
                  </a:cubicBezTo>
                  <a:lnTo>
                    <a:pt x="619" y="6"/>
                  </a:lnTo>
                  <a:cubicBezTo>
                    <a:pt x="605" y="4"/>
                    <a:pt x="591" y="3"/>
                    <a:pt x="577" y="3"/>
                  </a:cubicBezTo>
                  <a:cubicBezTo>
                    <a:pt x="432" y="3"/>
                    <a:pt x="329" y="113"/>
                    <a:pt x="286" y="244"/>
                  </a:cubicBezTo>
                  <a:cubicBezTo>
                    <a:pt x="238" y="434"/>
                    <a:pt x="381" y="625"/>
                    <a:pt x="595" y="625"/>
                  </a:cubicBezTo>
                  <a:lnTo>
                    <a:pt x="595" y="2101"/>
                  </a:lnTo>
                  <a:lnTo>
                    <a:pt x="0" y="3149"/>
                  </a:lnTo>
                  <a:lnTo>
                    <a:pt x="3667" y="3149"/>
                  </a:lnTo>
                  <a:lnTo>
                    <a:pt x="3072" y="2101"/>
                  </a:lnTo>
                  <a:lnTo>
                    <a:pt x="3072" y="625"/>
                  </a:lnTo>
                  <a:cubicBezTo>
                    <a:pt x="3080" y="625"/>
                    <a:pt x="3088" y="625"/>
                    <a:pt x="3095" y="625"/>
                  </a:cubicBezTo>
                  <a:cubicBezTo>
                    <a:pt x="3526" y="625"/>
                    <a:pt x="3519" y="1"/>
                    <a:pt x="31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5" name="Google Shape;11235;p162"/>
          <p:cNvGrpSpPr/>
          <p:nvPr/>
        </p:nvGrpSpPr>
        <p:grpSpPr>
          <a:xfrm>
            <a:off x="7078659" y="4001246"/>
            <a:ext cx="266126" cy="348892"/>
            <a:chOff x="7078659" y="4001246"/>
            <a:chExt cx="266126" cy="348892"/>
          </a:xfrm>
        </p:grpSpPr>
        <p:sp>
          <p:nvSpPr>
            <p:cNvPr id="11236" name="Google Shape;11236;p162"/>
            <p:cNvSpPr/>
            <p:nvPr/>
          </p:nvSpPr>
          <p:spPr>
            <a:xfrm>
              <a:off x="7099607" y="4001246"/>
              <a:ext cx="225013" cy="82411"/>
            </a:xfrm>
            <a:custGeom>
              <a:avLst/>
              <a:gdLst/>
              <a:ahLst/>
              <a:cxnLst/>
              <a:rect l="l" t="t" r="r" b="b"/>
              <a:pathLst>
                <a:path w="6907" h="2526" extrusionOk="0">
                  <a:moveTo>
                    <a:pt x="738" y="1"/>
                  </a:moveTo>
                  <a:cubicBezTo>
                    <a:pt x="334" y="1"/>
                    <a:pt x="0" y="334"/>
                    <a:pt x="0" y="739"/>
                  </a:cubicBezTo>
                  <a:lnTo>
                    <a:pt x="0" y="2215"/>
                  </a:lnTo>
                  <a:cubicBezTo>
                    <a:pt x="0" y="2382"/>
                    <a:pt x="143" y="2525"/>
                    <a:pt x="310" y="2525"/>
                  </a:cubicBezTo>
                  <a:lnTo>
                    <a:pt x="6597" y="2525"/>
                  </a:lnTo>
                  <a:cubicBezTo>
                    <a:pt x="6763" y="2525"/>
                    <a:pt x="6883" y="2382"/>
                    <a:pt x="6906" y="2215"/>
                  </a:cubicBezTo>
                  <a:lnTo>
                    <a:pt x="6906" y="739"/>
                  </a:lnTo>
                  <a:cubicBezTo>
                    <a:pt x="6906" y="334"/>
                    <a:pt x="6573" y="1"/>
                    <a:pt x="6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7" name="Google Shape;11237;p162"/>
            <p:cNvSpPr/>
            <p:nvPr/>
          </p:nvSpPr>
          <p:spPr>
            <a:xfrm>
              <a:off x="7078659" y="4103819"/>
              <a:ext cx="266126" cy="246319"/>
            </a:xfrm>
            <a:custGeom>
              <a:avLst/>
              <a:gdLst/>
              <a:ahLst/>
              <a:cxnLst/>
              <a:rect l="l" t="t" r="r" b="b"/>
              <a:pathLst>
                <a:path w="8169" h="7550" extrusionOk="0">
                  <a:moveTo>
                    <a:pt x="4715" y="1882"/>
                  </a:moveTo>
                  <a:cubicBezTo>
                    <a:pt x="4906" y="1882"/>
                    <a:pt x="5049" y="2024"/>
                    <a:pt x="5049" y="2191"/>
                  </a:cubicBezTo>
                  <a:lnTo>
                    <a:pt x="5049" y="3144"/>
                  </a:lnTo>
                  <a:lnTo>
                    <a:pt x="5978" y="3144"/>
                  </a:lnTo>
                  <a:cubicBezTo>
                    <a:pt x="5990" y="3142"/>
                    <a:pt x="6002" y="3141"/>
                    <a:pt x="6014" y="3141"/>
                  </a:cubicBezTo>
                  <a:cubicBezTo>
                    <a:pt x="6168" y="3141"/>
                    <a:pt x="6309" y="3277"/>
                    <a:pt x="6287" y="3453"/>
                  </a:cubicBezTo>
                  <a:lnTo>
                    <a:pt x="6287" y="4715"/>
                  </a:lnTo>
                  <a:cubicBezTo>
                    <a:pt x="6311" y="4882"/>
                    <a:pt x="6144" y="5025"/>
                    <a:pt x="5978" y="5025"/>
                  </a:cubicBezTo>
                  <a:lnTo>
                    <a:pt x="5049" y="5025"/>
                  </a:lnTo>
                  <a:lnTo>
                    <a:pt x="5049" y="5954"/>
                  </a:lnTo>
                  <a:cubicBezTo>
                    <a:pt x="5025" y="6144"/>
                    <a:pt x="4906" y="6263"/>
                    <a:pt x="4715" y="6287"/>
                  </a:cubicBezTo>
                  <a:lnTo>
                    <a:pt x="3477" y="6287"/>
                  </a:lnTo>
                  <a:cubicBezTo>
                    <a:pt x="3287" y="6263"/>
                    <a:pt x="3144" y="6144"/>
                    <a:pt x="3144" y="5954"/>
                  </a:cubicBezTo>
                  <a:lnTo>
                    <a:pt x="3144" y="5025"/>
                  </a:lnTo>
                  <a:lnTo>
                    <a:pt x="2215" y="5025"/>
                  </a:lnTo>
                  <a:cubicBezTo>
                    <a:pt x="2048" y="5025"/>
                    <a:pt x="1905" y="4882"/>
                    <a:pt x="1905" y="4715"/>
                  </a:cubicBezTo>
                  <a:lnTo>
                    <a:pt x="1905" y="3453"/>
                  </a:lnTo>
                  <a:cubicBezTo>
                    <a:pt x="1905" y="3287"/>
                    <a:pt x="2048" y="3144"/>
                    <a:pt x="2215" y="3144"/>
                  </a:cubicBezTo>
                  <a:lnTo>
                    <a:pt x="3144" y="3144"/>
                  </a:lnTo>
                  <a:lnTo>
                    <a:pt x="3144" y="2191"/>
                  </a:lnTo>
                  <a:cubicBezTo>
                    <a:pt x="3144" y="2024"/>
                    <a:pt x="3287" y="1882"/>
                    <a:pt x="3477" y="1882"/>
                  </a:cubicBezTo>
                  <a:close/>
                  <a:moveTo>
                    <a:pt x="1262" y="0"/>
                  </a:moveTo>
                  <a:lnTo>
                    <a:pt x="1262" y="596"/>
                  </a:lnTo>
                  <a:cubicBezTo>
                    <a:pt x="1262" y="738"/>
                    <a:pt x="1215" y="858"/>
                    <a:pt x="1119" y="977"/>
                  </a:cubicBezTo>
                  <a:lnTo>
                    <a:pt x="334" y="1739"/>
                  </a:lnTo>
                  <a:cubicBezTo>
                    <a:pt x="119" y="1953"/>
                    <a:pt x="0" y="2239"/>
                    <a:pt x="0" y="2548"/>
                  </a:cubicBezTo>
                  <a:lnTo>
                    <a:pt x="0" y="6406"/>
                  </a:lnTo>
                  <a:cubicBezTo>
                    <a:pt x="24" y="7049"/>
                    <a:pt x="524" y="7549"/>
                    <a:pt x="1167" y="7549"/>
                  </a:cubicBezTo>
                  <a:lnTo>
                    <a:pt x="7025" y="7549"/>
                  </a:lnTo>
                  <a:cubicBezTo>
                    <a:pt x="7668" y="7549"/>
                    <a:pt x="8169" y="7025"/>
                    <a:pt x="8169" y="6406"/>
                  </a:cubicBezTo>
                  <a:lnTo>
                    <a:pt x="8169" y="2525"/>
                  </a:lnTo>
                  <a:cubicBezTo>
                    <a:pt x="8169" y="2239"/>
                    <a:pt x="8049" y="1953"/>
                    <a:pt x="7835" y="1739"/>
                  </a:cubicBezTo>
                  <a:lnTo>
                    <a:pt x="7073" y="977"/>
                  </a:lnTo>
                  <a:cubicBezTo>
                    <a:pt x="6978" y="858"/>
                    <a:pt x="6906" y="738"/>
                    <a:pt x="6906" y="596"/>
                  </a:cubicBezTo>
                  <a:lnTo>
                    <a:pt x="69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8" name="Google Shape;11238;p162"/>
            <p:cNvSpPr/>
            <p:nvPr/>
          </p:nvSpPr>
          <p:spPr>
            <a:xfrm>
              <a:off x="7161667" y="4185381"/>
              <a:ext cx="100893" cy="102606"/>
            </a:xfrm>
            <a:custGeom>
              <a:avLst/>
              <a:gdLst/>
              <a:ahLst/>
              <a:cxnLst/>
              <a:rect l="l" t="t" r="r" b="b"/>
              <a:pathLst>
                <a:path w="3097" h="3145" extrusionOk="0">
                  <a:moveTo>
                    <a:pt x="1239" y="1"/>
                  </a:moveTo>
                  <a:lnTo>
                    <a:pt x="1239" y="953"/>
                  </a:lnTo>
                  <a:cubicBezTo>
                    <a:pt x="1239" y="1120"/>
                    <a:pt x="1096" y="1263"/>
                    <a:pt x="929" y="1263"/>
                  </a:cubicBezTo>
                  <a:lnTo>
                    <a:pt x="0" y="1263"/>
                  </a:lnTo>
                  <a:lnTo>
                    <a:pt x="0" y="1882"/>
                  </a:lnTo>
                  <a:lnTo>
                    <a:pt x="929" y="1882"/>
                  </a:lnTo>
                  <a:cubicBezTo>
                    <a:pt x="1096" y="1906"/>
                    <a:pt x="1239" y="2049"/>
                    <a:pt x="1239" y="2215"/>
                  </a:cubicBezTo>
                  <a:lnTo>
                    <a:pt x="1239" y="3144"/>
                  </a:lnTo>
                  <a:lnTo>
                    <a:pt x="1858" y="3144"/>
                  </a:lnTo>
                  <a:lnTo>
                    <a:pt x="1858" y="2215"/>
                  </a:lnTo>
                  <a:cubicBezTo>
                    <a:pt x="1858" y="2025"/>
                    <a:pt x="2001" y="1882"/>
                    <a:pt x="2167" y="1882"/>
                  </a:cubicBezTo>
                  <a:lnTo>
                    <a:pt x="3096" y="1882"/>
                  </a:lnTo>
                  <a:lnTo>
                    <a:pt x="3096" y="1263"/>
                  </a:lnTo>
                  <a:lnTo>
                    <a:pt x="2167" y="1263"/>
                  </a:lnTo>
                  <a:cubicBezTo>
                    <a:pt x="2001" y="1263"/>
                    <a:pt x="1858" y="1120"/>
                    <a:pt x="1858" y="953"/>
                  </a:cubicBezTo>
                  <a:lnTo>
                    <a:pt x="185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9" name="Google Shape;11239;p162"/>
          <p:cNvGrpSpPr/>
          <p:nvPr/>
        </p:nvGrpSpPr>
        <p:grpSpPr>
          <a:xfrm>
            <a:off x="7791618" y="4027835"/>
            <a:ext cx="349166" cy="294865"/>
            <a:chOff x="7791618" y="4027835"/>
            <a:chExt cx="349166" cy="294865"/>
          </a:xfrm>
        </p:grpSpPr>
        <p:sp>
          <p:nvSpPr>
            <p:cNvPr id="11240" name="Google Shape;11240;p162"/>
            <p:cNvSpPr/>
            <p:nvPr/>
          </p:nvSpPr>
          <p:spPr>
            <a:xfrm>
              <a:off x="7924274" y="4144208"/>
              <a:ext cx="72192" cy="61922"/>
            </a:xfrm>
            <a:custGeom>
              <a:avLst/>
              <a:gdLst/>
              <a:ahLst/>
              <a:cxnLst/>
              <a:rect l="l" t="t" r="r" b="b"/>
              <a:pathLst>
                <a:path w="2216" h="1898" extrusionOk="0">
                  <a:moveTo>
                    <a:pt x="1263" y="1"/>
                  </a:moveTo>
                  <a:cubicBezTo>
                    <a:pt x="430" y="1"/>
                    <a:pt x="1" y="1025"/>
                    <a:pt x="596" y="1620"/>
                  </a:cubicBezTo>
                  <a:cubicBezTo>
                    <a:pt x="788" y="1812"/>
                    <a:pt x="1024" y="1897"/>
                    <a:pt x="1256" y="1897"/>
                  </a:cubicBezTo>
                  <a:cubicBezTo>
                    <a:pt x="1745" y="1897"/>
                    <a:pt x="2216" y="1518"/>
                    <a:pt x="2216" y="953"/>
                  </a:cubicBezTo>
                  <a:cubicBezTo>
                    <a:pt x="2192" y="429"/>
                    <a:pt x="1787" y="1"/>
                    <a:pt x="1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1" name="Google Shape;11241;p162"/>
            <p:cNvSpPr/>
            <p:nvPr/>
          </p:nvSpPr>
          <p:spPr>
            <a:xfrm>
              <a:off x="7791618" y="4027835"/>
              <a:ext cx="349166" cy="294865"/>
            </a:xfrm>
            <a:custGeom>
              <a:avLst/>
              <a:gdLst/>
              <a:ahLst/>
              <a:cxnLst/>
              <a:rect l="l" t="t" r="r" b="b"/>
              <a:pathLst>
                <a:path w="10718" h="9038" extrusionOk="0">
                  <a:moveTo>
                    <a:pt x="6359" y="1067"/>
                  </a:moveTo>
                  <a:cubicBezTo>
                    <a:pt x="6407" y="1210"/>
                    <a:pt x="6478" y="1305"/>
                    <a:pt x="6573" y="1400"/>
                  </a:cubicBezTo>
                  <a:lnTo>
                    <a:pt x="5764" y="3020"/>
                  </a:lnTo>
                  <a:cubicBezTo>
                    <a:pt x="5954" y="3067"/>
                    <a:pt x="6145" y="3163"/>
                    <a:pt x="6312" y="3306"/>
                  </a:cubicBezTo>
                  <a:lnTo>
                    <a:pt x="7121" y="1686"/>
                  </a:lnTo>
                  <a:cubicBezTo>
                    <a:pt x="7171" y="1696"/>
                    <a:pt x="7220" y="1702"/>
                    <a:pt x="7269" y="1702"/>
                  </a:cubicBezTo>
                  <a:cubicBezTo>
                    <a:pt x="7339" y="1702"/>
                    <a:pt x="7409" y="1690"/>
                    <a:pt x="7478" y="1662"/>
                  </a:cubicBezTo>
                  <a:lnTo>
                    <a:pt x="9003" y="3972"/>
                  </a:lnTo>
                  <a:cubicBezTo>
                    <a:pt x="8955" y="4044"/>
                    <a:pt x="8907" y="4115"/>
                    <a:pt x="8883" y="4211"/>
                  </a:cubicBezTo>
                  <a:lnTo>
                    <a:pt x="6883" y="4211"/>
                  </a:lnTo>
                  <a:cubicBezTo>
                    <a:pt x="6931" y="4425"/>
                    <a:pt x="6931" y="4639"/>
                    <a:pt x="6883" y="4830"/>
                  </a:cubicBezTo>
                  <a:lnTo>
                    <a:pt x="8907" y="4830"/>
                  </a:lnTo>
                  <a:cubicBezTo>
                    <a:pt x="8931" y="4925"/>
                    <a:pt x="8979" y="4996"/>
                    <a:pt x="9026" y="5068"/>
                  </a:cubicBezTo>
                  <a:lnTo>
                    <a:pt x="7478" y="7378"/>
                  </a:lnTo>
                  <a:cubicBezTo>
                    <a:pt x="7394" y="7361"/>
                    <a:pt x="7310" y="7344"/>
                    <a:pt x="7226" y="7344"/>
                  </a:cubicBezTo>
                  <a:cubicBezTo>
                    <a:pt x="7191" y="7344"/>
                    <a:pt x="7156" y="7347"/>
                    <a:pt x="7121" y="7354"/>
                  </a:cubicBezTo>
                  <a:lnTo>
                    <a:pt x="6312" y="5735"/>
                  </a:lnTo>
                  <a:cubicBezTo>
                    <a:pt x="6145" y="5878"/>
                    <a:pt x="5954" y="5973"/>
                    <a:pt x="5740" y="6044"/>
                  </a:cubicBezTo>
                  <a:lnTo>
                    <a:pt x="6573" y="7664"/>
                  </a:lnTo>
                  <a:cubicBezTo>
                    <a:pt x="6478" y="7759"/>
                    <a:pt x="6407" y="7854"/>
                    <a:pt x="6359" y="7997"/>
                  </a:cubicBezTo>
                  <a:lnTo>
                    <a:pt x="4359" y="7997"/>
                  </a:lnTo>
                  <a:cubicBezTo>
                    <a:pt x="4311" y="7854"/>
                    <a:pt x="4240" y="7735"/>
                    <a:pt x="4144" y="7640"/>
                  </a:cubicBezTo>
                  <a:lnTo>
                    <a:pt x="4954" y="6044"/>
                  </a:lnTo>
                  <a:cubicBezTo>
                    <a:pt x="4740" y="5973"/>
                    <a:pt x="4549" y="5878"/>
                    <a:pt x="4383" y="5758"/>
                  </a:cubicBezTo>
                  <a:lnTo>
                    <a:pt x="3573" y="7378"/>
                  </a:lnTo>
                  <a:cubicBezTo>
                    <a:pt x="3513" y="7366"/>
                    <a:pt x="3454" y="7360"/>
                    <a:pt x="3397" y="7360"/>
                  </a:cubicBezTo>
                  <a:cubicBezTo>
                    <a:pt x="3341" y="7360"/>
                    <a:pt x="3287" y="7366"/>
                    <a:pt x="3239" y="7378"/>
                  </a:cubicBezTo>
                  <a:lnTo>
                    <a:pt x="1715" y="5092"/>
                  </a:lnTo>
                  <a:cubicBezTo>
                    <a:pt x="1763" y="4996"/>
                    <a:pt x="1811" y="4925"/>
                    <a:pt x="1834" y="4830"/>
                  </a:cubicBezTo>
                  <a:lnTo>
                    <a:pt x="3811" y="4830"/>
                  </a:lnTo>
                  <a:cubicBezTo>
                    <a:pt x="3763" y="4639"/>
                    <a:pt x="3763" y="4425"/>
                    <a:pt x="3811" y="4234"/>
                  </a:cubicBezTo>
                  <a:lnTo>
                    <a:pt x="1834" y="4234"/>
                  </a:lnTo>
                  <a:cubicBezTo>
                    <a:pt x="1787" y="4139"/>
                    <a:pt x="1739" y="4068"/>
                    <a:pt x="1691" y="3996"/>
                  </a:cubicBezTo>
                  <a:lnTo>
                    <a:pt x="3239" y="1686"/>
                  </a:lnTo>
                  <a:cubicBezTo>
                    <a:pt x="3335" y="1710"/>
                    <a:pt x="3454" y="1710"/>
                    <a:pt x="3573" y="1710"/>
                  </a:cubicBezTo>
                  <a:lnTo>
                    <a:pt x="4383" y="3306"/>
                  </a:lnTo>
                  <a:cubicBezTo>
                    <a:pt x="4549" y="3187"/>
                    <a:pt x="4740" y="3091"/>
                    <a:pt x="4954" y="3020"/>
                  </a:cubicBezTo>
                  <a:lnTo>
                    <a:pt x="4144" y="1424"/>
                  </a:lnTo>
                  <a:cubicBezTo>
                    <a:pt x="4240" y="1329"/>
                    <a:pt x="4311" y="1210"/>
                    <a:pt x="4359" y="1067"/>
                  </a:cubicBezTo>
                  <a:close/>
                  <a:moveTo>
                    <a:pt x="3730" y="1"/>
                  </a:moveTo>
                  <a:cubicBezTo>
                    <a:pt x="3077" y="1"/>
                    <a:pt x="2262" y="700"/>
                    <a:pt x="2716" y="1305"/>
                  </a:cubicBezTo>
                  <a:lnTo>
                    <a:pt x="1168" y="3639"/>
                  </a:lnTo>
                  <a:cubicBezTo>
                    <a:pt x="1093" y="3621"/>
                    <a:pt x="1018" y="3612"/>
                    <a:pt x="945" y="3612"/>
                  </a:cubicBezTo>
                  <a:cubicBezTo>
                    <a:pt x="437" y="3612"/>
                    <a:pt x="1" y="4024"/>
                    <a:pt x="1" y="4544"/>
                  </a:cubicBezTo>
                  <a:cubicBezTo>
                    <a:pt x="1" y="5075"/>
                    <a:pt x="439" y="5484"/>
                    <a:pt x="940" y="5484"/>
                  </a:cubicBezTo>
                  <a:cubicBezTo>
                    <a:pt x="1022" y="5484"/>
                    <a:pt x="1107" y="5473"/>
                    <a:pt x="1191" y="5449"/>
                  </a:cubicBezTo>
                  <a:lnTo>
                    <a:pt x="2692" y="7735"/>
                  </a:lnTo>
                  <a:cubicBezTo>
                    <a:pt x="2252" y="8344"/>
                    <a:pt x="3074" y="9038"/>
                    <a:pt x="3724" y="9038"/>
                  </a:cubicBezTo>
                  <a:cubicBezTo>
                    <a:pt x="3989" y="9038"/>
                    <a:pt x="4225" y="8923"/>
                    <a:pt x="4335" y="8640"/>
                  </a:cubicBezTo>
                  <a:lnTo>
                    <a:pt x="6359" y="8640"/>
                  </a:lnTo>
                  <a:cubicBezTo>
                    <a:pt x="6469" y="8923"/>
                    <a:pt x="6705" y="9038"/>
                    <a:pt x="6969" y="9038"/>
                  </a:cubicBezTo>
                  <a:cubicBezTo>
                    <a:pt x="7618" y="9038"/>
                    <a:pt x="8435" y="8344"/>
                    <a:pt x="7979" y="7735"/>
                  </a:cubicBezTo>
                  <a:lnTo>
                    <a:pt x="9526" y="5425"/>
                  </a:lnTo>
                  <a:cubicBezTo>
                    <a:pt x="9601" y="5443"/>
                    <a:pt x="9676" y="5452"/>
                    <a:pt x="9750" y="5452"/>
                  </a:cubicBezTo>
                  <a:cubicBezTo>
                    <a:pt x="10262" y="5452"/>
                    <a:pt x="10717" y="5038"/>
                    <a:pt x="10717" y="4496"/>
                  </a:cubicBezTo>
                  <a:cubicBezTo>
                    <a:pt x="10717" y="3965"/>
                    <a:pt x="10279" y="3557"/>
                    <a:pt x="9778" y="3557"/>
                  </a:cubicBezTo>
                  <a:cubicBezTo>
                    <a:pt x="9696" y="3557"/>
                    <a:pt x="9611" y="3568"/>
                    <a:pt x="9526" y="3591"/>
                  </a:cubicBezTo>
                  <a:lnTo>
                    <a:pt x="8002" y="1305"/>
                  </a:lnTo>
                  <a:cubicBezTo>
                    <a:pt x="8456" y="700"/>
                    <a:pt x="7629" y="1"/>
                    <a:pt x="6978" y="1"/>
                  </a:cubicBezTo>
                  <a:cubicBezTo>
                    <a:pt x="6706" y="1"/>
                    <a:pt x="6464" y="123"/>
                    <a:pt x="6359" y="424"/>
                  </a:cubicBezTo>
                  <a:lnTo>
                    <a:pt x="4359" y="424"/>
                  </a:lnTo>
                  <a:cubicBezTo>
                    <a:pt x="4247" y="123"/>
                    <a:pt x="4002" y="1"/>
                    <a:pt x="37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42" name="Google Shape;11242;p162"/>
          <p:cNvSpPr txBox="1"/>
          <p:nvPr/>
        </p:nvSpPr>
        <p:spPr>
          <a:xfrm>
            <a:off x="1048350" y="11586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FFFFF"/>
                </a:solidFill>
              </a:rPr>
              <a:t>Laboratory</a:t>
            </a:r>
            <a:endParaRPr sz="1600">
              <a:solidFill>
                <a:srgbClr val="FFFFFF"/>
              </a:solidFill>
            </a:endParaRPr>
          </a:p>
        </p:txBody>
      </p:sp>
      <p:sp>
        <p:nvSpPr>
          <p:cNvPr id="11243" name="Google Shape;11243;p16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Premium Icons</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247"/>
        <p:cNvGrpSpPr/>
        <p:nvPr/>
      </p:nvGrpSpPr>
      <p:grpSpPr>
        <a:xfrm>
          <a:off x="0" y="0"/>
          <a:ext cx="0" cy="0"/>
          <a:chOff x="0" y="0"/>
          <a:chExt cx="0" cy="0"/>
        </a:xfrm>
      </p:grpSpPr>
      <p:grpSp>
        <p:nvGrpSpPr>
          <p:cNvPr id="11248" name="Google Shape;11248;p163"/>
          <p:cNvGrpSpPr/>
          <p:nvPr/>
        </p:nvGrpSpPr>
        <p:grpSpPr>
          <a:xfrm>
            <a:off x="1015043" y="1768782"/>
            <a:ext cx="349675" cy="349675"/>
            <a:chOff x="1057325" y="2364825"/>
            <a:chExt cx="267950" cy="267950"/>
          </a:xfrm>
        </p:grpSpPr>
        <p:sp>
          <p:nvSpPr>
            <p:cNvPr id="11249" name="Google Shape;11249;p163"/>
            <p:cNvSpPr/>
            <p:nvPr/>
          </p:nvSpPr>
          <p:spPr>
            <a:xfrm>
              <a:off x="1120450" y="2483300"/>
              <a:ext cx="20850" cy="31000"/>
            </a:xfrm>
            <a:custGeom>
              <a:avLst/>
              <a:gdLst/>
              <a:ahLst/>
              <a:cxnLst/>
              <a:rect l="l" t="t" r="r" b="b"/>
              <a:pathLst>
                <a:path w="834" h="1240" extrusionOk="0">
                  <a:moveTo>
                    <a:pt x="0" y="1"/>
                  </a:moveTo>
                  <a:lnTo>
                    <a:pt x="0" y="1239"/>
                  </a:lnTo>
                  <a:lnTo>
                    <a:pt x="834" y="1239"/>
                  </a:lnTo>
                  <a:lnTo>
                    <a:pt x="8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0" name="Google Shape;11250;p163"/>
            <p:cNvSpPr/>
            <p:nvPr/>
          </p:nvSpPr>
          <p:spPr>
            <a:xfrm>
              <a:off x="1240100" y="2483300"/>
              <a:ext cx="20875" cy="31000"/>
            </a:xfrm>
            <a:custGeom>
              <a:avLst/>
              <a:gdLst/>
              <a:ahLst/>
              <a:cxnLst/>
              <a:rect l="l" t="t" r="r" b="b"/>
              <a:pathLst>
                <a:path w="835" h="1240" extrusionOk="0">
                  <a:moveTo>
                    <a:pt x="1" y="1"/>
                  </a:moveTo>
                  <a:lnTo>
                    <a:pt x="1" y="1239"/>
                  </a:lnTo>
                  <a:lnTo>
                    <a:pt x="834" y="1239"/>
                  </a:lnTo>
                  <a:lnTo>
                    <a:pt x="8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1" name="Google Shape;11251;p163"/>
            <p:cNvSpPr/>
            <p:nvPr/>
          </p:nvSpPr>
          <p:spPr>
            <a:xfrm>
              <a:off x="1057325" y="2449300"/>
              <a:ext cx="267950" cy="99525"/>
            </a:xfrm>
            <a:custGeom>
              <a:avLst/>
              <a:gdLst/>
              <a:ahLst/>
              <a:cxnLst/>
              <a:rect l="l" t="t" r="r" b="b"/>
              <a:pathLst>
                <a:path w="10718" h="3981" extrusionOk="0">
                  <a:moveTo>
                    <a:pt x="3716" y="718"/>
                  </a:moveTo>
                  <a:cubicBezTo>
                    <a:pt x="3882" y="742"/>
                    <a:pt x="4002" y="861"/>
                    <a:pt x="4002" y="1051"/>
                  </a:cubicBezTo>
                  <a:lnTo>
                    <a:pt x="4002" y="2932"/>
                  </a:lnTo>
                  <a:cubicBezTo>
                    <a:pt x="4002" y="3099"/>
                    <a:pt x="3882" y="3218"/>
                    <a:pt x="3716" y="3242"/>
                  </a:cubicBezTo>
                  <a:lnTo>
                    <a:pt x="2239" y="3242"/>
                  </a:lnTo>
                  <a:cubicBezTo>
                    <a:pt x="2073" y="3218"/>
                    <a:pt x="1954" y="3099"/>
                    <a:pt x="1954" y="2932"/>
                  </a:cubicBezTo>
                  <a:lnTo>
                    <a:pt x="1954" y="1051"/>
                  </a:lnTo>
                  <a:cubicBezTo>
                    <a:pt x="1954" y="861"/>
                    <a:pt x="2073" y="742"/>
                    <a:pt x="2239" y="718"/>
                  </a:cubicBezTo>
                  <a:close/>
                  <a:moveTo>
                    <a:pt x="8455" y="718"/>
                  </a:moveTo>
                  <a:cubicBezTo>
                    <a:pt x="8645" y="718"/>
                    <a:pt x="8764" y="861"/>
                    <a:pt x="8764" y="1051"/>
                  </a:cubicBezTo>
                  <a:lnTo>
                    <a:pt x="8764" y="2932"/>
                  </a:lnTo>
                  <a:cubicBezTo>
                    <a:pt x="8764" y="3099"/>
                    <a:pt x="8645" y="3242"/>
                    <a:pt x="8455" y="3242"/>
                  </a:cubicBezTo>
                  <a:lnTo>
                    <a:pt x="7002" y="3242"/>
                  </a:lnTo>
                  <a:cubicBezTo>
                    <a:pt x="6812" y="3242"/>
                    <a:pt x="6669" y="3099"/>
                    <a:pt x="6669" y="2932"/>
                  </a:cubicBezTo>
                  <a:lnTo>
                    <a:pt x="6669" y="1051"/>
                  </a:lnTo>
                  <a:cubicBezTo>
                    <a:pt x="6669" y="861"/>
                    <a:pt x="6812" y="718"/>
                    <a:pt x="7002" y="718"/>
                  </a:cubicBezTo>
                  <a:close/>
                  <a:moveTo>
                    <a:pt x="274" y="1"/>
                  </a:moveTo>
                  <a:cubicBezTo>
                    <a:pt x="123" y="1"/>
                    <a:pt x="1" y="136"/>
                    <a:pt x="1" y="313"/>
                  </a:cubicBezTo>
                  <a:lnTo>
                    <a:pt x="1" y="3647"/>
                  </a:lnTo>
                  <a:cubicBezTo>
                    <a:pt x="1" y="3814"/>
                    <a:pt x="144" y="3956"/>
                    <a:pt x="310" y="3980"/>
                  </a:cubicBezTo>
                  <a:lnTo>
                    <a:pt x="10408" y="3980"/>
                  </a:lnTo>
                  <a:cubicBezTo>
                    <a:pt x="10574" y="3980"/>
                    <a:pt x="10717" y="3837"/>
                    <a:pt x="10717" y="3647"/>
                  </a:cubicBezTo>
                  <a:lnTo>
                    <a:pt x="10717" y="313"/>
                  </a:lnTo>
                  <a:cubicBezTo>
                    <a:pt x="10717" y="136"/>
                    <a:pt x="10595" y="1"/>
                    <a:pt x="10444" y="1"/>
                  </a:cubicBezTo>
                  <a:cubicBezTo>
                    <a:pt x="10432" y="1"/>
                    <a:pt x="10420" y="2"/>
                    <a:pt x="10408" y="3"/>
                  </a:cubicBezTo>
                  <a:lnTo>
                    <a:pt x="310" y="3"/>
                  </a:lnTo>
                  <a:cubicBezTo>
                    <a:pt x="298" y="2"/>
                    <a:pt x="286"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2" name="Google Shape;11252;p163"/>
            <p:cNvSpPr/>
            <p:nvPr/>
          </p:nvSpPr>
          <p:spPr>
            <a:xfrm>
              <a:off x="1096625" y="2411275"/>
              <a:ext cx="68500" cy="22050"/>
            </a:xfrm>
            <a:custGeom>
              <a:avLst/>
              <a:gdLst/>
              <a:ahLst/>
              <a:cxnLst/>
              <a:rect l="l" t="t" r="r" b="b"/>
              <a:pathLst>
                <a:path w="2740" h="882" extrusionOk="0">
                  <a:moveTo>
                    <a:pt x="310" y="0"/>
                  </a:moveTo>
                  <a:cubicBezTo>
                    <a:pt x="96" y="238"/>
                    <a:pt x="0" y="572"/>
                    <a:pt x="24" y="881"/>
                  </a:cubicBezTo>
                  <a:lnTo>
                    <a:pt x="2739" y="881"/>
                  </a:lnTo>
                  <a:cubicBezTo>
                    <a:pt x="2739" y="572"/>
                    <a:pt x="2644" y="238"/>
                    <a:pt x="2430" y="0"/>
                  </a:cubicBezTo>
                  <a:cubicBezTo>
                    <a:pt x="2144" y="298"/>
                    <a:pt x="1757" y="447"/>
                    <a:pt x="1370" y="447"/>
                  </a:cubicBezTo>
                  <a:cubicBezTo>
                    <a:pt x="983" y="447"/>
                    <a:pt x="596" y="298"/>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3" name="Google Shape;11253;p163"/>
            <p:cNvSpPr/>
            <p:nvPr/>
          </p:nvSpPr>
          <p:spPr>
            <a:xfrm>
              <a:off x="1110325" y="2364825"/>
              <a:ext cx="41700" cy="41700"/>
            </a:xfrm>
            <a:custGeom>
              <a:avLst/>
              <a:gdLst/>
              <a:ahLst/>
              <a:cxnLst/>
              <a:rect l="l" t="t" r="r" b="b"/>
              <a:pathLst>
                <a:path w="1668" h="1668" extrusionOk="0">
                  <a:moveTo>
                    <a:pt x="834" y="1"/>
                  </a:moveTo>
                  <a:cubicBezTo>
                    <a:pt x="357" y="1"/>
                    <a:pt x="0" y="382"/>
                    <a:pt x="0" y="834"/>
                  </a:cubicBezTo>
                  <a:cubicBezTo>
                    <a:pt x="0" y="1310"/>
                    <a:pt x="357" y="1668"/>
                    <a:pt x="834" y="1668"/>
                  </a:cubicBezTo>
                  <a:cubicBezTo>
                    <a:pt x="1286" y="1668"/>
                    <a:pt x="1667" y="1310"/>
                    <a:pt x="1667" y="834"/>
                  </a:cubicBezTo>
                  <a:cubicBezTo>
                    <a:pt x="1667" y="382"/>
                    <a:pt x="1286"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4" name="Google Shape;11254;p163"/>
            <p:cNvSpPr/>
            <p:nvPr/>
          </p:nvSpPr>
          <p:spPr>
            <a:xfrm>
              <a:off x="1215700" y="2411275"/>
              <a:ext cx="69075" cy="22050"/>
            </a:xfrm>
            <a:custGeom>
              <a:avLst/>
              <a:gdLst/>
              <a:ahLst/>
              <a:cxnLst/>
              <a:rect l="l" t="t" r="r" b="b"/>
              <a:pathLst>
                <a:path w="2763" h="882" extrusionOk="0">
                  <a:moveTo>
                    <a:pt x="310" y="0"/>
                  </a:moveTo>
                  <a:cubicBezTo>
                    <a:pt x="119" y="238"/>
                    <a:pt x="0" y="572"/>
                    <a:pt x="24" y="881"/>
                  </a:cubicBezTo>
                  <a:lnTo>
                    <a:pt x="2739" y="881"/>
                  </a:lnTo>
                  <a:cubicBezTo>
                    <a:pt x="2763" y="572"/>
                    <a:pt x="2644" y="238"/>
                    <a:pt x="2453" y="0"/>
                  </a:cubicBezTo>
                  <a:cubicBezTo>
                    <a:pt x="2156" y="298"/>
                    <a:pt x="1769" y="447"/>
                    <a:pt x="1382" y="447"/>
                  </a:cubicBezTo>
                  <a:cubicBezTo>
                    <a:pt x="995" y="447"/>
                    <a:pt x="608" y="298"/>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5" name="Google Shape;11255;p163"/>
            <p:cNvSpPr/>
            <p:nvPr/>
          </p:nvSpPr>
          <p:spPr>
            <a:xfrm>
              <a:off x="1229400" y="2364825"/>
              <a:ext cx="41700" cy="41700"/>
            </a:xfrm>
            <a:custGeom>
              <a:avLst/>
              <a:gdLst/>
              <a:ahLst/>
              <a:cxnLst/>
              <a:rect l="l" t="t" r="r" b="b"/>
              <a:pathLst>
                <a:path w="1668" h="1668" extrusionOk="0">
                  <a:moveTo>
                    <a:pt x="834" y="1"/>
                  </a:moveTo>
                  <a:cubicBezTo>
                    <a:pt x="381" y="1"/>
                    <a:pt x="0" y="382"/>
                    <a:pt x="0" y="834"/>
                  </a:cubicBezTo>
                  <a:cubicBezTo>
                    <a:pt x="0" y="1310"/>
                    <a:pt x="381" y="1668"/>
                    <a:pt x="834" y="1668"/>
                  </a:cubicBezTo>
                  <a:cubicBezTo>
                    <a:pt x="1310" y="1668"/>
                    <a:pt x="1667" y="1310"/>
                    <a:pt x="1667" y="834"/>
                  </a:cubicBezTo>
                  <a:cubicBezTo>
                    <a:pt x="1667" y="382"/>
                    <a:pt x="1310"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6" name="Google Shape;11256;p163"/>
            <p:cNvSpPr/>
            <p:nvPr/>
          </p:nvSpPr>
          <p:spPr>
            <a:xfrm>
              <a:off x="1216300" y="2564275"/>
              <a:ext cx="68475" cy="22050"/>
            </a:xfrm>
            <a:custGeom>
              <a:avLst/>
              <a:gdLst/>
              <a:ahLst/>
              <a:cxnLst/>
              <a:rect l="l" t="t" r="r" b="b"/>
              <a:pathLst>
                <a:path w="2739" h="882" extrusionOk="0">
                  <a:moveTo>
                    <a:pt x="0" y="0"/>
                  </a:moveTo>
                  <a:cubicBezTo>
                    <a:pt x="0" y="310"/>
                    <a:pt x="95" y="643"/>
                    <a:pt x="310" y="882"/>
                  </a:cubicBezTo>
                  <a:cubicBezTo>
                    <a:pt x="596" y="584"/>
                    <a:pt x="983" y="435"/>
                    <a:pt x="1370" y="435"/>
                  </a:cubicBezTo>
                  <a:cubicBezTo>
                    <a:pt x="1757" y="435"/>
                    <a:pt x="2144" y="584"/>
                    <a:pt x="2429" y="882"/>
                  </a:cubicBezTo>
                  <a:cubicBezTo>
                    <a:pt x="2644" y="643"/>
                    <a:pt x="2739" y="310"/>
                    <a:pt x="2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7" name="Google Shape;11257;p163"/>
            <p:cNvSpPr/>
            <p:nvPr/>
          </p:nvSpPr>
          <p:spPr>
            <a:xfrm>
              <a:off x="1229400" y="2591075"/>
              <a:ext cx="41700" cy="41700"/>
            </a:xfrm>
            <a:custGeom>
              <a:avLst/>
              <a:gdLst/>
              <a:ahLst/>
              <a:cxnLst/>
              <a:rect l="l" t="t" r="r" b="b"/>
              <a:pathLst>
                <a:path w="1668" h="1668" extrusionOk="0">
                  <a:moveTo>
                    <a:pt x="834" y="0"/>
                  </a:moveTo>
                  <a:cubicBezTo>
                    <a:pt x="381" y="0"/>
                    <a:pt x="0" y="357"/>
                    <a:pt x="0" y="834"/>
                  </a:cubicBezTo>
                  <a:cubicBezTo>
                    <a:pt x="0" y="1286"/>
                    <a:pt x="381" y="1667"/>
                    <a:pt x="834" y="1667"/>
                  </a:cubicBezTo>
                  <a:cubicBezTo>
                    <a:pt x="1310" y="1667"/>
                    <a:pt x="1667" y="1286"/>
                    <a:pt x="1667" y="834"/>
                  </a:cubicBezTo>
                  <a:cubicBezTo>
                    <a:pt x="1667" y="357"/>
                    <a:pt x="1310" y="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8" name="Google Shape;11258;p163"/>
            <p:cNvSpPr/>
            <p:nvPr/>
          </p:nvSpPr>
          <p:spPr>
            <a:xfrm>
              <a:off x="1096625" y="2564275"/>
              <a:ext cx="69075" cy="22050"/>
            </a:xfrm>
            <a:custGeom>
              <a:avLst/>
              <a:gdLst/>
              <a:ahLst/>
              <a:cxnLst/>
              <a:rect l="l" t="t" r="r" b="b"/>
              <a:pathLst>
                <a:path w="2763" h="882" extrusionOk="0">
                  <a:moveTo>
                    <a:pt x="24" y="0"/>
                  </a:moveTo>
                  <a:cubicBezTo>
                    <a:pt x="0" y="310"/>
                    <a:pt x="120" y="643"/>
                    <a:pt x="310" y="882"/>
                  </a:cubicBezTo>
                  <a:cubicBezTo>
                    <a:pt x="608" y="584"/>
                    <a:pt x="995" y="435"/>
                    <a:pt x="1382" y="435"/>
                  </a:cubicBezTo>
                  <a:cubicBezTo>
                    <a:pt x="1769" y="435"/>
                    <a:pt x="2156" y="584"/>
                    <a:pt x="2453" y="882"/>
                  </a:cubicBezTo>
                  <a:cubicBezTo>
                    <a:pt x="2644" y="643"/>
                    <a:pt x="2763" y="310"/>
                    <a:pt x="2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9" name="Google Shape;11259;p163"/>
            <p:cNvSpPr/>
            <p:nvPr/>
          </p:nvSpPr>
          <p:spPr>
            <a:xfrm>
              <a:off x="1110325" y="2591075"/>
              <a:ext cx="41700" cy="41700"/>
            </a:xfrm>
            <a:custGeom>
              <a:avLst/>
              <a:gdLst/>
              <a:ahLst/>
              <a:cxnLst/>
              <a:rect l="l" t="t" r="r" b="b"/>
              <a:pathLst>
                <a:path w="1668" h="1668" extrusionOk="0">
                  <a:moveTo>
                    <a:pt x="834" y="0"/>
                  </a:moveTo>
                  <a:cubicBezTo>
                    <a:pt x="357" y="0"/>
                    <a:pt x="0" y="357"/>
                    <a:pt x="0" y="834"/>
                  </a:cubicBezTo>
                  <a:cubicBezTo>
                    <a:pt x="0" y="1286"/>
                    <a:pt x="357" y="1667"/>
                    <a:pt x="834" y="1667"/>
                  </a:cubicBezTo>
                  <a:cubicBezTo>
                    <a:pt x="1286" y="1667"/>
                    <a:pt x="1667" y="1286"/>
                    <a:pt x="1667" y="834"/>
                  </a:cubicBezTo>
                  <a:cubicBezTo>
                    <a:pt x="1667" y="357"/>
                    <a:pt x="1286" y="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60" name="Google Shape;11260;p163"/>
          <p:cNvSpPr/>
          <p:nvPr/>
        </p:nvSpPr>
        <p:spPr>
          <a:xfrm>
            <a:off x="1769464" y="1768717"/>
            <a:ext cx="350425" cy="350490"/>
          </a:xfrm>
          <a:custGeom>
            <a:avLst/>
            <a:gdLst/>
            <a:ahLst/>
            <a:cxnLst/>
            <a:rect l="l" t="t" r="r" b="b"/>
            <a:pathLst>
              <a:path w="10741" h="10743" extrusionOk="0">
                <a:moveTo>
                  <a:pt x="10098" y="5266"/>
                </a:moveTo>
                <a:lnTo>
                  <a:pt x="10098" y="10100"/>
                </a:lnTo>
                <a:lnTo>
                  <a:pt x="7574" y="10100"/>
                </a:lnTo>
                <a:lnTo>
                  <a:pt x="7574" y="9457"/>
                </a:lnTo>
                <a:lnTo>
                  <a:pt x="9145" y="9457"/>
                </a:lnTo>
                <a:cubicBezTo>
                  <a:pt x="9336" y="9457"/>
                  <a:pt x="9479" y="9314"/>
                  <a:pt x="9479" y="9147"/>
                </a:cubicBezTo>
                <a:lnTo>
                  <a:pt x="9479" y="5266"/>
                </a:lnTo>
                <a:close/>
                <a:moveTo>
                  <a:pt x="5957" y="0"/>
                </a:moveTo>
                <a:cubicBezTo>
                  <a:pt x="5540" y="0"/>
                  <a:pt x="5540" y="624"/>
                  <a:pt x="5957" y="624"/>
                </a:cubicBezTo>
                <a:cubicBezTo>
                  <a:pt x="5972" y="624"/>
                  <a:pt x="5986" y="623"/>
                  <a:pt x="6002" y="622"/>
                </a:cubicBezTo>
                <a:lnTo>
                  <a:pt x="10098" y="622"/>
                </a:lnTo>
                <a:lnTo>
                  <a:pt x="10098" y="4623"/>
                </a:lnTo>
                <a:lnTo>
                  <a:pt x="9455" y="4623"/>
                </a:lnTo>
                <a:lnTo>
                  <a:pt x="9455" y="4099"/>
                </a:lnTo>
                <a:cubicBezTo>
                  <a:pt x="9443" y="3908"/>
                  <a:pt x="9300" y="3813"/>
                  <a:pt x="9154" y="3813"/>
                </a:cubicBezTo>
                <a:cubicBezTo>
                  <a:pt x="9008" y="3813"/>
                  <a:pt x="8860" y="3908"/>
                  <a:pt x="8836" y="4099"/>
                </a:cubicBezTo>
                <a:lnTo>
                  <a:pt x="8836" y="6504"/>
                </a:lnTo>
                <a:lnTo>
                  <a:pt x="8217" y="6504"/>
                </a:lnTo>
                <a:lnTo>
                  <a:pt x="8217" y="5980"/>
                </a:lnTo>
                <a:cubicBezTo>
                  <a:pt x="8240" y="5754"/>
                  <a:pt x="8068" y="5641"/>
                  <a:pt x="7895" y="5641"/>
                </a:cubicBezTo>
                <a:cubicBezTo>
                  <a:pt x="7722" y="5641"/>
                  <a:pt x="7550" y="5754"/>
                  <a:pt x="7574" y="5980"/>
                </a:cubicBezTo>
                <a:lnTo>
                  <a:pt x="7574" y="7576"/>
                </a:lnTo>
                <a:lnTo>
                  <a:pt x="7359" y="7576"/>
                </a:lnTo>
                <a:cubicBezTo>
                  <a:pt x="7312" y="6980"/>
                  <a:pt x="7002" y="6409"/>
                  <a:pt x="6526" y="6075"/>
                </a:cubicBezTo>
                <a:cubicBezTo>
                  <a:pt x="6204" y="6385"/>
                  <a:pt x="5788" y="6540"/>
                  <a:pt x="5371" y="6540"/>
                </a:cubicBezTo>
                <a:cubicBezTo>
                  <a:pt x="4954" y="6540"/>
                  <a:pt x="4537" y="6385"/>
                  <a:pt x="4216" y="6075"/>
                </a:cubicBezTo>
                <a:cubicBezTo>
                  <a:pt x="3716" y="6409"/>
                  <a:pt x="3406" y="6980"/>
                  <a:pt x="3382" y="7576"/>
                </a:cubicBezTo>
                <a:lnTo>
                  <a:pt x="3144" y="7576"/>
                </a:lnTo>
                <a:lnTo>
                  <a:pt x="3144" y="4932"/>
                </a:lnTo>
                <a:cubicBezTo>
                  <a:pt x="3144" y="4730"/>
                  <a:pt x="2989" y="4629"/>
                  <a:pt x="2835" y="4629"/>
                </a:cubicBezTo>
                <a:cubicBezTo>
                  <a:pt x="2680" y="4629"/>
                  <a:pt x="2525" y="4730"/>
                  <a:pt x="2525" y="4932"/>
                </a:cubicBezTo>
                <a:lnTo>
                  <a:pt x="2525" y="7885"/>
                </a:lnTo>
                <a:cubicBezTo>
                  <a:pt x="2501" y="8076"/>
                  <a:pt x="2644" y="8219"/>
                  <a:pt x="2835" y="8219"/>
                </a:cubicBezTo>
                <a:lnTo>
                  <a:pt x="7883" y="8219"/>
                </a:lnTo>
                <a:cubicBezTo>
                  <a:pt x="8074" y="8219"/>
                  <a:pt x="8217" y="8076"/>
                  <a:pt x="8193" y="7885"/>
                </a:cubicBezTo>
                <a:lnTo>
                  <a:pt x="8193" y="7147"/>
                </a:lnTo>
                <a:lnTo>
                  <a:pt x="8836" y="7147"/>
                </a:lnTo>
                <a:lnTo>
                  <a:pt x="8836" y="8838"/>
                </a:lnTo>
                <a:lnTo>
                  <a:pt x="4121" y="8838"/>
                </a:lnTo>
                <a:cubicBezTo>
                  <a:pt x="4105" y="8836"/>
                  <a:pt x="4090" y="8835"/>
                  <a:pt x="4076" y="8835"/>
                </a:cubicBezTo>
                <a:cubicBezTo>
                  <a:pt x="3652" y="8835"/>
                  <a:pt x="3659" y="9481"/>
                  <a:pt x="4097" y="9481"/>
                </a:cubicBezTo>
                <a:cubicBezTo>
                  <a:pt x="4105" y="9481"/>
                  <a:pt x="4113" y="9481"/>
                  <a:pt x="4121" y="9481"/>
                </a:cubicBezTo>
                <a:lnTo>
                  <a:pt x="6931" y="9481"/>
                </a:lnTo>
                <a:lnTo>
                  <a:pt x="6931" y="10100"/>
                </a:lnTo>
                <a:lnTo>
                  <a:pt x="644" y="10100"/>
                </a:lnTo>
                <a:lnTo>
                  <a:pt x="644" y="3170"/>
                </a:lnTo>
                <a:lnTo>
                  <a:pt x="1263" y="3170"/>
                </a:lnTo>
                <a:lnTo>
                  <a:pt x="1263" y="9147"/>
                </a:lnTo>
                <a:cubicBezTo>
                  <a:pt x="1263" y="9324"/>
                  <a:pt x="1385" y="9460"/>
                  <a:pt x="1536" y="9460"/>
                </a:cubicBezTo>
                <a:cubicBezTo>
                  <a:pt x="1548" y="9460"/>
                  <a:pt x="1560" y="9459"/>
                  <a:pt x="1572" y="9457"/>
                </a:cubicBezTo>
                <a:lnTo>
                  <a:pt x="2858" y="9457"/>
                </a:lnTo>
                <a:cubicBezTo>
                  <a:pt x="3239" y="9433"/>
                  <a:pt x="3239" y="8862"/>
                  <a:pt x="2858" y="8838"/>
                </a:cubicBezTo>
                <a:lnTo>
                  <a:pt x="1882" y="8838"/>
                </a:lnTo>
                <a:lnTo>
                  <a:pt x="1882" y="1884"/>
                </a:lnTo>
                <a:lnTo>
                  <a:pt x="5049" y="1884"/>
                </a:lnTo>
                <a:lnTo>
                  <a:pt x="5049" y="2527"/>
                </a:lnTo>
                <a:lnTo>
                  <a:pt x="2835" y="2527"/>
                </a:lnTo>
                <a:cubicBezTo>
                  <a:pt x="2821" y="2525"/>
                  <a:pt x="2807" y="2524"/>
                  <a:pt x="2793" y="2524"/>
                </a:cubicBezTo>
                <a:cubicBezTo>
                  <a:pt x="2624" y="2524"/>
                  <a:pt x="2503" y="2660"/>
                  <a:pt x="2525" y="2837"/>
                </a:cubicBezTo>
                <a:lnTo>
                  <a:pt x="2525" y="3694"/>
                </a:lnTo>
                <a:cubicBezTo>
                  <a:pt x="2525" y="3896"/>
                  <a:pt x="2680" y="3997"/>
                  <a:pt x="2835" y="3997"/>
                </a:cubicBezTo>
                <a:cubicBezTo>
                  <a:pt x="2989" y="3997"/>
                  <a:pt x="3144" y="3896"/>
                  <a:pt x="3144" y="3694"/>
                </a:cubicBezTo>
                <a:lnTo>
                  <a:pt x="3144" y="3146"/>
                </a:lnTo>
                <a:lnTo>
                  <a:pt x="7574" y="3146"/>
                </a:lnTo>
                <a:lnTo>
                  <a:pt x="7574" y="4742"/>
                </a:lnTo>
                <a:cubicBezTo>
                  <a:pt x="7550" y="4968"/>
                  <a:pt x="7722" y="5081"/>
                  <a:pt x="7895" y="5081"/>
                </a:cubicBezTo>
                <a:cubicBezTo>
                  <a:pt x="8068" y="5081"/>
                  <a:pt x="8240" y="4968"/>
                  <a:pt x="8217" y="4742"/>
                </a:cubicBezTo>
                <a:lnTo>
                  <a:pt x="8217" y="2837"/>
                </a:lnTo>
                <a:cubicBezTo>
                  <a:pt x="8217" y="2660"/>
                  <a:pt x="8094" y="2524"/>
                  <a:pt x="7943" y="2524"/>
                </a:cubicBezTo>
                <a:cubicBezTo>
                  <a:pt x="7931" y="2524"/>
                  <a:pt x="7919" y="2525"/>
                  <a:pt x="7907" y="2527"/>
                </a:cubicBezTo>
                <a:lnTo>
                  <a:pt x="5668" y="2527"/>
                </a:lnTo>
                <a:lnTo>
                  <a:pt x="5668" y="1884"/>
                </a:lnTo>
                <a:lnTo>
                  <a:pt x="8836" y="1884"/>
                </a:lnTo>
                <a:lnTo>
                  <a:pt x="8836" y="2860"/>
                </a:lnTo>
                <a:cubicBezTo>
                  <a:pt x="8812" y="3087"/>
                  <a:pt x="8979" y="3200"/>
                  <a:pt x="9148" y="3200"/>
                </a:cubicBezTo>
                <a:cubicBezTo>
                  <a:pt x="9318" y="3200"/>
                  <a:pt x="9491" y="3087"/>
                  <a:pt x="9479" y="2860"/>
                </a:cubicBezTo>
                <a:lnTo>
                  <a:pt x="9479" y="1574"/>
                </a:lnTo>
                <a:cubicBezTo>
                  <a:pt x="9479" y="1408"/>
                  <a:pt x="9336" y="1265"/>
                  <a:pt x="9145" y="1265"/>
                </a:cubicBezTo>
                <a:lnTo>
                  <a:pt x="1572" y="1265"/>
                </a:lnTo>
                <a:cubicBezTo>
                  <a:pt x="1560" y="1263"/>
                  <a:pt x="1548" y="1262"/>
                  <a:pt x="1536" y="1262"/>
                </a:cubicBezTo>
                <a:cubicBezTo>
                  <a:pt x="1385" y="1262"/>
                  <a:pt x="1263" y="1398"/>
                  <a:pt x="1263" y="1574"/>
                </a:cubicBezTo>
                <a:lnTo>
                  <a:pt x="1263" y="2527"/>
                </a:lnTo>
                <a:lnTo>
                  <a:pt x="644" y="2527"/>
                </a:lnTo>
                <a:lnTo>
                  <a:pt x="644" y="622"/>
                </a:lnTo>
                <a:lnTo>
                  <a:pt x="4740" y="622"/>
                </a:lnTo>
                <a:cubicBezTo>
                  <a:pt x="5121" y="598"/>
                  <a:pt x="5121" y="50"/>
                  <a:pt x="4740" y="3"/>
                </a:cubicBezTo>
                <a:lnTo>
                  <a:pt x="310" y="3"/>
                </a:lnTo>
                <a:cubicBezTo>
                  <a:pt x="143" y="3"/>
                  <a:pt x="1" y="146"/>
                  <a:pt x="1" y="312"/>
                </a:cubicBezTo>
                <a:lnTo>
                  <a:pt x="1" y="10433"/>
                </a:lnTo>
                <a:cubicBezTo>
                  <a:pt x="1" y="10600"/>
                  <a:pt x="143" y="10743"/>
                  <a:pt x="310" y="10743"/>
                </a:cubicBezTo>
                <a:lnTo>
                  <a:pt x="10408" y="10743"/>
                </a:lnTo>
                <a:cubicBezTo>
                  <a:pt x="10574" y="10743"/>
                  <a:pt x="10717" y="10600"/>
                  <a:pt x="10717" y="10433"/>
                </a:cubicBezTo>
                <a:lnTo>
                  <a:pt x="10717" y="336"/>
                </a:lnTo>
                <a:cubicBezTo>
                  <a:pt x="10741" y="146"/>
                  <a:pt x="10598" y="3"/>
                  <a:pt x="10408" y="3"/>
                </a:cubicBezTo>
                <a:lnTo>
                  <a:pt x="6002" y="3"/>
                </a:lnTo>
                <a:cubicBezTo>
                  <a:pt x="5986" y="1"/>
                  <a:pt x="5972" y="0"/>
                  <a:pt x="59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1" name="Google Shape;11261;p163"/>
          <p:cNvSpPr/>
          <p:nvPr/>
        </p:nvSpPr>
        <p:spPr>
          <a:xfrm>
            <a:off x="1910110" y="1893084"/>
            <a:ext cx="68382" cy="68415"/>
          </a:xfrm>
          <a:custGeom>
            <a:avLst/>
            <a:gdLst/>
            <a:ahLst/>
            <a:cxnLst/>
            <a:rect l="l" t="t" r="r" b="b"/>
            <a:pathLst>
              <a:path w="2096" h="2097" extrusionOk="0">
                <a:moveTo>
                  <a:pt x="1048" y="1"/>
                </a:moveTo>
                <a:cubicBezTo>
                  <a:pt x="476" y="1"/>
                  <a:pt x="0" y="477"/>
                  <a:pt x="0" y="1049"/>
                </a:cubicBezTo>
                <a:cubicBezTo>
                  <a:pt x="0" y="1620"/>
                  <a:pt x="476" y="2097"/>
                  <a:pt x="1048" y="2097"/>
                </a:cubicBezTo>
                <a:cubicBezTo>
                  <a:pt x="1643" y="2097"/>
                  <a:pt x="2096" y="1620"/>
                  <a:pt x="2096" y="1049"/>
                </a:cubicBezTo>
                <a:cubicBezTo>
                  <a:pt x="2096" y="477"/>
                  <a:pt x="1643"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2" name="Google Shape;11262;p163"/>
          <p:cNvSpPr/>
          <p:nvPr/>
        </p:nvSpPr>
        <p:spPr>
          <a:xfrm>
            <a:off x="2520556" y="1769076"/>
            <a:ext cx="363867" cy="349642"/>
          </a:xfrm>
          <a:custGeom>
            <a:avLst/>
            <a:gdLst/>
            <a:ahLst/>
            <a:cxnLst/>
            <a:rect l="l" t="t" r="r" b="b"/>
            <a:pathLst>
              <a:path w="11153" h="10717" extrusionOk="0">
                <a:moveTo>
                  <a:pt x="2999" y="1"/>
                </a:moveTo>
                <a:cubicBezTo>
                  <a:pt x="2911" y="1"/>
                  <a:pt x="2818" y="13"/>
                  <a:pt x="2722" y="39"/>
                </a:cubicBezTo>
                <a:cubicBezTo>
                  <a:pt x="1698" y="301"/>
                  <a:pt x="1817" y="1802"/>
                  <a:pt x="2889" y="1873"/>
                </a:cubicBezTo>
                <a:lnTo>
                  <a:pt x="3079" y="2659"/>
                </a:lnTo>
                <a:cubicBezTo>
                  <a:pt x="2984" y="2730"/>
                  <a:pt x="2889" y="2826"/>
                  <a:pt x="2817" y="2945"/>
                </a:cubicBezTo>
                <a:lnTo>
                  <a:pt x="2031" y="2730"/>
                </a:lnTo>
                <a:cubicBezTo>
                  <a:pt x="1969" y="2177"/>
                  <a:pt x="1527" y="1882"/>
                  <a:pt x="1085" y="1882"/>
                </a:cubicBezTo>
                <a:cubicBezTo>
                  <a:pt x="691" y="1882"/>
                  <a:pt x="297" y="2117"/>
                  <a:pt x="174" y="2611"/>
                </a:cubicBezTo>
                <a:cubicBezTo>
                  <a:pt x="1" y="3288"/>
                  <a:pt x="545" y="3777"/>
                  <a:pt x="1099" y="3777"/>
                </a:cubicBezTo>
                <a:cubicBezTo>
                  <a:pt x="1384" y="3777"/>
                  <a:pt x="1671" y="3648"/>
                  <a:pt x="1865" y="3349"/>
                </a:cubicBezTo>
                <a:lnTo>
                  <a:pt x="2674" y="3540"/>
                </a:lnTo>
                <a:cubicBezTo>
                  <a:pt x="2698" y="4040"/>
                  <a:pt x="3103" y="4397"/>
                  <a:pt x="3603" y="4397"/>
                </a:cubicBezTo>
                <a:cubicBezTo>
                  <a:pt x="3746" y="4397"/>
                  <a:pt x="3889" y="4373"/>
                  <a:pt x="4008" y="4302"/>
                </a:cubicBezTo>
                <a:lnTo>
                  <a:pt x="4508" y="4802"/>
                </a:lnTo>
                <a:cubicBezTo>
                  <a:pt x="4413" y="4969"/>
                  <a:pt x="4365" y="5159"/>
                  <a:pt x="4365" y="5350"/>
                </a:cubicBezTo>
                <a:lnTo>
                  <a:pt x="2031" y="5945"/>
                </a:lnTo>
                <a:cubicBezTo>
                  <a:pt x="1827" y="5655"/>
                  <a:pt x="1543" y="5530"/>
                  <a:pt x="1263" y="5530"/>
                </a:cubicBezTo>
                <a:cubicBezTo>
                  <a:pt x="696" y="5530"/>
                  <a:pt x="149" y="6045"/>
                  <a:pt x="341" y="6731"/>
                </a:cubicBezTo>
                <a:cubicBezTo>
                  <a:pt x="471" y="7199"/>
                  <a:pt x="856" y="7419"/>
                  <a:pt x="1242" y="7419"/>
                </a:cubicBezTo>
                <a:cubicBezTo>
                  <a:pt x="1700" y="7419"/>
                  <a:pt x="2159" y="7109"/>
                  <a:pt x="2198" y="6541"/>
                </a:cubicBezTo>
                <a:lnTo>
                  <a:pt x="4437" y="5945"/>
                </a:lnTo>
                <a:lnTo>
                  <a:pt x="2198" y="8184"/>
                </a:lnTo>
                <a:cubicBezTo>
                  <a:pt x="2079" y="8136"/>
                  <a:pt x="1936" y="8089"/>
                  <a:pt x="1793" y="8089"/>
                </a:cubicBezTo>
                <a:cubicBezTo>
                  <a:pt x="960" y="8089"/>
                  <a:pt x="531" y="9113"/>
                  <a:pt x="1126" y="9708"/>
                </a:cubicBezTo>
                <a:cubicBezTo>
                  <a:pt x="1318" y="9900"/>
                  <a:pt x="1554" y="9985"/>
                  <a:pt x="1787" y="9985"/>
                </a:cubicBezTo>
                <a:cubicBezTo>
                  <a:pt x="2275" y="9985"/>
                  <a:pt x="2746" y="9606"/>
                  <a:pt x="2746" y="9041"/>
                </a:cubicBezTo>
                <a:cubicBezTo>
                  <a:pt x="2746" y="8898"/>
                  <a:pt x="2698" y="8755"/>
                  <a:pt x="2651" y="8636"/>
                </a:cubicBezTo>
                <a:lnTo>
                  <a:pt x="4889" y="6398"/>
                </a:lnTo>
                <a:lnTo>
                  <a:pt x="4889" y="6398"/>
                </a:lnTo>
                <a:lnTo>
                  <a:pt x="4294" y="8636"/>
                </a:lnTo>
                <a:cubicBezTo>
                  <a:pt x="3222" y="8708"/>
                  <a:pt x="3079" y="10208"/>
                  <a:pt x="4103" y="10494"/>
                </a:cubicBezTo>
                <a:cubicBezTo>
                  <a:pt x="4199" y="10520"/>
                  <a:pt x="4291" y="10533"/>
                  <a:pt x="4379" y="10533"/>
                </a:cubicBezTo>
                <a:cubicBezTo>
                  <a:pt x="5234" y="10533"/>
                  <a:pt x="5688" y="9364"/>
                  <a:pt x="4889" y="8803"/>
                </a:cubicBezTo>
                <a:lnTo>
                  <a:pt x="5508" y="6493"/>
                </a:lnTo>
                <a:cubicBezTo>
                  <a:pt x="5699" y="6493"/>
                  <a:pt x="5889" y="6445"/>
                  <a:pt x="6056" y="6350"/>
                </a:cubicBezTo>
                <a:lnTo>
                  <a:pt x="6556" y="6850"/>
                </a:lnTo>
                <a:cubicBezTo>
                  <a:pt x="6270" y="7422"/>
                  <a:pt x="6651" y="8112"/>
                  <a:pt x="7318" y="8184"/>
                </a:cubicBezTo>
                <a:lnTo>
                  <a:pt x="7509" y="8970"/>
                </a:lnTo>
                <a:cubicBezTo>
                  <a:pt x="6703" y="9514"/>
                  <a:pt x="7132" y="10717"/>
                  <a:pt x="8014" y="10717"/>
                </a:cubicBezTo>
                <a:cubicBezTo>
                  <a:pt x="8096" y="10717"/>
                  <a:pt x="8182" y="10707"/>
                  <a:pt x="8271" y="10684"/>
                </a:cubicBezTo>
                <a:cubicBezTo>
                  <a:pt x="9295" y="10422"/>
                  <a:pt x="9176" y="8898"/>
                  <a:pt x="8104" y="8827"/>
                </a:cubicBezTo>
                <a:lnTo>
                  <a:pt x="7914" y="8041"/>
                </a:lnTo>
                <a:cubicBezTo>
                  <a:pt x="8033" y="7969"/>
                  <a:pt x="8104" y="7874"/>
                  <a:pt x="8176" y="7755"/>
                </a:cubicBezTo>
                <a:lnTo>
                  <a:pt x="8961" y="7969"/>
                </a:lnTo>
                <a:cubicBezTo>
                  <a:pt x="9023" y="8495"/>
                  <a:pt x="9467" y="8820"/>
                  <a:pt x="9921" y="8820"/>
                </a:cubicBezTo>
                <a:cubicBezTo>
                  <a:pt x="10165" y="8820"/>
                  <a:pt x="10413" y="8726"/>
                  <a:pt x="10605" y="8517"/>
                </a:cubicBezTo>
                <a:cubicBezTo>
                  <a:pt x="11152" y="7898"/>
                  <a:pt x="10724" y="6922"/>
                  <a:pt x="9914" y="6922"/>
                </a:cubicBezTo>
                <a:lnTo>
                  <a:pt x="9914" y="6945"/>
                </a:lnTo>
                <a:cubicBezTo>
                  <a:pt x="9604" y="6945"/>
                  <a:pt x="9295" y="7088"/>
                  <a:pt x="9128" y="7374"/>
                </a:cubicBezTo>
                <a:lnTo>
                  <a:pt x="8342" y="7160"/>
                </a:lnTo>
                <a:cubicBezTo>
                  <a:pt x="8295" y="6683"/>
                  <a:pt x="7890" y="6302"/>
                  <a:pt x="7390" y="6302"/>
                </a:cubicBezTo>
                <a:cubicBezTo>
                  <a:pt x="7247" y="6302"/>
                  <a:pt x="7128" y="6350"/>
                  <a:pt x="6985" y="6398"/>
                </a:cubicBezTo>
                <a:lnTo>
                  <a:pt x="6509" y="5921"/>
                </a:lnTo>
                <a:cubicBezTo>
                  <a:pt x="6604" y="5755"/>
                  <a:pt x="6651" y="5564"/>
                  <a:pt x="6651" y="5374"/>
                </a:cubicBezTo>
                <a:lnTo>
                  <a:pt x="8961" y="4754"/>
                </a:lnTo>
                <a:cubicBezTo>
                  <a:pt x="9158" y="5037"/>
                  <a:pt x="9440" y="5159"/>
                  <a:pt x="9719" y="5159"/>
                </a:cubicBezTo>
                <a:cubicBezTo>
                  <a:pt x="10287" y="5159"/>
                  <a:pt x="10844" y="4655"/>
                  <a:pt x="10652" y="3969"/>
                </a:cubicBezTo>
                <a:cubicBezTo>
                  <a:pt x="10521" y="3497"/>
                  <a:pt x="10132" y="3273"/>
                  <a:pt x="9743" y="3273"/>
                </a:cubicBezTo>
                <a:cubicBezTo>
                  <a:pt x="9288" y="3273"/>
                  <a:pt x="8833" y="3581"/>
                  <a:pt x="8795" y="4159"/>
                </a:cubicBezTo>
                <a:lnTo>
                  <a:pt x="6556" y="4754"/>
                </a:lnTo>
                <a:lnTo>
                  <a:pt x="8795" y="2516"/>
                </a:lnTo>
                <a:cubicBezTo>
                  <a:pt x="8914" y="2564"/>
                  <a:pt x="9057" y="2587"/>
                  <a:pt x="9200" y="2587"/>
                </a:cubicBezTo>
                <a:cubicBezTo>
                  <a:pt x="10033" y="2587"/>
                  <a:pt x="10462" y="1587"/>
                  <a:pt x="9866" y="992"/>
                </a:cubicBezTo>
                <a:cubicBezTo>
                  <a:pt x="9675" y="800"/>
                  <a:pt x="9438" y="715"/>
                  <a:pt x="9206" y="715"/>
                </a:cubicBezTo>
                <a:cubicBezTo>
                  <a:pt x="8718" y="715"/>
                  <a:pt x="8247" y="1094"/>
                  <a:pt x="8247" y="1659"/>
                </a:cubicBezTo>
                <a:cubicBezTo>
                  <a:pt x="8247" y="1802"/>
                  <a:pt x="8295" y="1921"/>
                  <a:pt x="8342" y="2063"/>
                </a:cubicBezTo>
                <a:lnTo>
                  <a:pt x="6104" y="4302"/>
                </a:lnTo>
                <a:lnTo>
                  <a:pt x="6699" y="2040"/>
                </a:lnTo>
                <a:cubicBezTo>
                  <a:pt x="7771" y="1968"/>
                  <a:pt x="7914" y="468"/>
                  <a:pt x="6890" y="182"/>
                </a:cubicBezTo>
                <a:cubicBezTo>
                  <a:pt x="6795" y="156"/>
                  <a:pt x="6705" y="144"/>
                  <a:pt x="6618" y="144"/>
                </a:cubicBezTo>
                <a:cubicBezTo>
                  <a:pt x="5760" y="144"/>
                  <a:pt x="5304" y="1332"/>
                  <a:pt x="6104" y="1873"/>
                </a:cubicBezTo>
                <a:lnTo>
                  <a:pt x="5485" y="4207"/>
                </a:lnTo>
                <a:cubicBezTo>
                  <a:pt x="5294" y="4207"/>
                  <a:pt x="5104" y="4254"/>
                  <a:pt x="4937" y="4350"/>
                </a:cubicBezTo>
                <a:lnTo>
                  <a:pt x="4437" y="3873"/>
                </a:lnTo>
                <a:cubicBezTo>
                  <a:pt x="4508" y="3730"/>
                  <a:pt x="4532" y="3588"/>
                  <a:pt x="4532" y="3469"/>
                </a:cubicBezTo>
                <a:cubicBezTo>
                  <a:pt x="4532" y="2968"/>
                  <a:pt x="4151" y="2564"/>
                  <a:pt x="3675" y="2516"/>
                </a:cubicBezTo>
                <a:lnTo>
                  <a:pt x="3484" y="1730"/>
                </a:lnTo>
                <a:cubicBezTo>
                  <a:pt x="4284" y="1189"/>
                  <a:pt x="3867" y="1"/>
                  <a:pt x="29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63" name="Google Shape;11263;p163"/>
          <p:cNvGrpSpPr/>
          <p:nvPr/>
        </p:nvGrpSpPr>
        <p:grpSpPr>
          <a:xfrm>
            <a:off x="3306264" y="1769565"/>
            <a:ext cx="298388" cy="349642"/>
            <a:chOff x="2813050" y="2365425"/>
            <a:chExt cx="228650" cy="267925"/>
          </a:xfrm>
        </p:grpSpPr>
        <p:sp>
          <p:nvSpPr>
            <p:cNvPr id="11264" name="Google Shape;11264;p163"/>
            <p:cNvSpPr/>
            <p:nvPr/>
          </p:nvSpPr>
          <p:spPr>
            <a:xfrm>
              <a:off x="2919625" y="2365425"/>
              <a:ext cx="15500" cy="30975"/>
            </a:xfrm>
            <a:custGeom>
              <a:avLst/>
              <a:gdLst/>
              <a:ahLst/>
              <a:cxnLst/>
              <a:rect l="l" t="t" r="r" b="b"/>
              <a:pathLst>
                <a:path w="620" h="1239" extrusionOk="0">
                  <a:moveTo>
                    <a:pt x="310" y="0"/>
                  </a:moveTo>
                  <a:cubicBezTo>
                    <a:pt x="161" y="0"/>
                    <a:pt x="12" y="96"/>
                    <a:pt x="0" y="286"/>
                  </a:cubicBezTo>
                  <a:lnTo>
                    <a:pt x="0" y="929"/>
                  </a:lnTo>
                  <a:cubicBezTo>
                    <a:pt x="0" y="1096"/>
                    <a:pt x="143" y="1239"/>
                    <a:pt x="310" y="1239"/>
                  </a:cubicBezTo>
                  <a:cubicBezTo>
                    <a:pt x="477" y="1239"/>
                    <a:pt x="620" y="1096"/>
                    <a:pt x="620" y="929"/>
                  </a:cubicBezTo>
                  <a:lnTo>
                    <a:pt x="620" y="286"/>
                  </a:lnTo>
                  <a:cubicBezTo>
                    <a:pt x="608" y="96"/>
                    <a:pt x="459" y="0"/>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5" name="Google Shape;11265;p163"/>
            <p:cNvSpPr/>
            <p:nvPr/>
          </p:nvSpPr>
          <p:spPr>
            <a:xfrm>
              <a:off x="3008325" y="2469025"/>
              <a:ext cx="33375" cy="16100"/>
            </a:xfrm>
            <a:custGeom>
              <a:avLst/>
              <a:gdLst/>
              <a:ahLst/>
              <a:cxnLst/>
              <a:rect l="l" t="t" r="r" b="b"/>
              <a:pathLst>
                <a:path w="1335" h="644" extrusionOk="0">
                  <a:moveTo>
                    <a:pt x="310" y="0"/>
                  </a:moveTo>
                  <a:cubicBezTo>
                    <a:pt x="144" y="0"/>
                    <a:pt x="1" y="143"/>
                    <a:pt x="1" y="334"/>
                  </a:cubicBezTo>
                  <a:cubicBezTo>
                    <a:pt x="25" y="500"/>
                    <a:pt x="144" y="643"/>
                    <a:pt x="310" y="643"/>
                  </a:cubicBezTo>
                  <a:lnTo>
                    <a:pt x="953" y="643"/>
                  </a:lnTo>
                  <a:cubicBezTo>
                    <a:pt x="1334" y="595"/>
                    <a:pt x="1334" y="48"/>
                    <a:pt x="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6" name="Google Shape;11266;p163"/>
            <p:cNvSpPr/>
            <p:nvPr/>
          </p:nvSpPr>
          <p:spPr>
            <a:xfrm>
              <a:off x="2813050" y="2469550"/>
              <a:ext cx="36575" cy="15625"/>
            </a:xfrm>
            <a:custGeom>
              <a:avLst/>
              <a:gdLst/>
              <a:ahLst/>
              <a:cxnLst/>
              <a:rect l="l" t="t" r="r" b="b"/>
              <a:pathLst>
                <a:path w="1463" h="625" extrusionOk="0">
                  <a:moveTo>
                    <a:pt x="1067" y="1"/>
                  </a:moveTo>
                  <a:cubicBezTo>
                    <a:pt x="1053" y="1"/>
                    <a:pt x="1039" y="1"/>
                    <a:pt x="1025" y="3"/>
                  </a:cubicBezTo>
                  <a:lnTo>
                    <a:pt x="382" y="3"/>
                  </a:lnTo>
                  <a:cubicBezTo>
                    <a:pt x="1" y="27"/>
                    <a:pt x="1" y="598"/>
                    <a:pt x="382" y="622"/>
                  </a:cubicBezTo>
                  <a:lnTo>
                    <a:pt x="1025" y="622"/>
                  </a:lnTo>
                  <a:cubicBezTo>
                    <a:pt x="1039" y="624"/>
                    <a:pt x="1053" y="624"/>
                    <a:pt x="1067" y="624"/>
                  </a:cubicBezTo>
                  <a:cubicBezTo>
                    <a:pt x="1463" y="624"/>
                    <a:pt x="1463" y="1"/>
                    <a:pt x="10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7" name="Google Shape;11267;p163"/>
            <p:cNvSpPr/>
            <p:nvPr/>
          </p:nvSpPr>
          <p:spPr>
            <a:xfrm>
              <a:off x="2992450" y="2417175"/>
              <a:ext cx="37100" cy="23900"/>
            </a:xfrm>
            <a:custGeom>
              <a:avLst/>
              <a:gdLst/>
              <a:ahLst/>
              <a:cxnLst/>
              <a:rect l="l" t="t" r="r" b="b"/>
              <a:pathLst>
                <a:path w="1484" h="956" extrusionOk="0">
                  <a:moveTo>
                    <a:pt x="1038" y="1"/>
                  </a:moveTo>
                  <a:cubicBezTo>
                    <a:pt x="987" y="1"/>
                    <a:pt x="931" y="16"/>
                    <a:pt x="874" y="50"/>
                  </a:cubicBezTo>
                  <a:lnTo>
                    <a:pt x="326" y="360"/>
                  </a:lnTo>
                  <a:cubicBezTo>
                    <a:pt x="1" y="499"/>
                    <a:pt x="129" y="956"/>
                    <a:pt x="445" y="956"/>
                  </a:cubicBezTo>
                  <a:cubicBezTo>
                    <a:pt x="453" y="956"/>
                    <a:pt x="461" y="955"/>
                    <a:pt x="469" y="955"/>
                  </a:cubicBezTo>
                  <a:cubicBezTo>
                    <a:pt x="541" y="955"/>
                    <a:pt x="588" y="931"/>
                    <a:pt x="636" y="907"/>
                  </a:cubicBezTo>
                  <a:lnTo>
                    <a:pt x="1184" y="574"/>
                  </a:lnTo>
                  <a:cubicBezTo>
                    <a:pt x="1484" y="414"/>
                    <a:pt x="1313" y="1"/>
                    <a:pt x="10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8" name="Google Shape;11268;p163"/>
            <p:cNvSpPr/>
            <p:nvPr/>
          </p:nvSpPr>
          <p:spPr>
            <a:xfrm>
              <a:off x="2963075" y="2379100"/>
              <a:ext cx="26150" cy="29100"/>
            </a:xfrm>
            <a:custGeom>
              <a:avLst/>
              <a:gdLst/>
              <a:ahLst/>
              <a:cxnLst/>
              <a:rect l="l" t="t" r="r" b="b"/>
              <a:pathLst>
                <a:path w="1046" h="1164" extrusionOk="0">
                  <a:moveTo>
                    <a:pt x="640" y="1"/>
                  </a:moveTo>
                  <a:cubicBezTo>
                    <a:pt x="549" y="1"/>
                    <a:pt x="454" y="43"/>
                    <a:pt x="382" y="144"/>
                  </a:cubicBezTo>
                  <a:lnTo>
                    <a:pt x="72" y="692"/>
                  </a:lnTo>
                  <a:cubicBezTo>
                    <a:pt x="1" y="835"/>
                    <a:pt x="49" y="1025"/>
                    <a:pt x="191" y="1120"/>
                  </a:cubicBezTo>
                  <a:cubicBezTo>
                    <a:pt x="236" y="1150"/>
                    <a:pt x="288" y="1164"/>
                    <a:pt x="340" y="1164"/>
                  </a:cubicBezTo>
                  <a:cubicBezTo>
                    <a:pt x="455" y="1164"/>
                    <a:pt x="571" y="1099"/>
                    <a:pt x="620" y="1001"/>
                  </a:cubicBezTo>
                  <a:lnTo>
                    <a:pt x="930" y="454"/>
                  </a:lnTo>
                  <a:cubicBezTo>
                    <a:pt x="1046" y="221"/>
                    <a:pt x="850" y="1"/>
                    <a:pt x="6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9" name="Google Shape;11269;p163"/>
            <p:cNvSpPr/>
            <p:nvPr/>
          </p:nvSpPr>
          <p:spPr>
            <a:xfrm>
              <a:off x="2865100" y="2379100"/>
              <a:ext cx="26575" cy="29225"/>
            </a:xfrm>
            <a:custGeom>
              <a:avLst/>
              <a:gdLst/>
              <a:ahLst/>
              <a:cxnLst/>
              <a:rect l="l" t="t" r="r" b="b"/>
              <a:pathLst>
                <a:path w="1063" h="1169" extrusionOk="0">
                  <a:moveTo>
                    <a:pt x="418" y="1"/>
                  </a:moveTo>
                  <a:cubicBezTo>
                    <a:pt x="203" y="1"/>
                    <a:pt x="1" y="221"/>
                    <a:pt x="133" y="454"/>
                  </a:cubicBezTo>
                  <a:lnTo>
                    <a:pt x="443" y="1001"/>
                  </a:lnTo>
                  <a:cubicBezTo>
                    <a:pt x="491" y="1097"/>
                    <a:pt x="610" y="1168"/>
                    <a:pt x="705" y="1168"/>
                  </a:cubicBezTo>
                  <a:cubicBezTo>
                    <a:pt x="776" y="1168"/>
                    <a:pt x="824" y="1144"/>
                    <a:pt x="872" y="1120"/>
                  </a:cubicBezTo>
                  <a:cubicBezTo>
                    <a:pt x="1015" y="1025"/>
                    <a:pt x="1062" y="835"/>
                    <a:pt x="991" y="692"/>
                  </a:cubicBezTo>
                  <a:lnTo>
                    <a:pt x="681" y="144"/>
                  </a:lnTo>
                  <a:cubicBezTo>
                    <a:pt x="609" y="43"/>
                    <a:pt x="512"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0" name="Google Shape;11270;p163"/>
            <p:cNvSpPr/>
            <p:nvPr/>
          </p:nvSpPr>
          <p:spPr>
            <a:xfrm>
              <a:off x="2824350" y="2416775"/>
              <a:ext cx="35175" cy="24275"/>
            </a:xfrm>
            <a:custGeom>
              <a:avLst/>
              <a:gdLst/>
              <a:ahLst/>
              <a:cxnLst/>
              <a:rect l="l" t="t" r="r" b="b"/>
              <a:pathLst>
                <a:path w="1407" h="971" extrusionOk="0">
                  <a:moveTo>
                    <a:pt x="461" y="1"/>
                  </a:moveTo>
                  <a:cubicBezTo>
                    <a:pt x="185" y="1"/>
                    <a:pt x="0" y="437"/>
                    <a:pt x="335" y="614"/>
                  </a:cubicBezTo>
                  <a:lnTo>
                    <a:pt x="882" y="923"/>
                  </a:lnTo>
                  <a:cubicBezTo>
                    <a:pt x="930" y="947"/>
                    <a:pt x="978" y="947"/>
                    <a:pt x="1025" y="971"/>
                  </a:cubicBezTo>
                  <a:cubicBezTo>
                    <a:pt x="1144" y="971"/>
                    <a:pt x="1263" y="899"/>
                    <a:pt x="1311" y="804"/>
                  </a:cubicBezTo>
                  <a:cubicBezTo>
                    <a:pt x="1406" y="661"/>
                    <a:pt x="1359" y="447"/>
                    <a:pt x="1192" y="376"/>
                  </a:cubicBezTo>
                  <a:lnTo>
                    <a:pt x="644" y="66"/>
                  </a:lnTo>
                  <a:cubicBezTo>
                    <a:pt x="582" y="20"/>
                    <a:pt x="519" y="1"/>
                    <a:pt x="4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1" name="Google Shape;11271;p163"/>
            <p:cNvSpPr/>
            <p:nvPr/>
          </p:nvSpPr>
          <p:spPr>
            <a:xfrm>
              <a:off x="2914850" y="2552950"/>
              <a:ext cx="25050" cy="16100"/>
            </a:xfrm>
            <a:custGeom>
              <a:avLst/>
              <a:gdLst/>
              <a:ahLst/>
              <a:cxnLst/>
              <a:rect l="l" t="t" r="r" b="b"/>
              <a:pathLst>
                <a:path w="1002" h="644" extrusionOk="0">
                  <a:moveTo>
                    <a:pt x="1" y="1"/>
                  </a:moveTo>
                  <a:lnTo>
                    <a:pt x="215" y="644"/>
                  </a:lnTo>
                  <a:lnTo>
                    <a:pt x="811" y="644"/>
                  </a:lnTo>
                  <a:lnTo>
                    <a:pt x="100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2" name="Google Shape;11272;p163"/>
            <p:cNvSpPr/>
            <p:nvPr/>
          </p:nvSpPr>
          <p:spPr>
            <a:xfrm>
              <a:off x="2910100" y="2584525"/>
              <a:ext cx="33950" cy="48250"/>
            </a:xfrm>
            <a:custGeom>
              <a:avLst/>
              <a:gdLst/>
              <a:ahLst/>
              <a:cxnLst/>
              <a:rect l="l" t="t" r="r" b="b"/>
              <a:pathLst>
                <a:path w="1358" h="1930" extrusionOk="0">
                  <a:moveTo>
                    <a:pt x="429" y="0"/>
                  </a:moveTo>
                  <a:lnTo>
                    <a:pt x="0" y="1929"/>
                  </a:lnTo>
                  <a:lnTo>
                    <a:pt x="1358" y="1929"/>
                  </a:lnTo>
                  <a:lnTo>
                    <a:pt x="95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3" name="Google Shape;11273;p163"/>
            <p:cNvSpPr/>
            <p:nvPr/>
          </p:nvSpPr>
          <p:spPr>
            <a:xfrm>
              <a:off x="2814850" y="2552950"/>
              <a:ext cx="91100" cy="79825"/>
            </a:xfrm>
            <a:custGeom>
              <a:avLst/>
              <a:gdLst/>
              <a:ahLst/>
              <a:cxnLst/>
              <a:rect l="l" t="t" r="r" b="b"/>
              <a:pathLst>
                <a:path w="3644" h="3193" extrusionOk="0">
                  <a:moveTo>
                    <a:pt x="3167" y="1"/>
                  </a:moveTo>
                  <a:lnTo>
                    <a:pt x="1596" y="453"/>
                  </a:lnTo>
                  <a:cubicBezTo>
                    <a:pt x="1143" y="596"/>
                    <a:pt x="738" y="858"/>
                    <a:pt x="453" y="1239"/>
                  </a:cubicBezTo>
                  <a:cubicBezTo>
                    <a:pt x="143" y="1620"/>
                    <a:pt x="0" y="2097"/>
                    <a:pt x="0" y="2573"/>
                  </a:cubicBezTo>
                  <a:lnTo>
                    <a:pt x="0" y="2859"/>
                  </a:lnTo>
                  <a:cubicBezTo>
                    <a:pt x="0" y="3049"/>
                    <a:pt x="143" y="3192"/>
                    <a:pt x="310" y="3192"/>
                  </a:cubicBezTo>
                  <a:lnTo>
                    <a:pt x="3167" y="3192"/>
                  </a:lnTo>
                  <a:lnTo>
                    <a:pt x="3644" y="954"/>
                  </a:lnTo>
                  <a:lnTo>
                    <a:pt x="33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4" name="Google Shape;11274;p163"/>
            <p:cNvSpPr/>
            <p:nvPr/>
          </p:nvSpPr>
          <p:spPr>
            <a:xfrm>
              <a:off x="2948800" y="2553550"/>
              <a:ext cx="91100" cy="79800"/>
            </a:xfrm>
            <a:custGeom>
              <a:avLst/>
              <a:gdLst/>
              <a:ahLst/>
              <a:cxnLst/>
              <a:rect l="l" t="t" r="r" b="b"/>
              <a:pathLst>
                <a:path w="3644" h="3192" extrusionOk="0">
                  <a:moveTo>
                    <a:pt x="310" y="1"/>
                  </a:moveTo>
                  <a:lnTo>
                    <a:pt x="0" y="953"/>
                  </a:lnTo>
                  <a:lnTo>
                    <a:pt x="477" y="3192"/>
                  </a:lnTo>
                  <a:lnTo>
                    <a:pt x="3334" y="3192"/>
                  </a:lnTo>
                  <a:cubicBezTo>
                    <a:pt x="3501" y="3192"/>
                    <a:pt x="3644" y="3049"/>
                    <a:pt x="3644" y="2858"/>
                  </a:cubicBezTo>
                  <a:lnTo>
                    <a:pt x="3644" y="2573"/>
                  </a:lnTo>
                  <a:cubicBezTo>
                    <a:pt x="3644" y="2096"/>
                    <a:pt x="3477" y="1620"/>
                    <a:pt x="3191" y="1239"/>
                  </a:cubicBezTo>
                  <a:cubicBezTo>
                    <a:pt x="2906" y="858"/>
                    <a:pt x="2501" y="596"/>
                    <a:pt x="2048" y="453"/>
                  </a:cubicBezTo>
                  <a:lnTo>
                    <a:pt x="47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5" name="Google Shape;11275;p163"/>
            <p:cNvSpPr/>
            <p:nvPr/>
          </p:nvSpPr>
          <p:spPr>
            <a:xfrm>
              <a:off x="2841025" y="2411850"/>
              <a:ext cx="172700" cy="125650"/>
            </a:xfrm>
            <a:custGeom>
              <a:avLst/>
              <a:gdLst/>
              <a:ahLst/>
              <a:cxnLst/>
              <a:rect l="l" t="t" r="r" b="b"/>
              <a:pathLst>
                <a:path w="6908" h="5026" extrusionOk="0">
                  <a:moveTo>
                    <a:pt x="3454" y="1"/>
                  </a:moveTo>
                  <a:cubicBezTo>
                    <a:pt x="1192" y="1"/>
                    <a:pt x="1" y="2668"/>
                    <a:pt x="1501" y="4359"/>
                  </a:cubicBezTo>
                  <a:cubicBezTo>
                    <a:pt x="1668" y="4549"/>
                    <a:pt x="1811" y="4788"/>
                    <a:pt x="1858" y="5026"/>
                  </a:cubicBezTo>
                  <a:lnTo>
                    <a:pt x="3144" y="5026"/>
                  </a:lnTo>
                  <a:lnTo>
                    <a:pt x="3144" y="3383"/>
                  </a:lnTo>
                  <a:lnTo>
                    <a:pt x="2621" y="2835"/>
                  </a:lnTo>
                  <a:cubicBezTo>
                    <a:pt x="2384" y="2617"/>
                    <a:pt x="2591" y="2302"/>
                    <a:pt x="2830" y="2302"/>
                  </a:cubicBezTo>
                  <a:cubicBezTo>
                    <a:pt x="2904" y="2302"/>
                    <a:pt x="2981" y="2333"/>
                    <a:pt x="3049" y="2406"/>
                  </a:cubicBezTo>
                  <a:lnTo>
                    <a:pt x="3454" y="2811"/>
                  </a:lnTo>
                  <a:lnTo>
                    <a:pt x="3859" y="2406"/>
                  </a:lnTo>
                  <a:cubicBezTo>
                    <a:pt x="3932" y="2333"/>
                    <a:pt x="4013" y="2302"/>
                    <a:pt x="4088" y="2302"/>
                  </a:cubicBezTo>
                  <a:cubicBezTo>
                    <a:pt x="4332" y="2302"/>
                    <a:pt x="4529" y="2617"/>
                    <a:pt x="4311" y="2835"/>
                  </a:cubicBezTo>
                  <a:lnTo>
                    <a:pt x="3787" y="3383"/>
                  </a:lnTo>
                  <a:lnTo>
                    <a:pt x="3787" y="5026"/>
                  </a:lnTo>
                  <a:lnTo>
                    <a:pt x="5073" y="5026"/>
                  </a:lnTo>
                  <a:cubicBezTo>
                    <a:pt x="5121" y="4788"/>
                    <a:pt x="5240" y="4549"/>
                    <a:pt x="5407" y="4359"/>
                  </a:cubicBezTo>
                  <a:cubicBezTo>
                    <a:pt x="6907" y="2668"/>
                    <a:pt x="5716" y="1"/>
                    <a:pt x="34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6" name="Google Shape;11276;p163"/>
          <p:cNvGrpSpPr/>
          <p:nvPr/>
        </p:nvGrpSpPr>
        <p:grpSpPr>
          <a:xfrm>
            <a:off x="4035824" y="1768521"/>
            <a:ext cx="349642" cy="349936"/>
            <a:chOff x="3372100" y="2364625"/>
            <a:chExt cx="267925" cy="268150"/>
          </a:xfrm>
        </p:grpSpPr>
        <p:sp>
          <p:nvSpPr>
            <p:cNvPr id="11277" name="Google Shape;11277;p163"/>
            <p:cNvSpPr/>
            <p:nvPr/>
          </p:nvSpPr>
          <p:spPr>
            <a:xfrm>
              <a:off x="3419725" y="2554150"/>
              <a:ext cx="67900" cy="31575"/>
            </a:xfrm>
            <a:custGeom>
              <a:avLst/>
              <a:gdLst/>
              <a:ahLst/>
              <a:cxnLst/>
              <a:rect l="l" t="t" r="r" b="b"/>
              <a:pathLst>
                <a:path w="2716" h="1263" extrusionOk="0">
                  <a:moveTo>
                    <a:pt x="1358" y="1"/>
                  </a:moveTo>
                  <a:cubicBezTo>
                    <a:pt x="644" y="1"/>
                    <a:pt x="48" y="548"/>
                    <a:pt x="1" y="1263"/>
                  </a:cubicBezTo>
                  <a:lnTo>
                    <a:pt x="2715" y="1263"/>
                  </a:lnTo>
                  <a:cubicBezTo>
                    <a:pt x="2668" y="548"/>
                    <a:pt x="2072" y="1"/>
                    <a:pt x="1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8" name="Google Shape;11278;p163"/>
            <p:cNvSpPr/>
            <p:nvPr/>
          </p:nvSpPr>
          <p:spPr>
            <a:xfrm>
              <a:off x="3438175" y="2507125"/>
              <a:ext cx="31000" cy="31575"/>
            </a:xfrm>
            <a:custGeom>
              <a:avLst/>
              <a:gdLst/>
              <a:ahLst/>
              <a:cxnLst/>
              <a:rect l="l" t="t" r="r" b="b"/>
              <a:pathLst>
                <a:path w="1240" h="1263" extrusionOk="0">
                  <a:moveTo>
                    <a:pt x="620" y="0"/>
                  </a:moveTo>
                  <a:cubicBezTo>
                    <a:pt x="263" y="0"/>
                    <a:pt x="1" y="286"/>
                    <a:pt x="1" y="619"/>
                  </a:cubicBezTo>
                  <a:cubicBezTo>
                    <a:pt x="1" y="977"/>
                    <a:pt x="263" y="1262"/>
                    <a:pt x="620" y="1262"/>
                  </a:cubicBezTo>
                  <a:cubicBezTo>
                    <a:pt x="977" y="1262"/>
                    <a:pt x="1239" y="977"/>
                    <a:pt x="1239" y="619"/>
                  </a:cubicBezTo>
                  <a:cubicBezTo>
                    <a:pt x="1239" y="286"/>
                    <a:pt x="977" y="0"/>
                    <a:pt x="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9" name="Google Shape;11279;p163"/>
            <p:cNvSpPr/>
            <p:nvPr/>
          </p:nvSpPr>
          <p:spPr>
            <a:xfrm>
              <a:off x="3372100" y="2460075"/>
              <a:ext cx="267925" cy="172700"/>
            </a:xfrm>
            <a:custGeom>
              <a:avLst/>
              <a:gdLst/>
              <a:ahLst/>
              <a:cxnLst/>
              <a:rect l="l" t="t" r="r" b="b"/>
              <a:pathLst>
                <a:path w="10717" h="6908" extrusionOk="0">
                  <a:moveTo>
                    <a:pt x="9121" y="2501"/>
                  </a:moveTo>
                  <a:cubicBezTo>
                    <a:pt x="9502" y="2549"/>
                    <a:pt x="9502" y="3097"/>
                    <a:pt x="9121" y="3144"/>
                  </a:cubicBezTo>
                  <a:lnTo>
                    <a:pt x="6192" y="3144"/>
                  </a:lnTo>
                  <a:cubicBezTo>
                    <a:pt x="5811" y="3097"/>
                    <a:pt x="5811" y="2549"/>
                    <a:pt x="6192" y="2501"/>
                  </a:cubicBezTo>
                  <a:close/>
                  <a:moveTo>
                    <a:pt x="9121" y="3764"/>
                  </a:moveTo>
                  <a:cubicBezTo>
                    <a:pt x="9502" y="3811"/>
                    <a:pt x="9502" y="4359"/>
                    <a:pt x="9121" y="4407"/>
                  </a:cubicBezTo>
                  <a:lnTo>
                    <a:pt x="6192" y="4407"/>
                  </a:lnTo>
                  <a:cubicBezTo>
                    <a:pt x="5811" y="4359"/>
                    <a:pt x="5811" y="3811"/>
                    <a:pt x="6192" y="3764"/>
                  </a:cubicBezTo>
                  <a:close/>
                  <a:moveTo>
                    <a:pt x="3263" y="1263"/>
                  </a:moveTo>
                  <a:cubicBezTo>
                    <a:pt x="4359" y="1263"/>
                    <a:pt x="4930" y="2573"/>
                    <a:pt x="4192" y="3359"/>
                  </a:cubicBezTo>
                  <a:cubicBezTo>
                    <a:pt x="4835" y="3716"/>
                    <a:pt x="5263" y="4383"/>
                    <a:pt x="5263" y="5121"/>
                  </a:cubicBezTo>
                  <a:lnTo>
                    <a:pt x="5263" y="5335"/>
                  </a:lnTo>
                  <a:cubicBezTo>
                    <a:pt x="5263" y="5502"/>
                    <a:pt x="5121" y="5645"/>
                    <a:pt x="4930" y="5645"/>
                  </a:cubicBezTo>
                  <a:lnTo>
                    <a:pt x="1596" y="5645"/>
                  </a:lnTo>
                  <a:cubicBezTo>
                    <a:pt x="1582" y="5647"/>
                    <a:pt x="1568" y="5648"/>
                    <a:pt x="1555" y="5648"/>
                  </a:cubicBezTo>
                  <a:cubicBezTo>
                    <a:pt x="1385" y="5648"/>
                    <a:pt x="1264" y="5512"/>
                    <a:pt x="1286" y="5335"/>
                  </a:cubicBezTo>
                  <a:lnTo>
                    <a:pt x="1286" y="5121"/>
                  </a:lnTo>
                  <a:cubicBezTo>
                    <a:pt x="1286" y="4383"/>
                    <a:pt x="1691" y="3716"/>
                    <a:pt x="2358" y="3359"/>
                  </a:cubicBezTo>
                  <a:cubicBezTo>
                    <a:pt x="1596" y="2573"/>
                    <a:pt x="2168" y="1263"/>
                    <a:pt x="3263" y="1263"/>
                  </a:cubicBezTo>
                  <a:close/>
                  <a:moveTo>
                    <a:pt x="1167" y="1"/>
                  </a:moveTo>
                  <a:cubicBezTo>
                    <a:pt x="524" y="1"/>
                    <a:pt x="0" y="525"/>
                    <a:pt x="0" y="1144"/>
                  </a:cubicBezTo>
                  <a:lnTo>
                    <a:pt x="0" y="5764"/>
                  </a:lnTo>
                  <a:cubicBezTo>
                    <a:pt x="0" y="6383"/>
                    <a:pt x="524" y="6907"/>
                    <a:pt x="1167" y="6907"/>
                  </a:cubicBezTo>
                  <a:lnTo>
                    <a:pt x="9574" y="6907"/>
                  </a:lnTo>
                  <a:cubicBezTo>
                    <a:pt x="10193" y="6907"/>
                    <a:pt x="10717" y="6383"/>
                    <a:pt x="10717" y="5764"/>
                  </a:cubicBezTo>
                  <a:lnTo>
                    <a:pt x="10717" y="1144"/>
                  </a:lnTo>
                  <a:cubicBezTo>
                    <a:pt x="10717" y="501"/>
                    <a:pt x="10193" y="1"/>
                    <a:pt x="9574" y="1"/>
                  </a:cubicBezTo>
                  <a:lnTo>
                    <a:pt x="6621" y="1"/>
                  </a:lnTo>
                  <a:lnTo>
                    <a:pt x="6621" y="834"/>
                  </a:lnTo>
                  <a:cubicBezTo>
                    <a:pt x="6621" y="1358"/>
                    <a:pt x="6192" y="1787"/>
                    <a:pt x="5668" y="1787"/>
                  </a:cubicBezTo>
                  <a:lnTo>
                    <a:pt x="5049" y="1787"/>
                  </a:lnTo>
                  <a:cubicBezTo>
                    <a:pt x="4525" y="1787"/>
                    <a:pt x="4097" y="1358"/>
                    <a:pt x="4097" y="834"/>
                  </a:cubicBezTo>
                  <a:lnTo>
                    <a:pt x="409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0" name="Google Shape;11280;p163"/>
            <p:cNvSpPr/>
            <p:nvPr/>
          </p:nvSpPr>
          <p:spPr>
            <a:xfrm>
              <a:off x="3420375" y="2364625"/>
              <a:ext cx="170950" cy="124075"/>
            </a:xfrm>
            <a:custGeom>
              <a:avLst/>
              <a:gdLst/>
              <a:ahLst/>
              <a:cxnLst/>
              <a:rect l="l" t="t" r="r" b="b"/>
              <a:pathLst>
                <a:path w="6838" h="4963" extrusionOk="0">
                  <a:moveTo>
                    <a:pt x="447" y="0"/>
                  </a:moveTo>
                  <a:cubicBezTo>
                    <a:pt x="208" y="0"/>
                    <a:pt x="0" y="320"/>
                    <a:pt x="237" y="556"/>
                  </a:cubicBezTo>
                  <a:lnTo>
                    <a:pt x="2809" y="3104"/>
                  </a:lnTo>
                  <a:lnTo>
                    <a:pt x="2809" y="4652"/>
                  </a:lnTo>
                  <a:cubicBezTo>
                    <a:pt x="2809" y="4819"/>
                    <a:pt x="2951" y="4962"/>
                    <a:pt x="3118" y="4962"/>
                  </a:cubicBezTo>
                  <a:lnTo>
                    <a:pt x="3737" y="4962"/>
                  </a:lnTo>
                  <a:cubicBezTo>
                    <a:pt x="3904" y="4962"/>
                    <a:pt x="4047" y="4819"/>
                    <a:pt x="4047" y="4652"/>
                  </a:cubicBezTo>
                  <a:lnTo>
                    <a:pt x="4047" y="3104"/>
                  </a:lnTo>
                  <a:lnTo>
                    <a:pt x="6619" y="556"/>
                  </a:lnTo>
                  <a:cubicBezTo>
                    <a:pt x="6837" y="320"/>
                    <a:pt x="6639" y="0"/>
                    <a:pt x="6395" y="0"/>
                  </a:cubicBezTo>
                  <a:cubicBezTo>
                    <a:pt x="6319" y="0"/>
                    <a:pt x="6240" y="31"/>
                    <a:pt x="6166" y="104"/>
                  </a:cubicBezTo>
                  <a:lnTo>
                    <a:pt x="3713" y="2557"/>
                  </a:lnTo>
                  <a:lnTo>
                    <a:pt x="3142" y="2557"/>
                  </a:lnTo>
                  <a:lnTo>
                    <a:pt x="665" y="104"/>
                  </a:lnTo>
                  <a:cubicBezTo>
                    <a:pt x="598" y="31"/>
                    <a:pt x="521" y="0"/>
                    <a:pt x="4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1" name="Google Shape;11281;p163"/>
          <p:cNvGrpSpPr/>
          <p:nvPr/>
        </p:nvGrpSpPr>
        <p:grpSpPr>
          <a:xfrm>
            <a:off x="4795693" y="1768782"/>
            <a:ext cx="330230" cy="350425"/>
            <a:chOff x="3954375" y="2364825"/>
            <a:chExt cx="253050" cy="268525"/>
          </a:xfrm>
        </p:grpSpPr>
        <p:sp>
          <p:nvSpPr>
            <p:cNvPr id="11282" name="Google Shape;11282;p163"/>
            <p:cNvSpPr/>
            <p:nvPr/>
          </p:nvSpPr>
          <p:spPr>
            <a:xfrm>
              <a:off x="3954375" y="2364825"/>
              <a:ext cx="222075" cy="120300"/>
            </a:xfrm>
            <a:custGeom>
              <a:avLst/>
              <a:gdLst/>
              <a:ahLst/>
              <a:cxnLst/>
              <a:rect l="l" t="t" r="r" b="b"/>
              <a:pathLst>
                <a:path w="8883" h="4812" extrusionOk="0">
                  <a:moveTo>
                    <a:pt x="1881" y="1"/>
                  </a:moveTo>
                  <a:cubicBezTo>
                    <a:pt x="1691" y="1"/>
                    <a:pt x="1548" y="144"/>
                    <a:pt x="1548" y="310"/>
                  </a:cubicBezTo>
                  <a:lnTo>
                    <a:pt x="1548" y="2525"/>
                  </a:lnTo>
                  <a:lnTo>
                    <a:pt x="1453" y="2525"/>
                  </a:lnTo>
                  <a:cubicBezTo>
                    <a:pt x="0" y="2596"/>
                    <a:pt x="0" y="4740"/>
                    <a:pt x="1453" y="4811"/>
                  </a:cubicBezTo>
                  <a:lnTo>
                    <a:pt x="1548" y="4811"/>
                  </a:lnTo>
                  <a:lnTo>
                    <a:pt x="1548" y="4192"/>
                  </a:lnTo>
                  <a:lnTo>
                    <a:pt x="1453" y="4192"/>
                  </a:lnTo>
                  <a:cubicBezTo>
                    <a:pt x="1437" y="4193"/>
                    <a:pt x="1423" y="4193"/>
                    <a:pt x="1408" y="4193"/>
                  </a:cubicBezTo>
                  <a:cubicBezTo>
                    <a:pt x="713" y="4193"/>
                    <a:pt x="706" y="3141"/>
                    <a:pt x="1387" y="3141"/>
                  </a:cubicBezTo>
                  <a:cubicBezTo>
                    <a:pt x="1408" y="3141"/>
                    <a:pt x="1430" y="3142"/>
                    <a:pt x="1453" y="3144"/>
                  </a:cubicBezTo>
                  <a:lnTo>
                    <a:pt x="1548" y="3144"/>
                  </a:lnTo>
                  <a:lnTo>
                    <a:pt x="1548" y="4192"/>
                  </a:lnTo>
                  <a:lnTo>
                    <a:pt x="2191" y="4192"/>
                  </a:lnTo>
                  <a:lnTo>
                    <a:pt x="2191" y="2835"/>
                  </a:lnTo>
                  <a:lnTo>
                    <a:pt x="2191" y="1572"/>
                  </a:lnTo>
                  <a:cubicBezTo>
                    <a:pt x="2191" y="1048"/>
                    <a:pt x="2596" y="620"/>
                    <a:pt x="3120" y="620"/>
                  </a:cubicBezTo>
                  <a:lnTo>
                    <a:pt x="8883" y="620"/>
                  </a:lnTo>
                  <a:lnTo>
                    <a:pt x="8883" y="310"/>
                  </a:lnTo>
                  <a:cubicBezTo>
                    <a:pt x="8883" y="144"/>
                    <a:pt x="8740" y="1"/>
                    <a:pt x="85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3" name="Google Shape;11283;p163"/>
            <p:cNvSpPr/>
            <p:nvPr/>
          </p:nvSpPr>
          <p:spPr>
            <a:xfrm>
              <a:off x="3993050" y="2485100"/>
              <a:ext cx="16100" cy="116100"/>
            </a:xfrm>
            <a:custGeom>
              <a:avLst/>
              <a:gdLst/>
              <a:ahLst/>
              <a:cxnLst/>
              <a:rect l="l" t="t" r="r" b="b"/>
              <a:pathLst>
                <a:path w="644" h="4644" extrusionOk="0">
                  <a:moveTo>
                    <a:pt x="1" y="0"/>
                  </a:moveTo>
                  <a:lnTo>
                    <a:pt x="1" y="4334"/>
                  </a:lnTo>
                  <a:cubicBezTo>
                    <a:pt x="1" y="4501"/>
                    <a:pt x="144" y="4644"/>
                    <a:pt x="334" y="4644"/>
                  </a:cubicBezTo>
                  <a:lnTo>
                    <a:pt x="644" y="4644"/>
                  </a:lnTo>
                  <a:lnTo>
                    <a:pt x="64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4" name="Google Shape;11284;p163"/>
            <p:cNvSpPr/>
            <p:nvPr/>
          </p:nvSpPr>
          <p:spPr>
            <a:xfrm>
              <a:off x="4024625" y="2443425"/>
              <a:ext cx="31575" cy="26200"/>
            </a:xfrm>
            <a:custGeom>
              <a:avLst/>
              <a:gdLst/>
              <a:ahLst/>
              <a:cxnLst/>
              <a:rect l="l" t="t" r="r" b="b"/>
              <a:pathLst>
                <a:path w="1263" h="1048" extrusionOk="0">
                  <a:moveTo>
                    <a:pt x="0" y="0"/>
                  </a:moveTo>
                  <a:lnTo>
                    <a:pt x="0" y="1048"/>
                  </a:lnTo>
                  <a:lnTo>
                    <a:pt x="738" y="1048"/>
                  </a:lnTo>
                  <a:cubicBezTo>
                    <a:pt x="1024" y="1048"/>
                    <a:pt x="1262" y="810"/>
                    <a:pt x="1262" y="524"/>
                  </a:cubicBezTo>
                  <a:cubicBezTo>
                    <a:pt x="1238" y="238"/>
                    <a:pt x="1024" y="0"/>
                    <a:pt x="7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5" name="Google Shape;11285;p163"/>
            <p:cNvSpPr/>
            <p:nvPr/>
          </p:nvSpPr>
          <p:spPr>
            <a:xfrm>
              <a:off x="4093075" y="2490450"/>
              <a:ext cx="67300" cy="31575"/>
            </a:xfrm>
            <a:custGeom>
              <a:avLst/>
              <a:gdLst/>
              <a:ahLst/>
              <a:cxnLst/>
              <a:rect l="l" t="t" r="r" b="b"/>
              <a:pathLst>
                <a:path w="2692" h="1263" extrusionOk="0">
                  <a:moveTo>
                    <a:pt x="1334" y="0"/>
                  </a:moveTo>
                  <a:cubicBezTo>
                    <a:pt x="644" y="0"/>
                    <a:pt x="48" y="548"/>
                    <a:pt x="1" y="1263"/>
                  </a:cubicBezTo>
                  <a:lnTo>
                    <a:pt x="2692" y="1263"/>
                  </a:lnTo>
                  <a:cubicBezTo>
                    <a:pt x="2644" y="548"/>
                    <a:pt x="2049" y="0"/>
                    <a:pt x="1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6" name="Google Shape;11286;p163"/>
            <p:cNvSpPr/>
            <p:nvPr/>
          </p:nvSpPr>
          <p:spPr>
            <a:xfrm>
              <a:off x="4024625" y="2396375"/>
              <a:ext cx="182800" cy="236975"/>
            </a:xfrm>
            <a:custGeom>
              <a:avLst/>
              <a:gdLst/>
              <a:ahLst/>
              <a:cxnLst/>
              <a:rect l="l" t="t" r="r" b="b"/>
              <a:pathLst>
                <a:path w="7312" h="9479" extrusionOk="0">
                  <a:moveTo>
                    <a:pt x="4072" y="1239"/>
                  </a:moveTo>
                  <a:cubicBezTo>
                    <a:pt x="5168" y="1239"/>
                    <a:pt x="5739" y="2549"/>
                    <a:pt x="5001" y="3359"/>
                  </a:cubicBezTo>
                  <a:cubicBezTo>
                    <a:pt x="5668" y="3692"/>
                    <a:pt x="6073" y="4383"/>
                    <a:pt x="6073" y="5121"/>
                  </a:cubicBezTo>
                  <a:lnTo>
                    <a:pt x="6073" y="5335"/>
                  </a:lnTo>
                  <a:cubicBezTo>
                    <a:pt x="6073" y="5490"/>
                    <a:pt x="5950" y="5624"/>
                    <a:pt x="5800" y="5624"/>
                  </a:cubicBezTo>
                  <a:cubicBezTo>
                    <a:pt x="5788" y="5624"/>
                    <a:pt x="5776" y="5623"/>
                    <a:pt x="5763" y="5621"/>
                  </a:cubicBezTo>
                  <a:lnTo>
                    <a:pt x="2405" y="5621"/>
                  </a:lnTo>
                  <a:cubicBezTo>
                    <a:pt x="2239" y="5621"/>
                    <a:pt x="2096" y="5502"/>
                    <a:pt x="2096" y="5335"/>
                  </a:cubicBezTo>
                  <a:lnTo>
                    <a:pt x="2096" y="5121"/>
                  </a:lnTo>
                  <a:cubicBezTo>
                    <a:pt x="2096" y="4383"/>
                    <a:pt x="2501" y="3692"/>
                    <a:pt x="3167" y="3359"/>
                  </a:cubicBezTo>
                  <a:cubicBezTo>
                    <a:pt x="2405" y="2549"/>
                    <a:pt x="2977" y="1239"/>
                    <a:pt x="4072" y="1239"/>
                  </a:cubicBezTo>
                  <a:close/>
                  <a:moveTo>
                    <a:pt x="3626" y="6262"/>
                  </a:moveTo>
                  <a:cubicBezTo>
                    <a:pt x="3640" y="6262"/>
                    <a:pt x="3653" y="6262"/>
                    <a:pt x="3668" y="6264"/>
                  </a:cubicBezTo>
                  <a:lnTo>
                    <a:pt x="5763" y="6264"/>
                  </a:lnTo>
                  <a:cubicBezTo>
                    <a:pt x="6144" y="6312"/>
                    <a:pt x="6144" y="6859"/>
                    <a:pt x="5763" y="6907"/>
                  </a:cubicBezTo>
                  <a:lnTo>
                    <a:pt x="3668" y="6907"/>
                  </a:lnTo>
                  <a:cubicBezTo>
                    <a:pt x="3653" y="6908"/>
                    <a:pt x="3640" y="6909"/>
                    <a:pt x="3626" y="6909"/>
                  </a:cubicBezTo>
                  <a:cubicBezTo>
                    <a:pt x="3229" y="6909"/>
                    <a:pt x="3229" y="6262"/>
                    <a:pt x="3626" y="6262"/>
                  </a:cubicBezTo>
                  <a:close/>
                  <a:moveTo>
                    <a:pt x="1529" y="7524"/>
                  </a:moveTo>
                  <a:cubicBezTo>
                    <a:pt x="1543" y="7524"/>
                    <a:pt x="1557" y="7525"/>
                    <a:pt x="1572" y="7526"/>
                  </a:cubicBezTo>
                  <a:lnTo>
                    <a:pt x="5763" y="7526"/>
                  </a:lnTo>
                  <a:cubicBezTo>
                    <a:pt x="6144" y="7574"/>
                    <a:pt x="6144" y="8121"/>
                    <a:pt x="5763" y="8169"/>
                  </a:cubicBezTo>
                  <a:lnTo>
                    <a:pt x="1572" y="8169"/>
                  </a:lnTo>
                  <a:cubicBezTo>
                    <a:pt x="1564" y="8169"/>
                    <a:pt x="1557" y="8170"/>
                    <a:pt x="1550" y="8170"/>
                  </a:cubicBezTo>
                  <a:cubicBezTo>
                    <a:pt x="1134" y="8170"/>
                    <a:pt x="1127" y="7524"/>
                    <a:pt x="1529" y="7524"/>
                  </a:cubicBezTo>
                  <a:close/>
                  <a:moveTo>
                    <a:pt x="310" y="1"/>
                  </a:moveTo>
                  <a:cubicBezTo>
                    <a:pt x="143" y="1"/>
                    <a:pt x="0" y="144"/>
                    <a:pt x="0" y="310"/>
                  </a:cubicBezTo>
                  <a:lnTo>
                    <a:pt x="0" y="1263"/>
                  </a:lnTo>
                  <a:lnTo>
                    <a:pt x="738" y="1263"/>
                  </a:lnTo>
                  <a:cubicBezTo>
                    <a:pt x="766" y="1261"/>
                    <a:pt x="793" y="1260"/>
                    <a:pt x="820" y="1260"/>
                  </a:cubicBezTo>
                  <a:cubicBezTo>
                    <a:pt x="1429" y="1260"/>
                    <a:pt x="1953" y="1767"/>
                    <a:pt x="1953" y="2406"/>
                  </a:cubicBezTo>
                  <a:cubicBezTo>
                    <a:pt x="1953" y="3023"/>
                    <a:pt x="1427" y="3552"/>
                    <a:pt x="816" y="3552"/>
                  </a:cubicBezTo>
                  <a:cubicBezTo>
                    <a:pt x="791" y="3552"/>
                    <a:pt x="765" y="3551"/>
                    <a:pt x="738" y="3549"/>
                  </a:cubicBezTo>
                  <a:lnTo>
                    <a:pt x="0" y="3549"/>
                  </a:lnTo>
                  <a:lnTo>
                    <a:pt x="0" y="9169"/>
                  </a:lnTo>
                  <a:cubicBezTo>
                    <a:pt x="0" y="9336"/>
                    <a:pt x="143" y="9479"/>
                    <a:pt x="310" y="9479"/>
                  </a:cubicBezTo>
                  <a:lnTo>
                    <a:pt x="7025" y="9479"/>
                  </a:lnTo>
                  <a:cubicBezTo>
                    <a:pt x="7192" y="9479"/>
                    <a:pt x="7311" y="9336"/>
                    <a:pt x="7311" y="9169"/>
                  </a:cubicBezTo>
                  <a:lnTo>
                    <a:pt x="7311" y="310"/>
                  </a:lnTo>
                  <a:cubicBezTo>
                    <a:pt x="7311" y="144"/>
                    <a:pt x="7192" y="1"/>
                    <a:pt x="70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7" name="Google Shape;11287;p163"/>
            <p:cNvSpPr/>
            <p:nvPr/>
          </p:nvSpPr>
          <p:spPr>
            <a:xfrm>
              <a:off x="4110950" y="2443425"/>
              <a:ext cx="31575" cy="31575"/>
            </a:xfrm>
            <a:custGeom>
              <a:avLst/>
              <a:gdLst/>
              <a:ahLst/>
              <a:cxnLst/>
              <a:rect l="l" t="t" r="r" b="b"/>
              <a:pathLst>
                <a:path w="1263" h="1263" extrusionOk="0">
                  <a:moveTo>
                    <a:pt x="619" y="0"/>
                  </a:moveTo>
                  <a:cubicBezTo>
                    <a:pt x="286" y="0"/>
                    <a:pt x="0" y="286"/>
                    <a:pt x="0" y="619"/>
                  </a:cubicBezTo>
                  <a:cubicBezTo>
                    <a:pt x="0" y="977"/>
                    <a:pt x="286" y="1262"/>
                    <a:pt x="619" y="1262"/>
                  </a:cubicBezTo>
                  <a:cubicBezTo>
                    <a:pt x="977" y="1262"/>
                    <a:pt x="1262" y="977"/>
                    <a:pt x="1262" y="619"/>
                  </a:cubicBezTo>
                  <a:cubicBezTo>
                    <a:pt x="1262" y="286"/>
                    <a:pt x="977" y="0"/>
                    <a:pt x="6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8" name="Google Shape;11288;p163"/>
          <p:cNvGrpSpPr/>
          <p:nvPr/>
        </p:nvGrpSpPr>
        <p:grpSpPr>
          <a:xfrm>
            <a:off x="5546199" y="1768782"/>
            <a:ext cx="349675" cy="349675"/>
            <a:chOff x="4529475" y="2364825"/>
            <a:chExt cx="267950" cy="267950"/>
          </a:xfrm>
        </p:grpSpPr>
        <p:sp>
          <p:nvSpPr>
            <p:cNvPr id="11289" name="Google Shape;11289;p163"/>
            <p:cNvSpPr/>
            <p:nvPr/>
          </p:nvSpPr>
          <p:spPr>
            <a:xfrm>
              <a:off x="4677125" y="2538675"/>
              <a:ext cx="16100" cy="15500"/>
            </a:xfrm>
            <a:custGeom>
              <a:avLst/>
              <a:gdLst/>
              <a:ahLst/>
              <a:cxnLst/>
              <a:rect l="l" t="t" r="r" b="b"/>
              <a:pathLst>
                <a:path w="644" h="620" extrusionOk="0">
                  <a:moveTo>
                    <a:pt x="1" y="0"/>
                  </a:moveTo>
                  <a:lnTo>
                    <a:pt x="1" y="620"/>
                  </a:lnTo>
                  <a:lnTo>
                    <a:pt x="644" y="620"/>
                  </a:lnTo>
                  <a:lnTo>
                    <a:pt x="64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0" name="Google Shape;11290;p163"/>
            <p:cNvSpPr/>
            <p:nvPr/>
          </p:nvSpPr>
          <p:spPr>
            <a:xfrm>
              <a:off x="4677125" y="2570225"/>
              <a:ext cx="16100" cy="15500"/>
            </a:xfrm>
            <a:custGeom>
              <a:avLst/>
              <a:gdLst/>
              <a:ahLst/>
              <a:cxnLst/>
              <a:rect l="l" t="t" r="r" b="b"/>
              <a:pathLst>
                <a:path w="644" h="620" extrusionOk="0">
                  <a:moveTo>
                    <a:pt x="1" y="1"/>
                  </a:moveTo>
                  <a:lnTo>
                    <a:pt x="1" y="620"/>
                  </a:lnTo>
                  <a:lnTo>
                    <a:pt x="644" y="620"/>
                  </a:lnTo>
                  <a:lnTo>
                    <a:pt x="64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1" name="Google Shape;11291;p163"/>
            <p:cNvSpPr/>
            <p:nvPr/>
          </p:nvSpPr>
          <p:spPr>
            <a:xfrm>
              <a:off x="4708675" y="2570225"/>
              <a:ext cx="15525" cy="15500"/>
            </a:xfrm>
            <a:custGeom>
              <a:avLst/>
              <a:gdLst/>
              <a:ahLst/>
              <a:cxnLst/>
              <a:rect l="l" t="t" r="r" b="b"/>
              <a:pathLst>
                <a:path w="621" h="620" extrusionOk="0">
                  <a:moveTo>
                    <a:pt x="1" y="1"/>
                  </a:moveTo>
                  <a:lnTo>
                    <a:pt x="1" y="620"/>
                  </a:lnTo>
                  <a:lnTo>
                    <a:pt x="620" y="620"/>
                  </a:lnTo>
                  <a:lnTo>
                    <a:pt x="62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2" name="Google Shape;11292;p163"/>
            <p:cNvSpPr/>
            <p:nvPr/>
          </p:nvSpPr>
          <p:spPr>
            <a:xfrm>
              <a:off x="4677125" y="2507125"/>
              <a:ext cx="16100" cy="15500"/>
            </a:xfrm>
            <a:custGeom>
              <a:avLst/>
              <a:gdLst/>
              <a:ahLst/>
              <a:cxnLst/>
              <a:rect l="l" t="t" r="r" b="b"/>
              <a:pathLst>
                <a:path w="644" h="620" extrusionOk="0">
                  <a:moveTo>
                    <a:pt x="1" y="0"/>
                  </a:moveTo>
                  <a:lnTo>
                    <a:pt x="1" y="619"/>
                  </a:lnTo>
                  <a:lnTo>
                    <a:pt x="644" y="619"/>
                  </a:lnTo>
                  <a:lnTo>
                    <a:pt x="64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3" name="Google Shape;11293;p163"/>
            <p:cNvSpPr/>
            <p:nvPr/>
          </p:nvSpPr>
          <p:spPr>
            <a:xfrm>
              <a:off x="4646175" y="2570225"/>
              <a:ext cx="15500" cy="15500"/>
            </a:xfrm>
            <a:custGeom>
              <a:avLst/>
              <a:gdLst/>
              <a:ahLst/>
              <a:cxnLst/>
              <a:rect l="l" t="t" r="r" b="b"/>
              <a:pathLst>
                <a:path w="620" h="620" extrusionOk="0">
                  <a:moveTo>
                    <a:pt x="0" y="1"/>
                  </a:moveTo>
                  <a:lnTo>
                    <a:pt x="0" y="620"/>
                  </a:lnTo>
                  <a:lnTo>
                    <a:pt x="620" y="620"/>
                  </a:lnTo>
                  <a:lnTo>
                    <a:pt x="62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4" name="Google Shape;11294;p163"/>
            <p:cNvSpPr/>
            <p:nvPr/>
          </p:nvSpPr>
          <p:spPr>
            <a:xfrm>
              <a:off x="4646175" y="2507125"/>
              <a:ext cx="15500" cy="15500"/>
            </a:xfrm>
            <a:custGeom>
              <a:avLst/>
              <a:gdLst/>
              <a:ahLst/>
              <a:cxnLst/>
              <a:rect l="l" t="t" r="r" b="b"/>
              <a:pathLst>
                <a:path w="620" h="620" extrusionOk="0">
                  <a:moveTo>
                    <a:pt x="0" y="0"/>
                  </a:moveTo>
                  <a:lnTo>
                    <a:pt x="0" y="619"/>
                  </a:lnTo>
                  <a:lnTo>
                    <a:pt x="620" y="619"/>
                  </a:lnTo>
                  <a:lnTo>
                    <a:pt x="62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5" name="Google Shape;11295;p163"/>
            <p:cNvSpPr/>
            <p:nvPr/>
          </p:nvSpPr>
          <p:spPr>
            <a:xfrm>
              <a:off x="4646175" y="2538675"/>
              <a:ext cx="15500" cy="15500"/>
            </a:xfrm>
            <a:custGeom>
              <a:avLst/>
              <a:gdLst/>
              <a:ahLst/>
              <a:cxnLst/>
              <a:rect l="l" t="t" r="r" b="b"/>
              <a:pathLst>
                <a:path w="620" h="620" extrusionOk="0">
                  <a:moveTo>
                    <a:pt x="0" y="0"/>
                  </a:moveTo>
                  <a:lnTo>
                    <a:pt x="0" y="620"/>
                  </a:lnTo>
                  <a:lnTo>
                    <a:pt x="620" y="620"/>
                  </a:lnTo>
                  <a:lnTo>
                    <a:pt x="62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6" name="Google Shape;11296;p163"/>
            <p:cNvSpPr/>
            <p:nvPr/>
          </p:nvSpPr>
          <p:spPr>
            <a:xfrm>
              <a:off x="4708675" y="2538675"/>
              <a:ext cx="15525" cy="15500"/>
            </a:xfrm>
            <a:custGeom>
              <a:avLst/>
              <a:gdLst/>
              <a:ahLst/>
              <a:cxnLst/>
              <a:rect l="l" t="t" r="r" b="b"/>
              <a:pathLst>
                <a:path w="621" h="620" extrusionOk="0">
                  <a:moveTo>
                    <a:pt x="1" y="0"/>
                  </a:moveTo>
                  <a:lnTo>
                    <a:pt x="1" y="620"/>
                  </a:lnTo>
                  <a:lnTo>
                    <a:pt x="620" y="620"/>
                  </a:lnTo>
                  <a:lnTo>
                    <a:pt x="62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7" name="Google Shape;11297;p163"/>
            <p:cNvSpPr/>
            <p:nvPr/>
          </p:nvSpPr>
          <p:spPr>
            <a:xfrm>
              <a:off x="4646175" y="2411850"/>
              <a:ext cx="109575" cy="48250"/>
            </a:xfrm>
            <a:custGeom>
              <a:avLst/>
              <a:gdLst/>
              <a:ahLst/>
              <a:cxnLst/>
              <a:rect l="l" t="t" r="r" b="b"/>
              <a:pathLst>
                <a:path w="4383" h="1930" extrusionOk="0">
                  <a:moveTo>
                    <a:pt x="0" y="1"/>
                  </a:moveTo>
                  <a:lnTo>
                    <a:pt x="0" y="1930"/>
                  </a:lnTo>
                  <a:lnTo>
                    <a:pt x="4382" y="1930"/>
                  </a:lnTo>
                  <a:lnTo>
                    <a:pt x="43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8" name="Google Shape;11298;p163"/>
            <p:cNvSpPr/>
            <p:nvPr/>
          </p:nvSpPr>
          <p:spPr>
            <a:xfrm>
              <a:off x="4603900" y="2364825"/>
              <a:ext cx="193525" cy="267950"/>
            </a:xfrm>
            <a:custGeom>
              <a:avLst/>
              <a:gdLst/>
              <a:ahLst/>
              <a:cxnLst/>
              <a:rect l="l" t="t" r="r" b="b"/>
              <a:pathLst>
                <a:path w="7741" h="10718" extrusionOk="0">
                  <a:moveTo>
                    <a:pt x="1322" y="1260"/>
                  </a:moveTo>
                  <a:cubicBezTo>
                    <a:pt x="1334" y="1260"/>
                    <a:pt x="1346" y="1261"/>
                    <a:pt x="1358" y="1263"/>
                  </a:cubicBezTo>
                  <a:lnTo>
                    <a:pt x="6383" y="1263"/>
                  </a:lnTo>
                  <a:cubicBezTo>
                    <a:pt x="6550" y="1263"/>
                    <a:pt x="6692" y="1406"/>
                    <a:pt x="6692" y="1572"/>
                  </a:cubicBezTo>
                  <a:lnTo>
                    <a:pt x="6692" y="4121"/>
                  </a:lnTo>
                  <a:cubicBezTo>
                    <a:pt x="6692" y="4287"/>
                    <a:pt x="6573" y="4430"/>
                    <a:pt x="6407" y="4430"/>
                  </a:cubicBezTo>
                  <a:lnTo>
                    <a:pt x="1358" y="4430"/>
                  </a:lnTo>
                  <a:cubicBezTo>
                    <a:pt x="1191" y="4430"/>
                    <a:pt x="1048" y="4287"/>
                    <a:pt x="1048" y="4121"/>
                  </a:cubicBezTo>
                  <a:lnTo>
                    <a:pt x="1048" y="1572"/>
                  </a:lnTo>
                  <a:cubicBezTo>
                    <a:pt x="1048" y="1396"/>
                    <a:pt x="1171" y="1260"/>
                    <a:pt x="1322" y="1260"/>
                  </a:cubicBezTo>
                  <a:close/>
                  <a:moveTo>
                    <a:pt x="6383" y="5073"/>
                  </a:moveTo>
                  <a:cubicBezTo>
                    <a:pt x="6550" y="5073"/>
                    <a:pt x="6692" y="5216"/>
                    <a:pt x="6692" y="5383"/>
                  </a:cubicBezTo>
                  <a:lnTo>
                    <a:pt x="6692" y="9145"/>
                  </a:lnTo>
                  <a:cubicBezTo>
                    <a:pt x="6716" y="9312"/>
                    <a:pt x="6573" y="9455"/>
                    <a:pt x="6407" y="9455"/>
                  </a:cubicBezTo>
                  <a:lnTo>
                    <a:pt x="1358" y="9455"/>
                  </a:lnTo>
                  <a:cubicBezTo>
                    <a:pt x="1346" y="9457"/>
                    <a:pt x="1334" y="9458"/>
                    <a:pt x="1322" y="9458"/>
                  </a:cubicBezTo>
                  <a:cubicBezTo>
                    <a:pt x="1171" y="9458"/>
                    <a:pt x="1048" y="9322"/>
                    <a:pt x="1048" y="9145"/>
                  </a:cubicBezTo>
                  <a:lnTo>
                    <a:pt x="1048" y="5383"/>
                  </a:lnTo>
                  <a:cubicBezTo>
                    <a:pt x="1048" y="5216"/>
                    <a:pt x="1191" y="5073"/>
                    <a:pt x="1358" y="5073"/>
                  </a:cubicBezTo>
                  <a:close/>
                  <a:moveTo>
                    <a:pt x="1168" y="1"/>
                  </a:moveTo>
                  <a:cubicBezTo>
                    <a:pt x="525" y="1"/>
                    <a:pt x="1" y="525"/>
                    <a:pt x="1" y="1144"/>
                  </a:cubicBezTo>
                  <a:lnTo>
                    <a:pt x="1" y="9574"/>
                  </a:lnTo>
                  <a:cubicBezTo>
                    <a:pt x="1" y="10193"/>
                    <a:pt x="525" y="10717"/>
                    <a:pt x="1168" y="10717"/>
                  </a:cubicBezTo>
                  <a:lnTo>
                    <a:pt x="6597" y="10717"/>
                  </a:lnTo>
                  <a:cubicBezTo>
                    <a:pt x="7240" y="10717"/>
                    <a:pt x="7740" y="10193"/>
                    <a:pt x="7740" y="9574"/>
                  </a:cubicBezTo>
                  <a:lnTo>
                    <a:pt x="7740" y="1144"/>
                  </a:lnTo>
                  <a:cubicBezTo>
                    <a:pt x="7740" y="525"/>
                    <a:pt x="7240" y="1"/>
                    <a:pt x="65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9" name="Google Shape;11299;p163"/>
            <p:cNvSpPr/>
            <p:nvPr/>
          </p:nvSpPr>
          <p:spPr>
            <a:xfrm>
              <a:off x="4739650" y="2507125"/>
              <a:ext cx="16100" cy="15500"/>
            </a:xfrm>
            <a:custGeom>
              <a:avLst/>
              <a:gdLst/>
              <a:ahLst/>
              <a:cxnLst/>
              <a:rect l="l" t="t" r="r" b="b"/>
              <a:pathLst>
                <a:path w="644" h="620" extrusionOk="0">
                  <a:moveTo>
                    <a:pt x="24" y="0"/>
                  </a:moveTo>
                  <a:lnTo>
                    <a:pt x="0" y="619"/>
                  </a:lnTo>
                  <a:lnTo>
                    <a:pt x="643" y="619"/>
                  </a:lnTo>
                  <a:lnTo>
                    <a:pt x="64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0" name="Google Shape;11300;p163"/>
            <p:cNvSpPr/>
            <p:nvPr/>
          </p:nvSpPr>
          <p:spPr>
            <a:xfrm>
              <a:off x="4739650" y="2570225"/>
              <a:ext cx="16100" cy="15500"/>
            </a:xfrm>
            <a:custGeom>
              <a:avLst/>
              <a:gdLst/>
              <a:ahLst/>
              <a:cxnLst/>
              <a:rect l="l" t="t" r="r" b="b"/>
              <a:pathLst>
                <a:path w="644" h="620" extrusionOk="0">
                  <a:moveTo>
                    <a:pt x="24" y="1"/>
                  </a:moveTo>
                  <a:lnTo>
                    <a:pt x="0" y="620"/>
                  </a:lnTo>
                  <a:lnTo>
                    <a:pt x="643" y="620"/>
                  </a:lnTo>
                  <a:lnTo>
                    <a:pt x="64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1" name="Google Shape;11301;p163"/>
            <p:cNvSpPr/>
            <p:nvPr/>
          </p:nvSpPr>
          <p:spPr>
            <a:xfrm>
              <a:off x="4739650" y="2538675"/>
              <a:ext cx="16100" cy="15500"/>
            </a:xfrm>
            <a:custGeom>
              <a:avLst/>
              <a:gdLst/>
              <a:ahLst/>
              <a:cxnLst/>
              <a:rect l="l" t="t" r="r" b="b"/>
              <a:pathLst>
                <a:path w="644" h="620" extrusionOk="0">
                  <a:moveTo>
                    <a:pt x="24" y="0"/>
                  </a:moveTo>
                  <a:lnTo>
                    <a:pt x="0" y="620"/>
                  </a:lnTo>
                  <a:lnTo>
                    <a:pt x="643" y="620"/>
                  </a:lnTo>
                  <a:lnTo>
                    <a:pt x="64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2" name="Google Shape;11302;p163"/>
            <p:cNvSpPr/>
            <p:nvPr/>
          </p:nvSpPr>
          <p:spPr>
            <a:xfrm>
              <a:off x="4708675" y="2507125"/>
              <a:ext cx="15525" cy="15500"/>
            </a:xfrm>
            <a:custGeom>
              <a:avLst/>
              <a:gdLst/>
              <a:ahLst/>
              <a:cxnLst/>
              <a:rect l="l" t="t" r="r" b="b"/>
              <a:pathLst>
                <a:path w="621" h="620" extrusionOk="0">
                  <a:moveTo>
                    <a:pt x="1" y="0"/>
                  </a:moveTo>
                  <a:lnTo>
                    <a:pt x="1" y="619"/>
                  </a:lnTo>
                  <a:lnTo>
                    <a:pt x="620" y="619"/>
                  </a:lnTo>
                  <a:lnTo>
                    <a:pt x="62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3" name="Google Shape;11303;p163"/>
            <p:cNvSpPr/>
            <p:nvPr/>
          </p:nvSpPr>
          <p:spPr>
            <a:xfrm>
              <a:off x="4529475" y="2444600"/>
              <a:ext cx="50050" cy="130425"/>
            </a:xfrm>
            <a:custGeom>
              <a:avLst/>
              <a:gdLst/>
              <a:ahLst/>
              <a:cxnLst/>
              <a:rect l="l" t="t" r="r" b="b"/>
              <a:pathLst>
                <a:path w="2002" h="5217" extrusionOk="0">
                  <a:moveTo>
                    <a:pt x="1" y="1"/>
                  </a:moveTo>
                  <a:lnTo>
                    <a:pt x="1" y="5216"/>
                  </a:lnTo>
                  <a:lnTo>
                    <a:pt x="2001" y="5216"/>
                  </a:lnTo>
                  <a:lnTo>
                    <a:pt x="200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4" name="Google Shape;11304;p163"/>
            <p:cNvSpPr/>
            <p:nvPr/>
          </p:nvSpPr>
          <p:spPr>
            <a:xfrm>
              <a:off x="4531875" y="2364825"/>
              <a:ext cx="45850" cy="63725"/>
            </a:xfrm>
            <a:custGeom>
              <a:avLst/>
              <a:gdLst/>
              <a:ahLst/>
              <a:cxnLst/>
              <a:rect l="l" t="t" r="r" b="b"/>
              <a:pathLst>
                <a:path w="1834" h="2549" extrusionOk="0">
                  <a:moveTo>
                    <a:pt x="905" y="1"/>
                  </a:moveTo>
                  <a:cubicBezTo>
                    <a:pt x="762" y="1"/>
                    <a:pt x="643" y="96"/>
                    <a:pt x="619" y="239"/>
                  </a:cubicBezTo>
                  <a:lnTo>
                    <a:pt x="0" y="2549"/>
                  </a:lnTo>
                  <a:lnTo>
                    <a:pt x="1834" y="2549"/>
                  </a:lnTo>
                  <a:lnTo>
                    <a:pt x="1215" y="239"/>
                  </a:lnTo>
                  <a:cubicBezTo>
                    <a:pt x="1167" y="96"/>
                    <a:pt x="1048" y="1"/>
                    <a:pt x="9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5" name="Google Shape;11305;p163"/>
            <p:cNvSpPr/>
            <p:nvPr/>
          </p:nvSpPr>
          <p:spPr>
            <a:xfrm>
              <a:off x="4529475" y="2591075"/>
              <a:ext cx="50050" cy="41700"/>
            </a:xfrm>
            <a:custGeom>
              <a:avLst/>
              <a:gdLst/>
              <a:ahLst/>
              <a:cxnLst/>
              <a:rect l="l" t="t" r="r" b="b"/>
              <a:pathLst>
                <a:path w="2002" h="1668" extrusionOk="0">
                  <a:moveTo>
                    <a:pt x="1" y="0"/>
                  </a:moveTo>
                  <a:lnTo>
                    <a:pt x="1" y="1143"/>
                  </a:lnTo>
                  <a:cubicBezTo>
                    <a:pt x="1" y="1429"/>
                    <a:pt x="239" y="1667"/>
                    <a:pt x="525" y="1667"/>
                  </a:cubicBezTo>
                  <a:lnTo>
                    <a:pt x="1477" y="1667"/>
                  </a:lnTo>
                  <a:cubicBezTo>
                    <a:pt x="1763" y="1667"/>
                    <a:pt x="2001" y="1429"/>
                    <a:pt x="2001" y="1143"/>
                  </a:cubicBezTo>
                  <a:lnTo>
                    <a:pt x="200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6" name="Google Shape;11306;p163"/>
          <p:cNvGrpSpPr/>
          <p:nvPr/>
        </p:nvGrpSpPr>
        <p:grpSpPr>
          <a:xfrm>
            <a:off x="6302185" y="1768782"/>
            <a:ext cx="362855" cy="349675"/>
            <a:chOff x="5108775" y="2364825"/>
            <a:chExt cx="278050" cy="267950"/>
          </a:xfrm>
        </p:grpSpPr>
        <p:sp>
          <p:nvSpPr>
            <p:cNvPr id="11307" name="Google Shape;11307;p163"/>
            <p:cNvSpPr/>
            <p:nvPr/>
          </p:nvSpPr>
          <p:spPr>
            <a:xfrm>
              <a:off x="5214750" y="2502350"/>
              <a:ext cx="3600" cy="10750"/>
            </a:xfrm>
            <a:custGeom>
              <a:avLst/>
              <a:gdLst/>
              <a:ahLst/>
              <a:cxnLst/>
              <a:rect l="l" t="t" r="r" b="b"/>
              <a:pathLst>
                <a:path w="144" h="430" extrusionOk="0">
                  <a:moveTo>
                    <a:pt x="143" y="1"/>
                  </a:moveTo>
                  <a:cubicBezTo>
                    <a:pt x="72" y="48"/>
                    <a:pt x="24" y="96"/>
                    <a:pt x="24" y="191"/>
                  </a:cubicBezTo>
                  <a:cubicBezTo>
                    <a:pt x="0" y="263"/>
                    <a:pt x="24" y="334"/>
                    <a:pt x="72" y="382"/>
                  </a:cubicBezTo>
                  <a:lnTo>
                    <a:pt x="143" y="429"/>
                  </a:lnTo>
                  <a:lnTo>
                    <a:pt x="14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8" name="Google Shape;11308;p163"/>
            <p:cNvSpPr/>
            <p:nvPr/>
          </p:nvSpPr>
          <p:spPr>
            <a:xfrm>
              <a:off x="5228450" y="2529150"/>
              <a:ext cx="5975" cy="16700"/>
            </a:xfrm>
            <a:custGeom>
              <a:avLst/>
              <a:gdLst/>
              <a:ahLst/>
              <a:cxnLst/>
              <a:rect l="l" t="t" r="r" b="b"/>
              <a:pathLst>
                <a:path w="239" h="668" extrusionOk="0">
                  <a:moveTo>
                    <a:pt x="0" y="0"/>
                  </a:moveTo>
                  <a:lnTo>
                    <a:pt x="0" y="667"/>
                  </a:lnTo>
                  <a:cubicBezTo>
                    <a:pt x="119" y="596"/>
                    <a:pt x="191" y="500"/>
                    <a:pt x="214" y="381"/>
                  </a:cubicBezTo>
                  <a:cubicBezTo>
                    <a:pt x="238" y="215"/>
                    <a:pt x="167" y="48"/>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9" name="Google Shape;11309;p163"/>
            <p:cNvSpPr/>
            <p:nvPr/>
          </p:nvSpPr>
          <p:spPr>
            <a:xfrm>
              <a:off x="5108775" y="2439250"/>
              <a:ext cx="161950" cy="193525"/>
            </a:xfrm>
            <a:custGeom>
              <a:avLst/>
              <a:gdLst/>
              <a:ahLst/>
              <a:cxnLst/>
              <a:rect l="l" t="t" r="r" b="b"/>
              <a:pathLst>
                <a:path w="6478" h="7741" extrusionOk="0">
                  <a:moveTo>
                    <a:pt x="3025" y="1739"/>
                  </a:moveTo>
                  <a:cubicBezTo>
                    <a:pt x="3430" y="1739"/>
                    <a:pt x="3430" y="2358"/>
                    <a:pt x="3025" y="2358"/>
                  </a:cubicBezTo>
                  <a:lnTo>
                    <a:pt x="1572" y="2358"/>
                  </a:lnTo>
                  <a:cubicBezTo>
                    <a:pt x="1143" y="2358"/>
                    <a:pt x="1143" y="1739"/>
                    <a:pt x="1572" y="1739"/>
                  </a:cubicBezTo>
                  <a:close/>
                  <a:moveTo>
                    <a:pt x="1529" y="2975"/>
                  </a:moveTo>
                  <a:cubicBezTo>
                    <a:pt x="1543" y="2975"/>
                    <a:pt x="1557" y="2976"/>
                    <a:pt x="1572" y="2977"/>
                  </a:cubicBezTo>
                  <a:lnTo>
                    <a:pt x="3025" y="2977"/>
                  </a:lnTo>
                  <a:cubicBezTo>
                    <a:pt x="3406" y="3025"/>
                    <a:pt x="3406" y="3573"/>
                    <a:pt x="3025" y="3620"/>
                  </a:cubicBezTo>
                  <a:lnTo>
                    <a:pt x="1572" y="3620"/>
                  </a:lnTo>
                  <a:cubicBezTo>
                    <a:pt x="1557" y="3622"/>
                    <a:pt x="1543" y="3622"/>
                    <a:pt x="1529" y="3622"/>
                  </a:cubicBezTo>
                  <a:cubicBezTo>
                    <a:pt x="1110" y="3622"/>
                    <a:pt x="1110" y="2975"/>
                    <a:pt x="1529" y="2975"/>
                  </a:cubicBezTo>
                  <a:close/>
                  <a:moveTo>
                    <a:pt x="1527" y="4237"/>
                  </a:moveTo>
                  <a:cubicBezTo>
                    <a:pt x="1542" y="4237"/>
                    <a:pt x="1557" y="4238"/>
                    <a:pt x="1572" y="4239"/>
                  </a:cubicBezTo>
                  <a:lnTo>
                    <a:pt x="3025" y="4239"/>
                  </a:lnTo>
                  <a:cubicBezTo>
                    <a:pt x="3406" y="4287"/>
                    <a:pt x="3406" y="4835"/>
                    <a:pt x="3025" y="4859"/>
                  </a:cubicBezTo>
                  <a:lnTo>
                    <a:pt x="1572" y="4859"/>
                  </a:lnTo>
                  <a:cubicBezTo>
                    <a:pt x="1557" y="4860"/>
                    <a:pt x="1542" y="4861"/>
                    <a:pt x="1527" y="4861"/>
                  </a:cubicBezTo>
                  <a:cubicBezTo>
                    <a:pt x="1111" y="4861"/>
                    <a:pt x="1111" y="4237"/>
                    <a:pt x="1527" y="4237"/>
                  </a:cubicBezTo>
                  <a:close/>
                  <a:moveTo>
                    <a:pt x="4573" y="1775"/>
                  </a:moveTo>
                  <a:cubicBezTo>
                    <a:pt x="4674" y="1775"/>
                    <a:pt x="4775" y="1834"/>
                    <a:pt x="4787" y="1953"/>
                  </a:cubicBezTo>
                  <a:lnTo>
                    <a:pt x="4787" y="2072"/>
                  </a:lnTo>
                  <a:cubicBezTo>
                    <a:pt x="4930" y="2096"/>
                    <a:pt x="5097" y="2168"/>
                    <a:pt x="5192" y="2287"/>
                  </a:cubicBezTo>
                  <a:cubicBezTo>
                    <a:pt x="5263" y="2358"/>
                    <a:pt x="5263" y="2501"/>
                    <a:pt x="5168" y="2572"/>
                  </a:cubicBezTo>
                  <a:cubicBezTo>
                    <a:pt x="5135" y="2606"/>
                    <a:pt x="5086" y="2623"/>
                    <a:pt x="5037" y="2623"/>
                  </a:cubicBezTo>
                  <a:cubicBezTo>
                    <a:pt x="4979" y="2623"/>
                    <a:pt x="4921" y="2600"/>
                    <a:pt x="4882" y="2549"/>
                  </a:cubicBezTo>
                  <a:cubicBezTo>
                    <a:pt x="4858" y="2525"/>
                    <a:pt x="4811" y="2501"/>
                    <a:pt x="4787" y="2501"/>
                  </a:cubicBezTo>
                  <a:lnTo>
                    <a:pt x="4787" y="3168"/>
                  </a:lnTo>
                  <a:lnTo>
                    <a:pt x="4882" y="3215"/>
                  </a:lnTo>
                  <a:cubicBezTo>
                    <a:pt x="5239" y="3311"/>
                    <a:pt x="5454" y="3668"/>
                    <a:pt x="5406" y="4025"/>
                  </a:cubicBezTo>
                  <a:lnTo>
                    <a:pt x="5430" y="4025"/>
                  </a:lnTo>
                  <a:cubicBezTo>
                    <a:pt x="5359" y="4358"/>
                    <a:pt x="5120" y="4620"/>
                    <a:pt x="4787" y="4716"/>
                  </a:cubicBezTo>
                  <a:lnTo>
                    <a:pt x="4787" y="4859"/>
                  </a:lnTo>
                  <a:cubicBezTo>
                    <a:pt x="4811" y="4978"/>
                    <a:pt x="4704" y="5037"/>
                    <a:pt x="4594" y="5037"/>
                  </a:cubicBezTo>
                  <a:cubicBezTo>
                    <a:pt x="4483" y="5037"/>
                    <a:pt x="4370" y="4978"/>
                    <a:pt x="4382" y="4859"/>
                  </a:cubicBezTo>
                  <a:lnTo>
                    <a:pt x="4382" y="4739"/>
                  </a:lnTo>
                  <a:cubicBezTo>
                    <a:pt x="4192" y="4716"/>
                    <a:pt x="4025" y="4644"/>
                    <a:pt x="3882" y="4549"/>
                  </a:cubicBezTo>
                  <a:cubicBezTo>
                    <a:pt x="3684" y="4410"/>
                    <a:pt x="3799" y="4157"/>
                    <a:pt x="3980" y="4157"/>
                  </a:cubicBezTo>
                  <a:cubicBezTo>
                    <a:pt x="4016" y="4157"/>
                    <a:pt x="4056" y="4168"/>
                    <a:pt x="4096" y="4192"/>
                  </a:cubicBezTo>
                  <a:cubicBezTo>
                    <a:pt x="4192" y="4263"/>
                    <a:pt x="4287" y="4287"/>
                    <a:pt x="4382" y="4311"/>
                  </a:cubicBezTo>
                  <a:lnTo>
                    <a:pt x="4382" y="3430"/>
                  </a:lnTo>
                  <a:cubicBezTo>
                    <a:pt x="4263" y="3358"/>
                    <a:pt x="4168" y="3311"/>
                    <a:pt x="4073" y="3239"/>
                  </a:cubicBezTo>
                  <a:cubicBezTo>
                    <a:pt x="3882" y="3072"/>
                    <a:pt x="3811" y="2834"/>
                    <a:pt x="3858" y="2620"/>
                  </a:cubicBezTo>
                  <a:cubicBezTo>
                    <a:pt x="3906" y="2358"/>
                    <a:pt x="4073" y="2168"/>
                    <a:pt x="4335" y="2096"/>
                  </a:cubicBezTo>
                  <a:lnTo>
                    <a:pt x="4358" y="2096"/>
                  </a:lnTo>
                  <a:lnTo>
                    <a:pt x="4358" y="1953"/>
                  </a:lnTo>
                  <a:cubicBezTo>
                    <a:pt x="4370" y="1834"/>
                    <a:pt x="4471" y="1775"/>
                    <a:pt x="4573" y="1775"/>
                  </a:cubicBezTo>
                  <a:close/>
                  <a:moveTo>
                    <a:pt x="1527" y="5499"/>
                  </a:moveTo>
                  <a:cubicBezTo>
                    <a:pt x="1542" y="5499"/>
                    <a:pt x="1557" y="5500"/>
                    <a:pt x="1572" y="5502"/>
                  </a:cubicBezTo>
                  <a:lnTo>
                    <a:pt x="4930" y="5502"/>
                  </a:lnTo>
                  <a:cubicBezTo>
                    <a:pt x="5287" y="5525"/>
                    <a:pt x="5287" y="6073"/>
                    <a:pt x="4930" y="6121"/>
                  </a:cubicBezTo>
                  <a:lnTo>
                    <a:pt x="1572" y="6121"/>
                  </a:lnTo>
                  <a:cubicBezTo>
                    <a:pt x="1557" y="6122"/>
                    <a:pt x="1542" y="6123"/>
                    <a:pt x="1527" y="6123"/>
                  </a:cubicBezTo>
                  <a:cubicBezTo>
                    <a:pt x="1111" y="6123"/>
                    <a:pt x="1111" y="5499"/>
                    <a:pt x="1527" y="5499"/>
                  </a:cubicBezTo>
                  <a:close/>
                  <a:moveTo>
                    <a:pt x="310" y="0"/>
                  </a:moveTo>
                  <a:cubicBezTo>
                    <a:pt x="119" y="0"/>
                    <a:pt x="0" y="143"/>
                    <a:pt x="0" y="310"/>
                  </a:cubicBezTo>
                  <a:lnTo>
                    <a:pt x="0" y="7454"/>
                  </a:lnTo>
                  <a:cubicBezTo>
                    <a:pt x="0" y="7621"/>
                    <a:pt x="143" y="7740"/>
                    <a:pt x="310" y="7740"/>
                  </a:cubicBezTo>
                  <a:lnTo>
                    <a:pt x="6168" y="7740"/>
                  </a:lnTo>
                  <a:cubicBezTo>
                    <a:pt x="6335" y="7740"/>
                    <a:pt x="6478" y="7597"/>
                    <a:pt x="6454" y="7430"/>
                  </a:cubicBezTo>
                  <a:lnTo>
                    <a:pt x="6454" y="310"/>
                  </a:lnTo>
                  <a:cubicBezTo>
                    <a:pt x="6454" y="143"/>
                    <a:pt x="6335" y="0"/>
                    <a:pt x="6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0" name="Google Shape;11310;p163"/>
            <p:cNvSpPr/>
            <p:nvPr/>
          </p:nvSpPr>
          <p:spPr>
            <a:xfrm>
              <a:off x="5165925" y="2364825"/>
              <a:ext cx="131000" cy="50050"/>
            </a:xfrm>
            <a:custGeom>
              <a:avLst/>
              <a:gdLst/>
              <a:ahLst/>
              <a:cxnLst/>
              <a:rect l="l" t="t" r="r" b="b"/>
              <a:pathLst>
                <a:path w="5240" h="2002" extrusionOk="0">
                  <a:moveTo>
                    <a:pt x="0" y="1"/>
                  </a:moveTo>
                  <a:lnTo>
                    <a:pt x="0" y="2001"/>
                  </a:lnTo>
                  <a:lnTo>
                    <a:pt x="5240" y="2001"/>
                  </a:lnTo>
                  <a:lnTo>
                    <a:pt x="524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1" name="Google Shape;11311;p163"/>
            <p:cNvSpPr/>
            <p:nvPr/>
          </p:nvSpPr>
          <p:spPr>
            <a:xfrm>
              <a:off x="5312375" y="2366625"/>
              <a:ext cx="64325" cy="46450"/>
            </a:xfrm>
            <a:custGeom>
              <a:avLst/>
              <a:gdLst/>
              <a:ahLst/>
              <a:cxnLst/>
              <a:rect l="l" t="t" r="r" b="b"/>
              <a:pathLst>
                <a:path w="2573" h="1858" extrusionOk="0">
                  <a:moveTo>
                    <a:pt x="1" y="0"/>
                  </a:moveTo>
                  <a:lnTo>
                    <a:pt x="1" y="1858"/>
                  </a:lnTo>
                  <a:lnTo>
                    <a:pt x="2335" y="1238"/>
                  </a:lnTo>
                  <a:cubicBezTo>
                    <a:pt x="2478" y="1191"/>
                    <a:pt x="2573" y="1072"/>
                    <a:pt x="2573" y="929"/>
                  </a:cubicBezTo>
                  <a:cubicBezTo>
                    <a:pt x="2549" y="786"/>
                    <a:pt x="2454" y="667"/>
                    <a:pt x="2335" y="619"/>
                  </a:cubicBez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2" name="Google Shape;11312;p163"/>
            <p:cNvSpPr/>
            <p:nvPr/>
          </p:nvSpPr>
          <p:spPr>
            <a:xfrm>
              <a:off x="5108775" y="2364825"/>
              <a:ext cx="41700" cy="50050"/>
            </a:xfrm>
            <a:custGeom>
              <a:avLst/>
              <a:gdLst/>
              <a:ahLst/>
              <a:cxnLst/>
              <a:rect l="l" t="t" r="r" b="b"/>
              <a:pathLst>
                <a:path w="1668" h="2002" extrusionOk="0">
                  <a:moveTo>
                    <a:pt x="524" y="1"/>
                  </a:moveTo>
                  <a:cubicBezTo>
                    <a:pt x="215" y="1"/>
                    <a:pt x="0" y="239"/>
                    <a:pt x="0" y="525"/>
                  </a:cubicBezTo>
                  <a:lnTo>
                    <a:pt x="0" y="1477"/>
                  </a:lnTo>
                  <a:cubicBezTo>
                    <a:pt x="0" y="1763"/>
                    <a:pt x="215" y="2001"/>
                    <a:pt x="524" y="2001"/>
                  </a:cubicBezTo>
                  <a:lnTo>
                    <a:pt x="1667" y="2001"/>
                  </a:lnTo>
                  <a:lnTo>
                    <a:pt x="166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3" name="Google Shape;11313;p163"/>
            <p:cNvSpPr/>
            <p:nvPr/>
          </p:nvSpPr>
          <p:spPr>
            <a:xfrm>
              <a:off x="5287375" y="2429725"/>
              <a:ext cx="99450" cy="202600"/>
            </a:xfrm>
            <a:custGeom>
              <a:avLst/>
              <a:gdLst/>
              <a:ahLst/>
              <a:cxnLst/>
              <a:rect l="l" t="t" r="r" b="b"/>
              <a:pathLst>
                <a:path w="3978" h="8104" extrusionOk="0">
                  <a:moveTo>
                    <a:pt x="1989" y="1223"/>
                  </a:moveTo>
                  <a:cubicBezTo>
                    <a:pt x="2470" y="1223"/>
                    <a:pt x="2930" y="1602"/>
                    <a:pt x="2930" y="2167"/>
                  </a:cubicBezTo>
                  <a:cubicBezTo>
                    <a:pt x="2930" y="2691"/>
                    <a:pt x="2501" y="3096"/>
                    <a:pt x="2001" y="3096"/>
                  </a:cubicBezTo>
                  <a:lnTo>
                    <a:pt x="2001" y="3120"/>
                  </a:lnTo>
                  <a:cubicBezTo>
                    <a:pt x="1144" y="3120"/>
                    <a:pt x="739" y="2096"/>
                    <a:pt x="1334" y="1501"/>
                  </a:cubicBezTo>
                  <a:cubicBezTo>
                    <a:pt x="1526" y="1309"/>
                    <a:pt x="1760" y="1223"/>
                    <a:pt x="1989" y="1223"/>
                  </a:cubicBezTo>
                  <a:close/>
                  <a:moveTo>
                    <a:pt x="2001" y="5001"/>
                  </a:moveTo>
                  <a:cubicBezTo>
                    <a:pt x="2501" y="5001"/>
                    <a:pt x="2930" y="5406"/>
                    <a:pt x="2930" y="5930"/>
                  </a:cubicBezTo>
                  <a:cubicBezTo>
                    <a:pt x="2930" y="6495"/>
                    <a:pt x="2459" y="6874"/>
                    <a:pt x="1978" y="6874"/>
                  </a:cubicBezTo>
                  <a:cubicBezTo>
                    <a:pt x="1749" y="6874"/>
                    <a:pt x="1518" y="6789"/>
                    <a:pt x="1334" y="6597"/>
                  </a:cubicBezTo>
                  <a:cubicBezTo>
                    <a:pt x="739" y="6002"/>
                    <a:pt x="1144" y="5001"/>
                    <a:pt x="2001" y="5001"/>
                  </a:cubicBezTo>
                  <a:close/>
                  <a:moveTo>
                    <a:pt x="1992" y="0"/>
                  </a:moveTo>
                  <a:cubicBezTo>
                    <a:pt x="1846" y="0"/>
                    <a:pt x="1703" y="96"/>
                    <a:pt x="1691" y="286"/>
                  </a:cubicBezTo>
                  <a:lnTo>
                    <a:pt x="1691" y="620"/>
                  </a:lnTo>
                  <a:cubicBezTo>
                    <a:pt x="1" y="977"/>
                    <a:pt x="1" y="3358"/>
                    <a:pt x="1691" y="3715"/>
                  </a:cubicBezTo>
                  <a:lnTo>
                    <a:pt x="1691" y="4406"/>
                  </a:lnTo>
                  <a:cubicBezTo>
                    <a:pt x="1" y="4739"/>
                    <a:pt x="1" y="7121"/>
                    <a:pt x="1691" y="7478"/>
                  </a:cubicBezTo>
                  <a:lnTo>
                    <a:pt x="1691" y="7835"/>
                  </a:lnTo>
                  <a:cubicBezTo>
                    <a:pt x="1703" y="8014"/>
                    <a:pt x="1846" y="8103"/>
                    <a:pt x="1992" y="8103"/>
                  </a:cubicBezTo>
                  <a:cubicBezTo>
                    <a:pt x="2138" y="8103"/>
                    <a:pt x="2287" y="8014"/>
                    <a:pt x="2311" y="7835"/>
                  </a:cubicBezTo>
                  <a:lnTo>
                    <a:pt x="2311" y="7478"/>
                  </a:lnTo>
                  <a:cubicBezTo>
                    <a:pt x="3978" y="7145"/>
                    <a:pt x="3978" y="4739"/>
                    <a:pt x="2311" y="4406"/>
                  </a:cubicBezTo>
                  <a:lnTo>
                    <a:pt x="2311" y="3715"/>
                  </a:lnTo>
                  <a:cubicBezTo>
                    <a:pt x="3049" y="3549"/>
                    <a:pt x="3573" y="2906"/>
                    <a:pt x="3573" y="2167"/>
                  </a:cubicBezTo>
                  <a:cubicBezTo>
                    <a:pt x="3549" y="1429"/>
                    <a:pt x="3049" y="786"/>
                    <a:pt x="2311" y="620"/>
                  </a:cubicBezTo>
                  <a:lnTo>
                    <a:pt x="2311" y="286"/>
                  </a:lnTo>
                  <a:cubicBezTo>
                    <a:pt x="2287" y="96"/>
                    <a:pt x="2138" y="0"/>
                    <a:pt x="19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4" name="Google Shape;11314;p163"/>
          <p:cNvGrpSpPr/>
          <p:nvPr/>
        </p:nvGrpSpPr>
        <p:grpSpPr>
          <a:xfrm>
            <a:off x="7057356" y="1768782"/>
            <a:ext cx="349675" cy="350425"/>
            <a:chOff x="5687450" y="2364825"/>
            <a:chExt cx="267950" cy="268525"/>
          </a:xfrm>
        </p:grpSpPr>
        <p:sp>
          <p:nvSpPr>
            <p:cNvPr id="11315" name="Google Shape;11315;p163"/>
            <p:cNvSpPr/>
            <p:nvPr/>
          </p:nvSpPr>
          <p:spPr>
            <a:xfrm>
              <a:off x="5905375" y="2444600"/>
              <a:ext cx="50025" cy="130425"/>
            </a:xfrm>
            <a:custGeom>
              <a:avLst/>
              <a:gdLst/>
              <a:ahLst/>
              <a:cxnLst/>
              <a:rect l="l" t="t" r="r" b="b"/>
              <a:pathLst>
                <a:path w="2001" h="5217" extrusionOk="0">
                  <a:moveTo>
                    <a:pt x="0" y="1"/>
                  </a:moveTo>
                  <a:lnTo>
                    <a:pt x="0" y="5216"/>
                  </a:lnTo>
                  <a:lnTo>
                    <a:pt x="2001" y="5216"/>
                  </a:lnTo>
                  <a:lnTo>
                    <a:pt x="200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6" name="Google Shape;11316;p163"/>
            <p:cNvSpPr/>
            <p:nvPr/>
          </p:nvSpPr>
          <p:spPr>
            <a:xfrm>
              <a:off x="5907750" y="2365425"/>
              <a:ext cx="45875" cy="63125"/>
            </a:xfrm>
            <a:custGeom>
              <a:avLst/>
              <a:gdLst/>
              <a:ahLst/>
              <a:cxnLst/>
              <a:rect l="l" t="t" r="r" b="b"/>
              <a:pathLst>
                <a:path w="1835" h="2525" extrusionOk="0">
                  <a:moveTo>
                    <a:pt x="917" y="0"/>
                  </a:moveTo>
                  <a:cubicBezTo>
                    <a:pt x="792" y="0"/>
                    <a:pt x="667" y="72"/>
                    <a:pt x="620" y="215"/>
                  </a:cubicBezTo>
                  <a:lnTo>
                    <a:pt x="0" y="2525"/>
                  </a:lnTo>
                  <a:lnTo>
                    <a:pt x="1834" y="2525"/>
                  </a:lnTo>
                  <a:lnTo>
                    <a:pt x="1215" y="215"/>
                  </a:lnTo>
                  <a:cubicBezTo>
                    <a:pt x="1167" y="72"/>
                    <a:pt x="1042" y="0"/>
                    <a:pt x="9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7" name="Google Shape;11317;p163"/>
            <p:cNvSpPr/>
            <p:nvPr/>
          </p:nvSpPr>
          <p:spPr>
            <a:xfrm>
              <a:off x="5905375" y="2591075"/>
              <a:ext cx="50025" cy="41700"/>
            </a:xfrm>
            <a:custGeom>
              <a:avLst/>
              <a:gdLst/>
              <a:ahLst/>
              <a:cxnLst/>
              <a:rect l="l" t="t" r="r" b="b"/>
              <a:pathLst>
                <a:path w="2001" h="1668" extrusionOk="0">
                  <a:moveTo>
                    <a:pt x="0" y="0"/>
                  </a:moveTo>
                  <a:lnTo>
                    <a:pt x="0" y="1143"/>
                  </a:lnTo>
                  <a:cubicBezTo>
                    <a:pt x="0" y="1429"/>
                    <a:pt x="238" y="1667"/>
                    <a:pt x="524" y="1667"/>
                  </a:cubicBezTo>
                  <a:lnTo>
                    <a:pt x="1477" y="1667"/>
                  </a:lnTo>
                  <a:cubicBezTo>
                    <a:pt x="1762" y="1667"/>
                    <a:pt x="2001" y="1429"/>
                    <a:pt x="2001" y="1143"/>
                  </a:cubicBezTo>
                  <a:lnTo>
                    <a:pt x="200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8" name="Google Shape;11318;p163"/>
            <p:cNvSpPr/>
            <p:nvPr/>
          </p:nvSpPr>
          <p:spPr>
            <a:xfrm>
              <a:off x="5687450" y="2387450"/>
              <a:ext cx="193525" cy="245900"/>
            </a:xfrm>
            <a:custGeom>
              <a:avLst/>
              <a:gdLst/>
              <a:ahLst/>
              <a:cxnLst/>
              <a:rect l="l" t="t" r="r" b="b"/>
              <a:pathLst>
                <a:path w="7741" h="9836" extrusionOk="0">
                  <a:moveTo>
                    <a:pt x="1144" y="1"/>
                  </a:moveTo>
                  <a:cubicBezTo>
                    <a:pt x="501" y="1"/>
                    <a:pt x="1" y="501"/>
                    <a:pt x="1" y="1144"/>
                  </a:cubicBezTo>
                  <a:lnTo>
                    <a:pt x="1" y="8669"/>
                  </a:lnTo>
                  <a:cubicBezTo>
                    <a:pt x="1" y="9312"/>
                    <a:pt x="501" y="9836"/>
                    <a:pt x="1144" y="9836"/>
                  </a:cubicBezTo>
                  <a:lnTo>
                    <a:pt x="6598" y="9836"/>
                  </a:lnTo>
                  <a:cubicBezTo>
                    <a:pt x="7217" y="9836"/>
                    <a:pt x="7741" y="9312"/>
                    <a:pt x="7741" y="8669"/>
                  </a:cubicBezTo>
                  <a:lnTo>
                    <a:pt x="7741" y="1120"/>
                  </a:lnTo>
                  <a:cubicBezTo>
                    <a:pt x="7741" y="501"/>
                    <a:pt x="7217" y="1"/>
                    <a:pt x="6598" y="1"/>
                  </a:cubicBezTo>
                  <a:lnTo>
                    <a:pt x="6121" y="1"/>
                  </a:lnTo>
                  <a:cubicBezTo>
                    <a:pt x="6217" y="143"/>
                    <a:pt x="6264" y="334"/>
                    <a:pt x="6288" y="524"/>
                  </a:cubicBezTo>
                  <a:lnTo>
                    <a:pt x="6288" y="786"/>
                  </a:lnTo>
                  <a:cubicBezTo>
                    <a:pt x="6669" y="834"/>
                    <a:pt x="6955" y="1167"/>
                    <a:pt x="6955" y="1572"/>
                  </a:cubicBezTo>
                  <a:lnTo>
                    <a:pt x="6955" y="8264"/>
                  </a:lnTo>
                  <a:cubicBezTo>
                    <a:pt x="6955" y="8693"/>
                    <a:pt x="6598" y="9050"/>
                    <a:pt x="6169" y="9050"/>
                  </a:cubicBezTo>
                  <a:lnTo>
                    <a:pt x="1573" y="9050"/>
                  </a:lnTo>
                  <a:cubicBezTo>
                    <a:pt x="1144" y="9050"/>
                    <a:pt x="787" y="8693"/>
                    <a:pt x="787" y="8264"/>
                  </a:cubicBezTo>
                  <a:lnTo>
                    <a:pt x="787" y="1572"/>
                  </a:lnTo>
                  <a:cubicBezTo>
                    <a:pt x="787" y="1167"/>
                    <a:pt x="1073" y="834"/>
                    <a:pt x="1454" y="786"/>
                  </a:cubicBezTo>
                  <a:lnTo>
                    <a:pt x="1454" y="524"/>
                  </a:lnTo>
                  <a:cubicBezTo>
                    <a:pt x="1454" y="334"/>
                    <a:pt x="1525" y="143"/>
                    <a:pt x="1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9" name="Google Shape;11319;p163"/>
            <p:cNvSpPr/>
            <p:nvPr/>
          </p:nvSpPr>
          <p:spPr>
            <a:xfrm>
              <a:off x="5739850" y="2364825"/>
              <a:ext cx="88750" cy="57175"/>
            </a:xfrm>
            <a:custGeom>
              <a:avLst/>
              <a:gdLst/>
              <a:ahLst/>
              <a:cxnLst/>
              <a:rect l="l" t="t" r="r" b="b"/>
              <a:pathLst>
                <a:path w="3550" h="2287" extrusionOk="0">
                  <a:moveTo>
                    <a:pt x="1144" y="1"/>
                  </a:moveTo>
                  <a:cubicBezTo>
                    <a:pt x="1001" y="1"/>
                    <a:pt x="882" y="72"/>
                    <a:pt x="858" y="215"/>
                  </a:cubicBezTo>
                  <a:lnTo>
                    <a:pt x="667" y="691"/>
                  </a:lnTo>
                  <a:lnTo>
                    <a:pt x="96" y="1168"/>
                  </a:lnTo>
                  <a:cubicBezTo>
                    <a:pt x="24" y="1215"/>
                    <a:pt x="1" y="1310"/>
                    <a:pt x="1" y="1406"/>
                  </a:cubicBezTo>
                  <a:lnTo>
                    <a:pt x="1" y="1977"/>
                  </a:lnTo>
                  <a:cubicBezTo>
                    <a:pt x="1" y="2144"/>
                    <a:pt x="144" y="2287"/>
                    <a:pt x="310" y="2287"/>
                  </a:cubicBezTo>
                  <a:lnTo>
                    <a:pt x="3239" y="2287"/>
                  </a:lnTo>
                  <a:cubicBezTo>
                    <a:pt x="3406" y="2287"/>
                    <a:pt x="3549" y="2144"/>
                    <a:pt x="3549" y="1977"/>
                  </a:cubicBezTo>
                  <a:lnTo>
                    <a:pt x="3549" y="1406"/>
                  </a:lnTo>
                  <a:cubicBezTo>
                    <a:pt x="3549" y="1310"/>
                    <a:pt x="3525" y="1215"/>
                    <a:pt x="3454" y="1168"/>
                  </a:cubicBezTo>
                  <a:lnTo>
                    <a:pt x="2882" y="691"/>
                  </a:lnTo>
                  <a:lnTo>
                    <a:pt x="2692" y="215"/>
                  </a:lnTo>
                  <a:cubicBezTo>
                    <a:pt x="2668" y="72"/>
                    <a:pt x="2549" y="1"/>
                    <a:pt x="24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0" name="Google Shape;11320;p163"/>
            <p:cNvSpPr/>
            <p:nvPr/>
          </p:nvSpPr>
          <p:spPr>
            <a:xfrm>
              <a:off x="5722600" y="2422575"/>
              <a:ext cx="123250" cy="175075"/>
            </a:xfrm>
            <a:custGeom>
              <a:avLst/>
              <a:gdLst/>
              <a:ahLst/>
              <a:cxnLst/>
              <a:rect l="l" t="t" r="r" b="b"/>
              <a:pathLst>
                <a:path w="4930" h="7003" extrusionOk="0">
                  <a:moveTo>
                    <a:pt x="1256" y="1070"/>
                  </a:moveTo>
                  <a:cubicBezTo>
                    <a:pt x="1653" y="1070"/>
                    <a:pt x="1653" y="1717"/>
                    <a:pt x="1256" y="1717"/>
                  </a:cubicBezTo>
                  <a:cubicBezTo>
                    <a:pt x="1242" y="1717"/>
                    <a:pt x="1229" y="1717"/>
                    <a:pt x="1215" y="1715"/>
                  </a:cubicBezTo>
                  <a:cubicBezTo>
                    <a:pt x="834" y="1668"/>
                    <a:pt x="834" y="1120"/>
                    <a:pt x="1215" y="1072"/>
                  </a:cubicBezTo>
                  <a:cubicBezTo>
                    <a:pt x="1229" y="1071"/>
                    <a:pt x="1242" y="1070"/>
                    <a:pt x="1256" y="1070"/>
                  </a:cubicBezTo>
                  <a:close/>
                  <a:moveTo>
                    <a:pt x="2219" y="1070"/>
                  </a:moveTo>
                  <a:cubicBezTo>
                    <a:pt x="2233" y="1070"/>
                    <a:pt x="2248" y="1071"/>
                    <a:pt x="2262" y="1072"/>
                  </a:cubicBezTo>
                  <a:lnTo>
                    <a:pt x="3715" y="1072"/>
                  </a:lnTo>
                  <a:cubicBezTo>
                    <a:pt x="4096" y="1120"/>
                    <a:pt x="4096" y="1668"/>
                    <a:pt x="3715" y="1715"/>
                  </a:cubicBezTo>
                  <a:lnTo>
                    <a:pt x="2262" y="1715"/>
                  </a:lnTo>
                  <a:cubicBezTo>
                    <a:pt x="2248" y="1717"/>
                    <a:pt x="2233" y="1717"/>
                    <a:pt x="2219" y="1717"/>
                  </a:cubicBezTo>
                  <a:cubicBezTo>
                    <a:pt x="1801" y="1717"/>
                    <a:pt x="1801" y="1070"/>
                    <a:pt x="2219" y="1070"/>
                  </a:cubicBezTo>
                  <a:close/>
                  <a:moveTo>
                    <a:pt x="1203" y="2337"/>
                  </a:moveTo>
                  <a:cubicBezTo>
                    <a:pt x="1365" y="2337"/>
                    <a:pt x="1524" y="2453"/>
                    <a:pt x="1524" y="2644"/>
                  </a:cubicBezTo>
                  <a:cubicBezTo>
                    <a:pt x="1524" y="2835"/>
                    <a:pt x="1381" y="2977"/>
                    <a:pt x="1215" y="2977"/>
                  </a:cubicBezTo>
                  <a:cubicBezTo>
                    <a:pt x="929" y="2977"/>
                    <a:pt x="786" y="2620"/>
                    <a:pt x="976" y="2430"/>
                  </a:cubicBezTo>
                  <a:cubicBezTo>
                    <a:pt x="1040" y="2366"/>
                    <a:pt x="1122" y="2337"/>
                    <a:pt x="1203" y="2337"/>
                  </a:cubicBezTo>
                  <a:close/>
                  <a:moveTo>
                    <a:pt x="2218" y="2332"/>
                  </a:moveTo>
                  <a:cubicBezTo>
                    <a:pt x="2232" y="2332"/>
                    <a:pt x="2247" y="2333"/>
                    <a:pt x="2262" y="2334"/>
                  </a:cubicBezTo>
                  <a:lnTo>
                    <a:pt x="3715" y="2334"/>
                  </a:lnTo>
                  <a:cubicBezTo>
                    <a:pt x="4096" y="2382"/>
                    <a:pt x="4096" y="2930"/>
                    <a:pt x="3715" y="2977"/>
                  </a:cubicBezTo>
                  <a:lnTo>
                    <a:pt x="2262" y="2977"/>
                  </a:lnTo>
                  <a:cubicBezTo>
                    <a:pt x="2255" y="2978"/>
                    <a:pt x="2247" y="2978"/>
                    <a:pt x="2239" y="2978"/>
                  </a:cubicBezTo>
                  <a:cubicBezTo>
                    <a:pt x="1801" y="2978"/>
                    <a:pt x="1794" y="2332"/>
                    <a:pt x="2218" y="2332"/>
                  </a:cubicBezTo>
                  <a:close/>
                  <a:moveTo>
                    <a:pt x="1203" y="3589"/>
                  </a:moveTo>
                  <a:cubicBezTo>
                    <a:pt x="1365" y="3589"/>
                    <a:pt x="1524" y="3716"/>
                    <a:pt x="1524" y="3906"/>
                  </a:cubicBezTo>
                  <a:cubicBezTo>
                    <a:pt x="1524" y="4073"/>
                    <a:pt x="1381" y="4216"/>
                    <a:pt x="1215" y="4216"/>
                  </a:cubicBezTo>
                  <a:cubicBezTo>
                    <a:pt x="929" y="4216"/>
                    <a:pt x="786" y="3882"/>
                    <a:pt x="976" y="3692"/>
                  </a:cubicBezTo>
                  <a:cubicBezTo>
                    <a:pt x="1040" y="3620"/>
                    <a:pt x="1122" y="3589"/>
                    <a:pt x="1203" y="3589"/>
                  </a:cubicBezTo>
                  <a:close/>
                  <a:moveTo>
                    <a:pt x="2218" y="3594"/>
                  </a:moveTo>
                  <a:cubicBezTo>
                    <a:pt x="2232" y="3594"/>
                    <a:pt x="2247" y="3595"/>
                    <a:pt x="2262" y="3597"/>
                  </a:cubicBezTo>
                  <a:lnTo>
                    <a:pt x="3715" y="3597"/>
                  </a:lnTo>
                  <a:cubicBezTo>
                    <a:pt x="4096" y="3620"/>
                    <a:pt x="4096" y="4192"/>
                    <a:pt x="3715" y="4216"/>
                  </a:cubicBezTo>
                  <a:lnTo>
                    <a:pt x="2262" y="4216"/>
                  </a:lnTo>
                  <a:cubicBezTo>
                    <a:pt x="2247" y="4217"/>
                    <a:pt x="2232" y="4218"/>
                    <a:pt x="2218" y="4218"/>
                  </a:cubicBezTo>
                  <a:cubicBezTo>
                    <a:pt x="1801" y="4218"/>
                    <a:pt x="1801" y="3594"/>
                    <a:pt x="2218" y="3594"/>
                  </a:cubicBezTo>
                  <a:close/>
                  <a:moveTo>
                    <a:pt x="1189" y="4843"/>
                  </a:moveTo>
                  <a:cubicBezTo>
                    <a:pt x="1356" y="4843"/>
                    <a:pt x="1524" y="4972"/>
                    <a:pt x="1524" y="5168"/>
                  </a:cubicBezTo>
                  <a:cubicBezTo>
                    <a:pt x="1524" y="5335"/>
                    <a:pt x="1381" y="5478"/>
                    <a:pt x="1215" y="5478"/>
                  </a:cubicBezTo>
                  <a:cubicBezTo>
                    <a:pt x="929" y="5478"/>
                    <a:pt x="786" y="5145"/>
                    <a:pt x="976" y="4930"/>
                  </a:cubicBezTo>
                  <a:cubicBezTo>
                    <a:pt x="1036" y="4870"/>
                    <a:pt x="1112" y="4843"/>
                    <a:pt x="1189" y="4843"/>
                  </a:cubicBezTo>
                  <a:close/>
                  <a:moveTo>
                    <a:pt x="2218" y="4856"/>
                  </a:moveTo>
                  <a:cubicBezTo>
                    <a:pt x="2232" y="4856"/>
                    <a:pt x="2247" y="4857"/>
                    <a:pt x="2262" y="4859"/>
                  </a:cubicBezTo>
                  <a:lnTo>
                    <a:pt x="3715" y="4859"/>
                  </a:lnTo>
                  <a:cubicBezTo>
                    <a:pt x="4096" y="4883"/>
                    <a:pt x="4096" y="5430"/>
                    <a:pt x="3715" y="5478"/>
                  </a:cubicBezTo>
                  <a:lnTo>
                    <a:pt x="2262" y="5478"/>
                  </a:lnTo>
                  <a:cubicBezTo>
                    <a:pt x="2247" y="5479"/>
                    <a:pt x="2232" y="5480"/>
                    <a:pt x="2218" y="5480"/>
                  </a:cubicBezTo>
                  <a:cubicBezTo>
                    <a:pt x="1801" y="5480"/>
                    <a:pt x="1801" y="4856"/>
                    <a:pt x="2218" y="4856"/>
                  </a:cubicBezTo>
                  <a:close/>
                  <a:moveTo>
                    <a:pt x="95" y="1"/>
                  </a:moveTo>
                  <a:cubicBezTo>
                    <a:pt x="24" y="1"/>
                    <a:pt x="0" y="72"/>
                    <a:pt x="0" y="144"/>
                  </a:cubicBezTo>
                  <a:lnTo>
                    <a:pt x="0" y="6835"/>
                  </a:lnTo>
                  <a:cubicBezTo>
                    <a:pt x="0" y="6931"/>
                    <a:pt x="71" y="7002"/>
                    <a:pt x="143" y="7002"/>
                  </a:cubicBezTo>
                  <a:lnTo>
                    <a:pt x="4787" y="7002"/>
                  </a:lnTo>
                  <a:cubicBezTo>
                    <a:pt x="4858" y="7002"/>
                    <a:pt x="4930" y="6931"/>
                    <a:pt x="4930" y="6835"/>
                  </a:cubicBezTo>
                  <a:lnTo>
                    <a:pt x="4930" y="144"/>
                  </a:lnTo>
                  <a:cubicBezTo>
                    <a:pt x="4930" y="72"/>
                    <a:pt x="4882" y="1"/>
                    <a:pt x="4811" y="1"/>
                  </a:cubicBezTo>
                  <a:cubicBezTo>
                    <a:pt x="4668" y="358"/>
                    <a:pt x="4310" y="620"/>
                    <a:pt x="3929" y="620"/>
                  </a:cubicBezTo>
                  <a:lnTo>
                    <a:pt x="1000" y="620"/>
                  </a:lnTo>
                  <a:cubicBezTo>
                    <a:pt x="595" y="620"/>
                    <a:pt x="238" y="358"/>
                    <a:pt x="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1" name="Google Shape;11321;p163"/>
          <p:cNvGrpSpPr/>
          <p:nvPr/>
        </p:nvGrpSpPr>
        <p:grpSpPr>
          <a:xfrm>
            <a:off x="7806361" y="1768782"/>
            <a:ext cx="351991" cy="349675"/>
            <a:chOff x="6261400" y="2364825"/>
            <a:chExt cx="269725" cy="267950"/>
          </a:xfrm>
        </p:grpSpPr>
        <p:sp>
          <p:nvSpPr>
            <p:cNvPr id="11322" name="Google Shape;11322;p163"/>
            <p:cNvSpPr/>
            <p:nvPr/>
          </p:nvSpPr>
          <p:spPr>
            <a:xfrm>
              <a:off x="6261400" y="2364825"/>
              <a:ext cx="70875" cy="267950"/>
            </a:xfrm>
            <a:custGeom>
              <a:avLst/>
              <a:gdLst/>
              <a:ahLst/>
              <a:cxnLst/>
              <a:rect l="l" t="t" r="r" b="b"/>
              <a:pathLst>
                <a:path w="2835" h="10718" extrusionOk="0">
                  <a:moveTo>
                    <a:pt x="1219" y="1665"/>
                  </a:moveTo>
                  <a:cubicBezTo>
                    <a:pt x="1233" y="1665"/>
                    <a:pt x="1247" y="1666"/>
                    <a:pt x="1262" y="1668"/>
                  </a:cubicBezTo>
                  <a:lnTo>
                    <a:pt x="1548" y="1668"/>
                  </a:lnTo>
                  <a:lnTo>
                    <a:pt x="1548" y="2311"/>
                  </a:lnTo>
                  <a:lnTo>
                    <a:pt x="1262" y="2311"/>
                  </a:lnTo>
                  <a:cubicBezTo>
                    <a:pt x="1247" y="2312"/>
                    <a:pt x="1233" y="2313"/>
                    <a:pt x="1219" y="2313"/>
                  </a:cubicBezTo>
                  <a:cubicBezTo>
                    <a:pt x="800" y="2313"/>
                    <a:pt x="800" y="1665"/>
                    <a:pt x="1219" y="1665"/>
                  </a:cubicBezTo>
                  <a:close/>
                  <a:moveTo>
                    <a:pt x="1218" y="5023"/>
                  </a:moveTo>
                  <a:cubicBezTo>
                    <a:pt x="1232" y="5023"/>
                    <a:pt x="1247" y="5024"/>
                    <a:pt x="1262" y="5025"/>
                  </a:cubicBezTo>
                  <a:lnTo>
                    <a:pt x="1548" y="5025"/>
                  </a:lnTo>
                  <a:lnTo>
                    <a:pt x="1548" y="5668"/>
                  </a:lnTo>
                  <a:lnTo>
                    <a:pt x="1262" y="5645"/>
                  </a:lnTo>
                  <a:cubicBezTo>
                    <a:pt x="1247" y="5646"/>
                    <a:pt x="1232" y="5647"/>
                    <a:pt x="1218" y="5647"/>
                  </a:cubicBezTo>
                  <a:cubicBezTo>
                    <a:pt x="801" y="5647"/>
                    <a:pt x="801" y="5023"/>
                    <a:pt x="1218" y="5023"/>
                  </a:cubicBezTo>
                  <a:close/>
                  <a:moveTo>
                    <a:pt x="1548" y="8431"/>
                  </a:moveTo>
                  <a:lnTo>
                    <a:pt x="1548" y="9050"/>
                  </a:lnTo>
                  <a:lnTo>
                    <a:pt x="1262" y="9050"/>
                  </a:lnTo>
                  <a:cubicBezTo>
                    <a:pt x="1072" y="9050"/>
                    <a:pt x="929" y="8907"/>
                    <a:pt x="953" y="8740"/>
                  </a:cubicBezTo>
                  <a:cubicBezTo>
                    <a:pt x="953" y="8550"/>
                    <a:pt x="1096" y="8431"/>
                    <a:pt x="1262" y="8431"/>
                  </a:cubicBezTo>
                  <a:close/>
                  <a:moveTo>
                    <a:pt x="2715" y="1"/>
                  </a:moveTo>
                  <a:cubicBezTo>
                    <a:pt x="2120" y="1"/>
                    <a:pt x="1643" y="453"/>
                    <a:pt x="1572" y="1048"/>
                  </a:cubicBezTo>
                  <a:lnTo>
                    <a:pt x="1262" y="1048"/>
                  </a:lnTo>
                  <a:cubicBezTo>
                    <a:pt x="0" y="1048"/>
                    <a:pt x="0" y="2930"/>
                    <a:pt x="1262" y="2930"/>
                  </a:cubicBezTo>
                  <a:lnTo>
                    <a:pt x="1548" y="2930"/>
                  </a:lnTo>
                  <a:lnTo>
                    <a:pt x="1548" y="4406"/>
                  </a:lnTo>
                  <a:lnTo>
                    <a:pt x="1262" y="4406"/>
                  </a:lnTo>
                  <a:cubicBezTo>
                    <a:pt x="0" y="4406"/>
                    <a:pt x="0" y="6288"/>
                    <a:pt x="1262" y="6288"/>
                  </a:cubicBezTo>
                  <a:lnTo>
                    <a:pt x="1548" y="6288"/>
                  </a:lnTo>
                  <a:lnTo>
                    <a:pt x="1548" y="7788"/>
                  </a:lnTo>
                  <a:lnTo>
                    <a:pt x="1262" y="7788"/>
                  </a:lnTo>
                  <a:cubicBezTo>
                    <a:pt x="0" y="7788"/>
                    <a:pt x="0" y="9669"/>
                    <a:pt x="1262" y="9669"/>
                  </a:cubicBezTo>
                  <a:lnTo>
                    <a:pt x="1572" y="9669"/>
                  </a:lnTo>
                  <a:cubicBezTo>
                    <a:pt x="1643" y="10265"/>
                    <a:pt x="2120" y="10717"/>
                    <a:pt x="2715" y="10717"/>
                  </a:cubicBezTo>
                  <a:lnTo>
                    <a:pt x="2834" y="10717"/>
                  </a:lnTo>
                  <a:lnTo>
                    <a:pt x="28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3" name="Google Shape;11323;p163"/>
            <p:cNvSpPr/>
            <p:nvPr/>
          </p:nvSpPr>
          <p:spPr>
            <a:xfrm>
              <a:off x="6499525" y="2364825"/>
              <a:ext cx="31000" cy="60750"/>
            </a:xfrm>
            <a:custGeom>
              <a:avLst/>
              <a:gdLst/>
              <a:ahLst/>
              <a:cxnLst/>
              <a:rect l="l" t="t" r="r" b="b"/>
              <a:pathLst>
                <a:path w="1240" h="2430" extrusionOk="0">
                  <a:moveTo>
                    <a:pt x="1" y="1"/>
                  </a:moveTo>
                  <a:lnTo>
                    <a:pt x="1" y="2096"/>
                  </a:lnTo>
                  <a:lnTo>
                    <a:pt x="311" y="2096"/>
                  </a:lnTo>
                  <a:cubicBezTo>
                    <a:pt x="644" y="2096"/>
                    <a:pt x="977" y="2215"/>
                    <a:pt x="1239" y="2430"/>
                  </a:cubicBezTo>
                  <a:lnTo>
                    <a:pt x="1239" y="1263"/>
                  </a:lnTo>
                  <a:cubicBezTo>
                    <a:pt x="1239" y="572"/>
                    <a:pt x="692" y="1"/>
                    <a:pt x="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4" name="Google Shape;11324;p163"/>
            <p:cNvSpPr/>
            <p:nvPr/>
          </p:nvSpPr>
          <p:spPr>
            <a:xfrm>
              <a:off x="6500125" y="2433300"/>
              <a:ext cx="31000" cy="60150"/>
            </a:xfrm>
            <a:custGeom>
              <a:avLst/>
              <a:gdLst/>
              <a:ahLst/>
              <a:cxnLst/>
              <a:rect l="l" t="t" r="r" b="b"/>
              <a:pathLst>
                <a:path w="1240" h="2406" extrusionOk="0">
                  <a:moveTo>
                    <a:pt x="1" y="0"/>
                  </a:moveTo>
                  <a:lnTo>
                    <a:pt x="1" y="2096"/>
                  </a:lnTo>
                  <a:lnTo>
                    <a:pt x="287" y="2096"/>
                  </a:lnTo>
                  <a:cubicBezTo>
                    <a:pt x="620" y="2096"/>
                    <a:pt x="953" y="2215"/>
                    <a:pt x="1239" y="2406"/>
                  </a:cubicBezTo>
                  <a:lnTo>
                    <a:pt x="1239" y="929"/>
                  </a:lnTo>
                  <a:cubicBezTo>
                    <a:pt x="1215" y="405"/>
                    <a:pt x="810" y="0"/>
                    <a:pt x="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5" name="Google Shape;11325;p163"/>
            <p:cNvSpPr/>
            <p:nvPr/>
          </p:nvSpPr>
          <p:spPr>
            <a:xfrm>
              <a:off x="6500125" y="2569625"/>
              <a:ext cx="31000" cy="63150"/>
            </a:xfrm>
            <a:custGeom>
              <a:avLst/>
              <a:gdLst/>
              <a:ahLst/>
              <a:cxnLst/>
              <a:rect l="l" t="t" r="r" b="b"/>
              <a:pathLst>
                <a:path w="1240" h="2526" extrusionOk="0">
                  <a:moveTo>
                    <a:pt x="1" y="1"/>
                  </a:moveTo>
                  <a:lnTo>
                    <a:pt x="1" y="2525"/>
                  </a:lnTo>
                  <a:lnTo>
                    <a:pt x="930" y="2525"/>
                  </a:lnTo>
                  <a:cubicBezTo>
                    <a:pt x="1096" y="2525"/>
                    <a:pt x="1239" y="2382"/>
                    <a:pt x="1239" y="2215"/>
                  </a:cubicBezTo>
                  <a:lnTo>
                    <a:pt x="1239" y="953"/>
                  </a:lnTo>
                  <a:cubicBezTo>
                    <a:pt x="1239" y="429"/>
                    <a:pt x="810" y="1"/>
                    <a:pt x="2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6" name="Google Shape;11326;p163"/>
            <p:cNvSpPr/>
            <p:nvPr/>
          </p:nvSpPr>
          <p:spPr>
            <a:xfrm>
              <a:off x="6500125" y="2501175"/>
              <a:ext cx="31000" cy="60750"/>
            </a:xfrm>
            <a:custGeom>
              <a:avLst/>
              <a:gdLst/>
              <a:ahLst/>
              <a:cxnLst/>
              <a:rect l="l" t="t" r="r" b="b"/>
              <a:pathLst>
                <a:path w="1240" h="2430" extrusionOk="0">
                  <a:moveTo>
                    <a:pt x="1" y="0"/>
                  </a:moveTo>
                  <a:lnTo>
                    <a:pt x="1" y="2120"/>
                  </a:lnTo>
                  <a:lnTo>
                    <a:pt x="287" y="2120"/>
                  </a:lnTo>
                  <a:cubicBezTo>
                    <a:pt x="620" y="2120"/>
                    <a:pt x="953" y="2215"/>
                    <a:pt x="1239" y="2429"/>
                  </a:cubicBezTo>
                  <a:lnTo>
                    <a:pt x="1239" y="953"/>
                  </a:lnTo>
                  <a:cubicBezTo>
                    <a:pt x="1215" y="429"/>
                    <a:pt x="810" y="0"/>
                    <a:pt x="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7" name="Google Shape;11327;p163"/>
            <p:cNvSpPr/>
            <p:nvPr/>
          </p:nvSpPr>
          <p:spPr>
            <a:xfrm>
              <a:off x="6381650" y="2474975"/>
              <a:ext cx="67900" cy="30975"/>
            </a:xfrm>
            <a:custGeom>
              <a:avLst/>
              <a:gdLst/>
              <a:ahLst/>
              <a:cxnLst/>
              <a:rect l="l" t="t" r="r" b="b"/>
              <a:pathLst>
                <a:path w="2716" h="1239" extrusionOk="0">
                  <a:moveTo>
                    <a:pt x="1358" y="0"/>
                  </a:moveTo>
                  <a:cubicBezTo>
                    <a:pt x="667" y="0"/>
                    <a:pt x="72" y="548"/>
                    <a:pt x="1" y="1239"/>
                  </a:cubicBezTo>
                  <a:lnTo>
                    <a:pt x="2716" y="1239"/>
                  </a:lnTo>
                  <a:cubicBezTo>
                    <a:pt x="2668" y="548"/>
                    <a:pt x="2073" y="0"/>
                    <a:pt x="1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8" name="Google Shape;11328;p163"/>
            <p:cNvSpPr/>
            <p:nvPr/>
          </p:nvSpPr>
          <p:spPr>
            <a:xfrm>
              <a:off x="6348325" y="2364825"/>
              <a:ext cx="135750" cy="267950"/>
            </a:xfrm>
            <a:custGeom>
              <a:avLst/>
              <a:gdLst/>
              <a:ahLst/>
              <a:cxnLst/>
              <a:rect l="l" t="t" r="r" b="b"/>
              <a:pathLst>
                <a:path w="5430" h="10718" extrusionOk="0">
                  <a:moveTo>
                    <a:pt x="2715" y="1882"/>
                  </a:moveTo>
                  <a:cubicBezTo>
                    <a:pt x="3810" y="1882"/>
                    <a:pt x="4382" y="3192"/>
                    <a:pt x="3620" y="4001"/>
                  </a:cubicBezTo>
                  <a:cubicBezTo>
                    <a:pt x="4287" y="4335"/>
                    <a:pt x="4692" y="5025"/>
                    <a:pt x="4692" y="5764"/>
                  </a:cubicBezTo>
                  <a:lnTo>
                    <a:pt x="4692" y="5978"/>
                  </a:lnTo>
                  <a:cubicBezTo>
                    <a:pt x="4692" y="6145"/>
                    <a:pt x="4549" y="6288"/>
                    <a:pt x="4382" y="6288"/>
                  </a:cubicBezTo>
                  <a:lnTo>
                    <a:pt x="1024" y="6288"/>
                  </a:lnTo>
                  <a:cubicBezTo>
                    <a:pt x="857" y="6288"/>
                    <a:pt x="691" y="6145"/>
                    <a:pt x="714" y="5978"/>
                  </a:cubicBezTo>
                  <a:lnTo>
                    <a:pt x="714" y="5764"/>
                  </a:lnTo>
                  <a:cubicBezTo>
                    <a:pt x="714" y="5025"/>
                    <a:pt x="1143" y="4335"/>
                    <a:pt x="1786" y="4001"/>
                  </a:cubicBezTo>
                  <a:cubicBezTo>
                    <a:pt x="1048" y="3192"/>
                    <a:pt x="1619" y="1882"/>
                    <a:pt x="2715" y="1882"/>
                  </a:cubicBezTo>
                  <a:close/>
                  <a:moveTo>
                    <a:pt x="4424" y="6905"/>
                  </a:moveTo>
                  <a:cubicBezTo>
                    <a:pt x="4820" y="6905"/>
                    <a:pt x="4820" y="7528"/>
                    <a:pt x="4424" y="7528"/>
                  </a:cubicBezTo>
                  <a:cubicBezTo>
                    <a:pt x="4411" y="7528"/>
                    <a:pt x="4397" y="7527"/>
                    <a:pt x="4382" y="7526"/>
                  </a:cubicBezTo>
                  <a:lnTo>
                    <a:pt x="1024" y="7526"/>
                  </a:lnTo>
                  <a:cubicBezTo>
                    <a:pt x="643" y="7502"/>
                    <a:pt x="643" y="6954"/>
                    <a:pt x="1024" y="6907"/>
                  </a:cubicBezTo>
                  <a:lnTo>
                    <a:pt x="4382" y="6907"/>
                  </a:lnTo>
                  <a:cubicBezTo>
                    <a:pt x="4397" y="6905"/>
                    <a:pt x="4411" y="6905"/>
                    <a:pt x="4424" y="6905"/>
                  </a:cubicBezTo>
                  <a:close/>
                  <a:moveTo>
                    <a:pt x="4424" y="8167"/>
                  </a:moveTo>
                  <a:cubicBezTo>
                    <a:pt x="4820" y="8167"/>
                    <a:pt x="4820" y="8790"/>
                    <a:pt x="4424" y="8790"/>
                  </a:cubicBezTo>
                  <a:cubicBezTo>
                    <a:pt x="4411" y="8790"/>
                    <a:pt x="4397" y="8790"/>
                    <a:pt x="4382" y="8788"/>
                  </a:cubicBezTo>
                  <a:lnTo>
                    <a:pt x="1024" y="8788"/>
                  </a:lnTo>
                  <a:cubicBezTo>
                    <a:pt x="643" y="8764"/>
                    <a:pt x="643" y="8193"/>
                    <a:pt x="1024" y="8169"/>
                  </a:cubicBezTo>
                  <a:lnTo>
                    <a:pt x="4382" y="8169"/>
                  </a:lnTo>
                  <a:cubicBezTo>
                    <a:pt x="4397" y="8167"/>
                    <a:pt x="4411" y="8167"/>
                    <a:pt x="4424" y="8167"/>
                  </a:cubicBezTo>
                  <a:close/>
                  <a:moveTo>
                    <a:pt x="0" y="1"/>
                  </a:moveTo>
                  <a:lnTo>
                    <a:pt x="0" y="10717"/>
                  </a:lnTo>
                  <a:lnTo>
                    <a:pt x="5430" y="10717"/>
                  </a:lnTo>
                  <a:lnTo>
                    <a:pt x="543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9" name="Google Shape;11329;p163"/>
            <p:cNvSpPr/>
            <p:nvPr/>
          </p:nvSpPr>
          <p:spPr>
            <a:xfrm>
              <a:off x="6400100" y="2427925"/>
              <a:ext cx="31600" cy="31000"/>
            </a:xfrm>
            <a:custGeom>
              <a:avLst/>
              <a:gdLst/>
              <a:ahLst/>
              <a:cxnLst/>
              <a:rect l="l" t="t" r="r" b="b"/>
              <a:pathLst>
                <a:path w="1264" h="1240" extrusionOk="0">
                  <a:moveTo>
                    <a:pt x="620" y="1"/>
                  </a:moveTo>
                  <a:cubicBezTo>
                    <a:pt x="287" y="1"/>
                    <a:pt x="1" y="263"/>
                    <a:pt x="1" y="620"/>
                  </a:cubicBezTo>
                  <a:cubicBezTo>
                    <a:pt x="1" y="954"/>
                    <a:pt x="287" y="1239"/>
                    <a:pt x="620" y="1239"/>
                  </a:cubicBezTo>
                  <a:cubicBezTo>
                    <a:pt x="977" y="1239"/>
                    <a:pt x="1263" y="954"/>
                    <a:pt x="1263" y="620"/>
                  </a:cubicBezTo>
                  <a:cubicBezTo>
                    <a:pt x="1263" y="263"/>
                    <a:pt x="977" y="1"/>
                    <a:pt x="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0" name="Google Shape;11330;p163"/>
          <p:cNvGrpSpPr/>
          <p:nvPr/>
        </p:nvGrpSpPr>
        <p:grpSpPr>
          <a:xfrm>
            <a:off x="7812560" y="2327420"/>
            <a:ext cx="351208" cy="349642"/>
            <a:chOff x="6266150" y="2792900"/>
            <a:chExt cx="269125" cy="267925"/>
          </a:xfrm>
        </p:grpSpPr>
        <p:sp>
          <p:nvSpPr>
            <p:cNvPr id="11331" name="Google Shape;11331;p163"/>
            <p:cNvSpPr/>
            <p:nvPr/>
          </p:nvSpPr>
          <p:spPr>
            <a:xfrm>
              <a:off x="6306650" y="2867250"/>
              <a:ext cx="39300" cy="150700"/>
            </a:xfrm>
            <a:custGeom>
              <a:avLst/>
              <a:gdLst/>
              <a:ahLst/>
              <a:cxnLst/>
              <a:rect l="l" t="t" r="r" b="b"/>
              <a:pathLst>
                <a:path w="1572" h="6028" extrusionOk="0">
                  <a:moveTo>
                    <a:pt x="1280" y="0"/>
                  </a:moveTo>
                  <a:cubicBezTo>
                    <a:pt x="1266" y="0"/>
                    <a:pt x="1252" y="1"/>
                    <a:pt x="1238" y="3"/>
                  </a:cubicBezTo>
                  <a:lnTo>
                    <a:pt x="953" y="3"/>
                  </a:lnTo>
                  <a:cubicBezTo>
                    <a:pt x="939" y="2"/>
                    <a:pt x="925" y="2"/>
                    <a:pt x="911" y="2"/>
                  </a:cubicBezTo>
                  <a:cubicBezTo>
                    <a:pt x="406" y="2"/>
                    <a:pt x="0" y="422"/>
                    <a:pt x="0" y="932"/>
                  </a:cubicBezTo>
                  <a:lnTo>
                    <a:pt x="0" y="6028"/>
                  </a:lnTo>
                  <a:cubicBezTo>
                    <a:pt x="191" y="5909"/>
                    <a:pt x="405" y="5861"/>
                    <a:pt x="643" y="5861"/>
                  </a:cubicBezTo>
                  <a:lnTo>
                    <a:pt x="1572" y="5861"/>
                  </a:lnTo>
                  <a:lnTo>
                    <a:pt x="1572" y="313"/>
                  </a:lnTo>
                  <a:cubicBezTo>
                    <a:pt x="1572" y="136"/>
                    <a:pt x="1449" y="0"/>
                    <a:pt x="12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2" name="Google Shape;11332;p163"/>
            <p:cNvSpPr/>
            <p:nvPr/>
          </p:nvSpPr>
          <p:spPr>
            <a:xfrm>
              <a:off x="6266150" y="2888150"/>
              <a:ext cx="28600" cy="172675"/>
            </a:xfrm>
            <a:custGeom>
              <a:avLst/>
              <a:gdLst/>
              <a:ahLst/>
              <a:cxnLst/>
              <a:rect l="l" t="t" r="r" b="b"/>
              <a:pathLst>
                <a:path w="1144" h="6907" extrusionOk="0">
                  <a:moveTo>
                    <a:pt x="310" y="0"/>
                  </a:moveTo>
                  <a:cubicBezTo>
                    <a:pt x="144" y="0"/>
                    <a:pt x="1" y="143"/>
                    <a:pt x="1" y="310"/>
                  </a:cubicBezTo>
                  <a:lnTo>
                    <a:pt x="1" y="6573"/>
                  </a:lnTo>
                  <a:cubicBezTo>
                    <a:pt x="1" y="6764"/>
                    <a:pt x="144" y="6883"/>
                    <a:pt x="310" y="6907"/>
                  </a:cubicBezTo>
                  <a:lnTo>
                    <a:pt x="1144" y="6907"/>
                  </a:lnTo>
                  <a:cubicBezTo>
                    <a:pt x="1025" y="6716"/>
                    <a:pt x="977" y="6502"/>
                    <a:pt x="977" y="6264"/>
                  </a:cubicBezTo>
                  <a:lnTo>
                    <a:pt x="977" y="96"/>
                  </a:lnTo>
                  <a:lnTo>
                    <a:pt x="97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3" name="Google Shape;11333;p163"/>
            <p:cNvSpPr/>
            <p:nvPr/>
          </p:nvSpPr>
          <p:spPr>
            <a:xfrm>
              <a:off x="6499525" y="2966150"/>
              <a:ext cx="6000" cy="16675"/>
            </a:xfrm>
            <a:custGeom>
              <a:avLst/>
              <a:gdLst/>
              <a:ahLst/>
              <a:cxnLst/>
              <a:rect l="l" t="t" r="r" b="b"/>
              <a:pathLst>
                <a:path w="240" h="667" extrusionOk="0">
                  <a:moveTo>
                    <a:pt x="1" y="0"/>
                  </a:moveTo>
                  <a:lnTo>
                    <a:pt x="1" y="667"/>
                  </a:lnTo>
                  <a:cubicBezTo>
                    <a:pt x="120" y="595"/>
                    <a:pt x="191" y="500"/>
                    <a:pt x="215" y="381"/>
                  </a:cubicBezTo>
                  <a:cubicBezTo>
                    <a:pt x="239" y="214"/>
                    <a:pt x="168" y="48"/>
                    <a:pt x="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4" name="Google Shape;11334;p163"/>
            <p:cNvSpPr/>
            <p:nvPr/>
          </p:nvSpPr>
          <p:spPr>
            <a:xfrm>
              <a:off x="6485850" y="2939350"/>
              <a:ext cx="3600" cy="10750"/>
            </a:xfrm>
            <a:custGeom>
              <a:avLst/>
              <a:gdLst/>
              <a:ahLst/>
              <a:cxnLst/>
              <a:rect l="l" t="t" r="r" b="b"/>
              <a:pathLst>
                <a:path w="144" h="430" extrusionOk="0">
                  <a:moveTo>
                    <a:pt x="143" y="0"/>
                  </a:moveTo>
                  <a:cubicBezTo>
                    <a:pt x="72" y="48"/>
                    <a:pt x="24" y="120"/>
                    <a:pt x="24" y="191"/>
                  </a:cubicBezTo>
                  <a:cubicBezTo>
                    <a:pt x="0" y="262"/>
                    <a:pt x="24" y="334"/>
                    <a:pt x="72" y="382"/>
                  </a:cubicBezTo>
                  <a:lnTo>
                    <a:pt x="143" y="429"/>
                  </a:lnTo>
                  <a:lnTo>
                    <a:pt x="14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5" name="Google Shape;11335;p163"/>
            <p:cNvSpPr/>
            <p:nvPr/>
          </p:nvSpPr>
          <p:spPr>
            <a:xfrm>
              <a:off x="6306050" y="2888150"/>
              <a:ext cx="228050" cy="172675"/>
            </a:xfrm>
            <a:custGeom>
              <a:avLst/>
              <a:gdLst/>
              <a:ahLst/>
              <a:cxnLst/>
              <a:rect l="l" t="t" r="r" b="b"/>
              <a:pathLst>
                <a:path w="9122" h="6907" extrusionOk="0">
                  <a:moveTo>
                    <a:pt x="6043" y="1237"/>
                  </a:moveTo>
                  <a:cubicBezTo>
                    <a:pt x="6440" y="1237"/>
                    <a:pt x="6440" y="1884"/>
                    <a:pt x="6043" y="1884"/>
                  </a:cubicBezTo>
                  <a:cubicBezTo>
                    <a:pt x="6029" y="1884"/>
                    <a:pt x="6016" y="1883"/>
                    <a:pt x="6001" y="1882"/>
                  </a:cubicBezTo>
                  <a:lnTo>
                    <a:pt x="3287" y="1882"/>
                  </a:lnTo>
                  <a:cubicBezTo>
                    <a:pt x="2906" y="1834"/>
                    <a:pt x="2906" y="1286"/>
                    <a:pt x="3287" y="1239"/>
                  </a:cubicBezTo>
                  <a:lnTo>
                    <a:pt x="6001" y="1239"/>
                  </a:lnTo>
                  <a:cubicBezTo>
                    <a:pt x="6016" y="1237"/>
                    <a:pt x="6029" y="1237"/>
                    <a:pt x="6043" y="1237"/>
                  </a:cubicBezTo>
                  <a:close/>
                  <a:moveTo>
                    <a:pt x="6044" y="2499"/>
                  </a:moveTo>
                  <a:cubicBezTo>
                    <a:pt x="6447" y="2499"/>
                    <a:pt x="6440" y="3145"/>
                    <a:pt x="6023" y="3145"/>
                  </a:cubicBezTo>
                  <a:cubicBezTo>
                    <a:pt x="6016" y="3145"/>
                    <a:pt x="6009" y="3144"/>
                    <a:pt x="6001" y="3144"/>
                  </a:cubicBezTo>
                  <a:lnTo>
                    <a:pt x="3287" y="3144"/>
                  </a:lnTo>
                  <a:cubicBezTo>
                    <a:pt x="2906" y="3096"/>
                    <a:pt x="2906" y="2549"/>
                    <a:pt x="3287" y="2501"/>
                  </a:cubicBezTo>
                  <a:lnTo>
                    <a:pt x="6001" y="2501"/>
                  </a:lnTo>
                  <a:cubicBezTo>
                    <a:pt x="6016" y="2499"/>
                    <a:pt x="6030" y="2499"/>
                    <a:pt x="6044" y="2499"/>
                  </a:cubicBezTo>
                  <a:close/>
                  <a:moveTo>
                    <a:pt x="6044" y="3761"/>
                  </a:moveTo>
                  <a:cubicBezTo>
                    <a:pt x="6440" y="3761"/>
                    <a:pt x="6440" y="4385"/>
                    <a:pt x="6044" y="4385"/>
                  </a:cubicBezTo>
                  <a:cubicBezTo>
                    <a:pt x="6030" y="4385"/>
                    <a:pt x="6016" y="4384"/>
                    <a:pt x="6001" y="4382"/>
                  </a:cubicBezTo>
                  <a:lnTo>
                    <a:pt x="3287" y="4382"/>
                  </a:lnTo>
                  <a:cubicBezTo>
                    <a:pt x="2906" y="4358"/>
                    <a:pt x="2906" y="3787"/>
                    <a:pt x="3287" y="3763"/>
                  </a:cubicBezTo>
                  <a:lnTo>
                    <a:pt x="6001" y="3763"/>
                  </a:lnTo>
                  <a:cubicBezTo>
                    <a:pt x="6016" y="3762"/>
                    <a:pt x="6030" y="3761"/>
                    <a:pt x="6044" y="3761"/>
                  </a:cubicBezTo>
                  <a:close/>
                  <a:moveTo>
                    <a:pt x="7586" y="1259"/>
                  </a:moveTo>
                  <a:cubicBezTo>
                    <a:pt x="7687" y="1259"/>
                    <a:pt x="7764" y="1346"/>
                    <a:pt x="7764" y="1453"/>
                  </a:cubicBezTo>
                  <a:lnTo>
                    <a:pt x="7764" y="1572"/>
                  </a:lnTo>
                  <a:cubicBezTo>
                    <a:pt x="7930" y="1596"/>
                    <a:pt x="8073" y="1667"/>
                    <a:pt x="8169" y="1787"/>
                  </a:cubicBezTo>
                  <a:cubicBezTo>
                    <a:pt x="8264" y="1882"/>
                    <a:pt x="8240" y="2001"/>
                    <a:pt x="8145" y="2072"/>
                  </a:cubicBezTo>
                  <a:cubicBezTo>
                    <a:pt x="8112" y="2117"/>
                    <a:pt x="8063" y="2135"/>
                    <a:pt x="8013" y="2135"/>
                  </a:cubicBezTo>
                  <a:cubicBezTo>
                    <a:pt x="7956" y="2135"/>
                    <a:pt x="7897" y="2111"/>
                    <a:pt x="7859" y="2072"/>
                  </a:cubicBezTo>
                  <a:cubicBezTo>
                    <a:pt x="7835" y="2025"/>
                    <a:pt x="7788" y="2001"/>
                    <a:pt x="7764" y="2001"/>
                  </a:cubicBezTo>
                  <a:lnTo>
                    <a:pt x="7764" y="2691"/>
                  </a:lnTo>
                  <a:lnTo>
                    <a:pt x="7859" y="2715"/>
                  </a:lnTo>
                  <a:cubicBezTo>
                    <a:pt x="8216" y="2834"/>
                    <a:pt x="8454" y="3192"/>
                    <a:pt x="8383" y="3573"/>
                  </a:cubicBezTo>
                  <a:cubicBezTo>
                    <a:pt x="8335" y="3882"/>
                    <a:pt x="8073" y="4144"/>
                    <a:pt x="7764" y="4239"/>
                  </a:cubicBezTo>
                  <a:lnTo>
                    <a:pt x="7764" y="4382"/>
                  </a:lnTo>
                  <a:cubicBezTo>
                    <a:pt x="7764" y="4501"/>
                    <a:pt x="7668" y="4597"/>
                    <a:pt x="7549" y="4597"/>
                  </a:cubicBezTo>
                  <a:cubicBezTo>
                    <a:pt x="7430" y="4597"/>
                    <a:pt x="7335" y="4501"/>
                    <a:pt x="7335" y="4382"/>
                  </a:cubicBezTo>
                  <a:lnTo>
                    <a:pt x="7335" y="4263"/>
                  </a:lnTo>
                  <a:cubicBezTo>
                    <a:pt x="7168" y="4239"/>
                    <a:pt x="6978" y="4168"/>
                    <a:pt x="6835" y="4073"/>
                  </a:cubicBezTo>
                  <a:cubicBezTo>
                    <a:pt x="6637" y="3934"/>
                    <a:pt x="6768" y="3681"/>
                    <a:pt x="6954" y="3681"/>
                  </a:cubicBezTo>
                  <a:cubicBezTo>
                    <a:pt x="6992" y="3681"/>
                    <a:pt x="7033" y="3691"/>
                    <a:pt x="7073" y="3715"/>
                  </a:cubicBezTo>
                  <a:cubicBezTo>
                    <a:pt x="7145" y="3787"/>
                    <a:pt x="7240" y="3811"/>
                    <a:pt x="7335" y="3835"/>
                  </a:cubicBezTo>
                  <a:lnTo>
                    <a:pt x="7335" y="2953"/>
                  </a:lnTo>
                  <a:cubicBezTo>
                    <a:pt x="7240" y="2906"/>
                    <a:pt x="7121" y="2834"/>
                    <a:pt x="7026" y="2763"/>
                  </a:cubicBezTo>
                  <a:cubicBezTo>
                    <a:pt x="6859" y="2620"/>
                    <a:pt x="6764" y="2382"/>
                    <a:pt x="6811" y="2144"/>
                  </a:cubicBezTo>
                  <a:cubicBezTo>
                    <a:pt x="6859" y="1882"/>
                    <a:pt x="7049" y="1667"/>
                    <a:pt x="7311" y="1596"/>
                  </a:cubicBezTo>
                  <a:lnTo>
                    <a:pt x="7335" y="1596"/>
                  </a:lnTo>
                  <a:lnTo>
                    <a:pt x="7335" y="1453"/>
                  </a:lnTo>
                  <a:cubicBezTo>
                    <a:pt x="7335" y="1334"/>
                    <a:pt x="7430" y="1263"/>
                    <a:pt x="7549" y="1263"/>
                  </a:cubicBezTo>
                  <a:cubicBezTo>
                    <a:pt x="7562" y="1260"/>
                    <a:pt x="7574" y="1259"/>
                    <a:pt x="7586" y="1259"/>
                  </a:cubicBezTo>
                  <a:close/>
                  <a:moveTo>
                    <a:pt x="7904" y="5023"/>
                  </a:moveTo>
                  <a:cubicBezTo>
                    <a:pt x="8320" y="5023"/>
                    <a:pt x="8320" y="5647"/>
                    <a:pt x="7904" y="5647"/>
                  </a:cubicBezTo>
                  <a:cubicBezTo>
                    <a:pt x="7889" y="5647"/>
                    <a:pt x="7874" y="5646"/>
                    <a:pt x="7859" y="5644"/>
                  </a:cubicBezTo>
                  <a:lnTo>
                    <a:pt x="3263" y="5644"/>
                  </a:lnTo>
                  <a:cubicBezTo>
                    <a:pt x="2882" y="5597"/>
                    <a:pt x="2882" y="5049"/>
                    <a:pt x="3263" y="5025"/>
                  </a:cubicBezTo>
                  <a:lnTo>
                    <a:pt x="7859" y="5025"/>
                  </a:lnTo>
                  <a:cubicBezTo>
                    <a:pt x="7874" y="5024"/>
                    <a:pt x="7889" y="5023"/>
                    <a:pt x="7904" y="5023"/>
                  </a:cubicBezTo>
                  <a:close/>
                  <a:moveTo>
                    <a:pt x="2215" y="0"/>
                  </a:moveTo>
                  <a:lnTo>
                    <a:pt x="2215" y="5335"/>
                  </a:lnTo>
                  <a:cubicBezTo>
                    <a:pt x="2215" y="5502"/>
                    <a:pt x="2072" y="5644"/>
                    <a:pt x="1905" y="5644"/>
                  </a:cubicBezTo>
                  <a:lnTo>
                    <a:pt x="667" y="5644"/>
                  </a:lnTo>
                  <a:cubicBezTo>
                    <a:pt x="310" y="5644"/>
                    <a:pt x="24" y="5906"/>
                    <a:pt x="24" y="6264"/>
                  </a:cubicBezTo>
                  <a:cubicBezTo>
                    <a:pt x="0" y="6597"/>
                    <a:pt x="286" y="6907"/>
                    <a:pt x="643" y="6907"/>
                  </a:cubicBezTo>
                  <a:lnTo>
                    <a:pt x="8835" y="6907"/>
                  </a:lnTo>
                  <a:cubicBezTo>
                    <a:pt x="9002" y="6883"/>
                    <a:pt x="9121" y="6764"/>
                    <a:pt x="9121" y="6597"/>
                  </a:cubicBezTo>
                  <a:lnTo>
                    <a:pt x="9121" y="310"/>
                  </a:lnTo>
                  <a:cubicBezTo>
                    <a:pt x="9121" y="143"/>
                    <a:pt x="9002" y="0"/>
                    <a:pt x="88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6" name="Google Shape;11336;p163"/>
            <p:cNvSpPr/>
            <p:nvPr/>
          </p:nvSpPr>
          <p:spPr>
            <a:xfrm>
              <a:off x="6323900" y="2792900"/>
              <a:ext cx="130425" cy="49425"/>
            </a:xfrm>
            <a:custGeom>
              <a:avLst/>
              <a:gdLst/>
              <a:ahLst/>
              <a:cxnLst/>
              <a:rect l="l" t="t" r="r" b="b"/>
              <a:pathLst>
                <a:path w="5217" h="1977" extrusionOk="0">
                  <a:moveTo>
                    <a:pt x="1" y="0"/>
                  </a:moveTo>
                  <a:lnTo>
                    <a:pt x="1" y="1977"/>
                  </a:lnTo>
                  <a:lnTo>
                    <a:pt x="5216" y="1977"/>
                  </a:lnTo>
                  <a:lnTo>
                    <a:pt x="521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7" name="Google Shape;11337;p163"/>
            <p:cNvSpPr/>
            <p:nvPr/>
          </p:nvSpPr>
          <p:spPr>
            <a:xfrm>
              <a:off x="6470375" y="2794675"/>
              <a:ext cx="64900" cy="45875"/>
            </a:xfrm>
            <a:custGeom>
              <a:avLst/>
              <a:gdLst/>
              <a:ahLst/>
              <a:cxnLst/>
              <a:rect l="l" t="t" r="r" b="b"/>
              <a:pathLst>
                <a:path w="2596" h="1835" extrusionOk="0">
                  <a:moveTo>
                    <a:pt x="0" y="1"/>
                  </a:moveTo>
                  <a:lnTo>
                    <a:pt x="0" y="1834"/>
                  </a:lnTo>
                  <a:lnTo>
                    <a:pt x="2310" y="1215"/>
                  </a:lnTo>
                  <a:cubicBezTo>
                    <a:pt x="2596" y="1120"/>
                    <a:pt x="2596" y="715"/>
                    <a:pt x="2310" y="620"/>
                  </a:cubicBez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8" name="Google Shape;11338;p163"/>
            <p:cNvSpPr/>
            <p:nvPr/>
          </p:nvSpPr>
          <p:spPr>
            <a:xfrm>
              <a:off x="6266150" y="2792900"/>
              <a:ext cx="41700" cy="49425"/>
            </a:xfrm>
            <a:custGeom>
              <a:avLst/>
              <a:gdLst/>
              <a:ahLst/>
              <a:cxnLst/>
              <a:rect l="l" t="t" r="r" b="b"/>
              <a:pathLst>
                <a:path w="1668" h="1977" extrusionOk="0">
                  <a:moveTo>
                    <a:pt x="525" y="0"/>
                  </a:moveTo>
                  <a:cubicBezTo>
                    <a:pt x="239" y="0"/>
                    <a:pt x="1" y="238"/>
                    <a:pt x="1" y="524"/>
                  </a:cubicBezTo>
                  <a:lnTo>
                    <a:pt x="1" y="1453"/>
                  </a:lnTo>
                  <a:cubicBezTo>
                    <a:pt x="1" y="1739"/>
                    <a:pt x="239" y="1977"/>
                    <a:pt x="525" y="1977"/>
                  </a:cubicBezTo>
                  <a:lnTo>
                    <a:pt x="1668" y="1977"/>
                  </a:lnTo>
                  <a:lnTo>
                    <a:pt x="166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9" name="Google Shape;11339;p163"/>
          <p:cNvGrpSpPr/>
          <p:nvPr/>
        </p:nvGrpSpPr>
        <p:grpSpPr>
          <a:xfrm>
            <a:off x="7058139" y="2327420"/>
            <a:ext cx="347326" cy="349642"/>
            <a:chOff x="5688050" y="2792900"/>
            <a:chExt cx="266150" cy="267925"/>
          </a:xfrm>
        </p:grpSpPr>
        <p:sp>
          <p:nvSpPr>
            <p:cNvPr id="11340" name="Google Shape;11340;p163"/>
            <p:cNvSpPr/>
            <p:nvPr/>
          </p:nvSpPr>
          <p:spPr>
            <a:xfrm>
              <a:off x="5900000" y="2888150"/>
              <a:ext cx="54200" cy="172675"/>
            </a:xfrm>
            <a:custGeom>
              <a:avLst/>
              <a:gdLst/>
              <a:ahLst/>
              <a:cxnLst/>
              <a:rect l="l" t="t" r="r" b="b"/>
              <a:pathLst>
                <a:path w="2168" h="6907" extrusionOk="0">
                  <a:moveTo>
                    <a:pt x="1137" y="1237"/>
                  </a:moveTo>
                  <a:cubicBezTo>
                    <a:pt x="1535" y="1237"/>
                    <a:pt x="1535" y="1884"/>
                    <a:pt x="1137" y="1884"/>
                  </a:cubicBezTo>
                  <a:cubicBezTo>
                    <a:pt x="1124" y="1884"/>
                    <a:pt x="1110" y="1883"/>
                    <a:pt x="1096" y="1882"/>
                  </a:cubicBezTo>
                  <a:cubicBezTo>
                    <a:pt x="715" y="1834"/>
                    <a:pt x="715" y="1286"/>
                    <a:pt x="1096" y="1239"/>
                  </a:cubicBezTo>
                  <a:cubicBezTo>
                    <a:pt x="1110" y="1237"/>
                    <a:pt x="1124" y="1237"/>
                    <a:pt x="1137" y="1237"/>
                  </a:cubicBezTo>
                  <a:close/>
                  <a:moveTo>
                    <a:pt x="1139" y="2499"/>
                  </a:moveTo>
                  <a:cubicBezTo>
                    <a:pt x="1535" y="2499"/>
                    <a:pt x="1535" y="3122"/>
                    <a:pt x="1139" y="3122"/>
                  </a:cubicBezTo>
                  <a:cubicBezTo>
                    <a:pt x="1125" y="3122"/>
                    <a:pt x="1111" y="3122"/>
                    <a:pt x="1096" y="3120"/>
                  </a:cubicBezTo>
                  <a:cubicBezTo>
                    <a:pt x="715" y="3096"/>
                    <a:pt x="715" y="2549"/>
                    <a:pt x="1096" y="2501"/>
                  </a:cubicBezTo>
                  <a:cubicBezTo>
                    <a:pt x="1111" y="2499"/>
                    <a:pt x="1125" y="2499"/>
                    <a:pt x="1139" y="2499"/>
                  </a:cubicBezTo>
                  <a:close/>
                  <a:moveTo>
                    <a:pt x="1139" y="3761"/>
                  </a:moveTo>
                  <a:cubicBezTo>
                    <a:pt x="1535" y="3761"/>
                    <a:pt x="1535" y="4385"/>
                    <a:pt x="1139" y="4385"/>
                  </a:cubicBezTo>
                  <a:cubicBezTo>
                    <a:pt x="1125" y="4385"/>
                    <a:pt x="1111" y="4384"/>
                    <a:pt x="1096" y="4382"/>
                  </a:cubicBezTo>
                  <a:cubicBezTo>
                    <a:pt x="715" y="4358"/>
                    <a:pt x="715" y="3787"/>
                    <a:pt x="1096" y="3763"/>
                  </a:cubicBezTo>
                  <a:cubicBezTo>
                    <a:pt x="1111" y="3762"/>
                    <a:pt x="1125" y="3761"/>
                    <a:pt x="1139" y="3761"/>
                  </a:cubicBezTo>
                  <a:close/>
                  <a:moveTo>
                    <a:pt x="1" y="0"/>
                  </a:moveTo>
                  <a:lnTo>
                    <a:pt x="1" y="6907"/>
                  </a:lnTo>
                  <a:lnTo>
                    <a:pt x="787" y="6907"/>
                  </a:lnTo>
                  <a:lnTo>
                    <a:pt x="787" y="5335"/>
                  </a:lnTo>
                  <a:cubicBezTo>
                    <a:pt x="787" y="5168"/>
                    <a:pt x="906" y="5025"/>
                    <a:pt x="1072" y="5025"/>
                  </a:cubicBezTo>
                  <a:cubicBezTo>
                    <a:pt x="1086" y="5024"/>
                    <a:pt x="1100" y="5023"/>
                    <a:pt x="1114" y="5023"/>
                  </a:cubicBezTo>
                  <a:cubicBezTo>
                    <a:pt x="1283" y="5023"/>
                    <a:pt x="1406" y="5158"/>
                    <a:pt x="1406" y="5335"/>
                  </a:cubicBezTo>
                  <a:lnTo>
                    <a:pt x="1406" y="6907"/>
                  </a:lnTo>
                  <a:lnTo>
                    <a:pt x="1882" y="6907"/>
                  </a:lnTo>
                  <a:cubicBezTo>
                    <a:pt x="2049" y="6883"/>
                    <a:pt x="2168" y="6764"/>
                    <a:pt x="2168" y="6597"/>
                  </a:cubicBezTo>
                  <a:lnTo>
                    <a:pt x="2168" y="310"/>
                  </a:lnTo>
                  <a:cubicBezTo>
                    <a:pt x="2168" y="143"/>
                    <a:pt x="2049" y="0"/>
                    <a:pt x="18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1" name="Google Shape;11341;p163"/>
            <p:cNvSpPr/>
            <p:nvPr/>
          </p:nvSpPr>
          <p:spPr>
            <a:xfrm>
              <a:off x="5688050" y="2888150"/>
              <a:ext cx="54800" cy="172675"/>
            </a:xfrm>
            <a:custGeom>
              <a:avLst/>
              <a:gdLst/>
              <a:ahLst/>
              <a:cxnLst/>
              <a:rect l="l" t="t" r="r" b="b"/>
              <a:pathLst>
                <a:path w="2192" h="6907" extrusionOk="0">
                  <a:moveTo>
                    <a:pt x="1137" y="1237"/>
                  </a:moveTo>
                  <a:cubicBezTo>
                    <a:pt x="1535" y="1237"/>
                    <a:pt x="1535" y="1884"/>
                    <a:pt x="1137" y="1884"/>
                  </a:cubicBezTo>
                  <a:cubicBezTo>
                    <a:pt x="1124" y="1884"/>
                    <a:pt x="1110" y="1883"/>
                    <a:pt x="1096" y="1882"/>
                  </a:cubicBezTo>
                  <a:cubicBezTo>
                    <a:pt x="715" y="1834"/>
                    <a:pt x="715" y="1286"/>
                    <a:pt x="1096" y="1239"/>
                  </a:cubicBezTo>
                  <a:cubicBezTo>
                    <a:pt x="1110" y="1237"/>
                    <a:pt x="1124" y="1237"/>
                    <a:pt x="1137" y="1237"/>
                  </a:cubicBezTo>
                  <a:close/>
                  <a:moveTo>
                    <a:pt x="1105" y="2499"/>
                  </a:moveTo>
                  <a:cubicBezTo>
                    <a:pt x="1271" y="2499"/>
                    <a:pt x="1422" y="2639"/>
                    <a:pt x="1406" y="2834"/>
                  </a:cubicBezTo>
                  <a:cubicBezTo>
                    <a:pt x="1406" y="2989"/>
                    <a:pt x="1283" y="3123"/>
                    <a:pt x="1133" y="3123"/>
                  </a:cubicBezTo>
                  <a:cubicBezTo>
                    <a:pt x="1121" y="3123"/>
                    <a:pt x="1109" y="3122"/>
                    <a:pt x="1096" y="3120"/>
                  </a:cubicBezTo>
                  <a:cubicBezTo>
                    <a:pt x="810" y="3120"/>
                    <a:pt x="668" y="2787"/>
                    <a:pt x="882" y="2596"/>
                  </a:cubicBezTo>
                  <a:cubicBezTo>
                    <a:pt x="950" y="2529"/>
                    <a:pt x="1029" y="2499"/>
                    <a:pt x="1105" y="2499"/>
                  </a:cubicBezTo>
                  <a:close/>
                  <a:moveTo>
                    <a:pt x="1080" y="3755"/>
                  </a:moveTo>
                  <a:cubicBezTo>
                    <a:pt x="1237" y="3755"/>
                    <a:pt x="1390" y="3882"/>
                    <a:pt x="1406" y="4073"/>
                  </a:cubicBezTo>
                  <a:cubicBezTo>
                    <a:pt x="1406" y="4239"/>
                    <a:pt x="1263" y="4382"/>
                    <a:pt x="1096" y="4382"/>
                  </a:cubicBezTo>
                  <a:cubicBezTo>
                    <a:pt x="1087" y="4383"/>
                    <a:pt x="1077" y="4383"/>
                    <a:pt x="1067" y="4383"/>
                  </a:cubicBezTo>
                  <a:cubicBezTo>
                    <a:pt x="800" y="4383"/>
                    <a:pt x="651" y="4065"/>
                    <a:pt x="858" y="3858"/>
                  </a:cubicBezTo>
                  <a:cubicBezTo>
                    <a:pt x="922" y="3787"/>
                    <a:pt x="1001" y="3755"/>
                    <a:pt x="1080" y="3755"/>
                  </a:cubicBezTo>
                  <a:close/>
                  <a:moveTo>
                    <a:pt x="310" y="0"/>
                  </a:moveTo>
                  <a:cubicBezTo>
                    <a:pt x="144" y="0"/>
                    <a:pt x="1" y="143"/>
                    <a:pt x="1" y="310"/>
                  </a:cubicBezTo>
                  <a:lnTo>
                    <a:pt x="1" y="6597"/>
                  </a:lnTo>
                  <a:cubicBezTo>
                    <a:pt x="1" y="6764"/>
                    <a:pt x="144" y="6907"/>
                    <a:pt x="310" y="6907"/>
                  </a:cubicBezTo>
                  <a:lnTo>
                    <a:pt x="787" y="6907"/>
                  </a:lnTo>
                  <a:lnTo>
                    <a:pt x="787" y="5335"/>
                  </a:lnTo>
                  <a:cubicBezTo>
                    <a:pt x="799" y="5144"/>
                    <a:pt x="941" y="5049"/>
                    <a:pt x="1087" y="5049"/>
                  </a:cubicBezTo>
                  <a:cubicBezTo>
                    <a:pt x="1233" y="5049"/>
                    <a:pt x="1382" y="5144"/>
                    <a:pt x="1406" y="5335"/>
                  </a:cubicBezTo>
                  <a:lnTo>
                    <a:pt x="1406" y="6907"/>
                  </a:lnTo>
                  <a:lnTo>
                    <a:pt x="2192" y="6907"/>
                  </a:lnTo>
                  <a:lnTo>
                    <a:pt x="219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2" name="Google Shape;11342;p163"/>
            <p:cNvSpPr/>
            <p:nvPr/>
          </p:nvSpPr>
          <p:spPr>
            <a:xfrm>
              <a:off x="5758300" y="2833375"/>
              <a:ext cx="125050" cy="227450"/>
            </a:xfrm>
            <a:custGeom>
              <a:avLst/>
              <a:gdLst/>
              <a:ahLst/>
              <a:cxnLst/>
              <a:rect l="l" t="t" r="r" b="b"/>
              <a:pathLst>
                <a:path w="5002" h="9098" extrusionOk="0">
                  <a:moveTo>
                    <a:pt x="1269" y="921"/>
                  </a:moveTo>
                  <a:cubicBezTo>
                    <a:pt x="1424" y="921"/>
                    <a:pt x="1573" y="1048"/>
                    <a:pt x="1573" y="1239"/>
                  </a:cubicBezTo>
                  <a:cubicBezTo>
                    <a:pt x="1573" y="1406"/>
                    <a:pt x="1430" y="1548"/>
                    <a:pt x="1263" y="1548"/>
                  </a:cubicBezTo>
                  <a:cubicBezTo>
                    <a:pt x="977" y="1548"/>
                    <a:pt x="834" y="1215"/>
                    <a:pt x="1049" y="1025"/>
                  </a:cubicBezTo>
                  <a:cubicBezTo>
                    <a:pt x="1112" y="953"/>
                    <a:pt x="1192" y="921"/>
                    <a:pt x="1269" y="921"/>
                  </a:cubicBezTo>
                  <a:close/>
                  <a:moveTo>
                    <a:pt x="2524" y="921"/>
                  </a:moveTo>
                  <a:cubicBezTo>
                    <a:pt x="2687" y="921"/>
                    <a:pt x="2835" y="1048"/>
                    <a:pt x="2835" y="1239"/>
                  </a:cubicBezTo>
                  <a:cubicBezTo>
                    <a:pt x="2835" y="1406"/>
                    <a:pt x="2692" y="1548"/>
                    <a:pt x="2525" y="1548"/>
                  </a:cubicBezTo>
                  <a:cubicBezTo>
                    <a:pt x="2239" y="1548"/>
                    <a:pt x="2097" y="1215"/>
                    <a:pt x="2287" y="1025"/>
                  </a:cubicBezTo>
                  <a:cubicBezTo>
                    <a:pt x="2359" y="953"/>
                    <a:pt x="2443" y="921"/>
                    <a:pt x="2524" y="921"/>
                  </a:cubicBezTo>
                  <a:close/>
                  <a:moveTo>
                    <a:pt x="3776" y="921"/>
                  </a:moveTo>
                  <a:cubicBezTo>
                    <a:pt x="3938" y="921"/>
                    <a:pt x="4097" y="1048"/>
                    <a:pt x="4097" y="1239"/>
                  </a:cubicBezTo>
                  <a:cubicBezTo>
                    <a:pt x="4097" y="1406"/>
                    <a:pt x="3954" y="1548"/>
                    <a:pt x="3787" y="1548"/>
                  </a:cubicBezTo>
                  <a:cubicBezTo>
                    <a:pt x="3502" y="1548"/>
                    <a:pt x="3359" y="1215"/>
                    <a:pt x="3549" y="1025"/>
                  </a:cubicBezTo>
                  <a:cubicBezTo>
                    <a:pt x="3613" y="953"/>
                    <a:pt x="3695" y="921"/>
                    <a:pt x="3776" y="921"/>
                  </a:cubicBezTo>
                  <a:close/>
                  <a:moveTo>
                    <a:pt x="1305" y="2189"/>
                  </a:moveTo>
                  <a:cubicBezTo>
                    <a:pt x="1701" y="2189"/>
                    <a:pt x="1701" y="2813"/>
                    <a:pt x="1305" y="2813"/>
                  </a:cubicBezTo>
                  <a:cubicBezTo>
                    <a:pt x="1292" y="2813"/>
                    <a:pt x="1278" y="2812"/>
                    <a:pt x="1263" y="2811"/>
                  </a:cubicBezTo>
                  <a:cubicBezTo>
                    <a:pt x="882" y="2763"/>
                    <a:pt x="882" y="2215"/>
                    <a:pt x="1263" y="2191"/>
                  </a:cubicBezTo>
                  <a:cubicBezTo>
                    <a:pt x="1278" y="2190"/>
                    <a:pt x="1292" y="2189"/>
                    <a:pt x="1305" y="2189"/>
                  </a:cubicBezTo>
                  <a:close/>
                  <a:moveTo>
                    <a:pt x="2568" y="2189"/>
                  </a:moveTo>
                  <a:cubicBezTo>
                    <a:pt x="2964" y="2189"/>
                    <a:pt x="2964" y="2813"/>
                    <a:pt x="2568" y="2813"/>
                  </a:cubicBezTo>
                  <a:cubicBezTo>
                    <a:pt x="2554" y="2813"/>
                    <a:pt x="2540" y="2812"/>
                    <a:pt x="2525" y="2811"/>
                  </a:cubicBezTo>
                  <a:cubicBezTo>
                    <a:pt x="2144" y="2763"/>
                    <a:pt x="2144" y="2215"/>
                    <a:pt x="2525" y="2191"/>
                  </a:cubicBezTo>
                  <a:cubicBezTo>
                    <a:pt x="2540" y="2190"/>
                    <a:pt x="2554" y="2189"/>
                    <a:pt x="2568" y="2189"/>
                  </a:cubicBezTo>
                  <a:close/>
                  <a:moveTo>
                    <a:pt x="3830" y="2189"/>
                  </a:moveTo>
                  <a:cubicBezTo>
                    <a:pt x="4226" y="2189"/>
                    <a:pt x="4226" y="2813"/>
                    <a:pt x="3830" y="2813"/>
                  </a:cubicBezTo>
                  <a:cubicBezTo>
                    <a:pt x="3816" y="2813"/>
                    <a:pt x="3802" y="2812"/>
                    <a:pt x="3787" y="2811"/>
                  </a:cubicBezTo>
                  <a:cubicBezTo>
                    <a:pt x="3406" y="2763"/>
                    <a:pt x="3406" y="2215"/>
                    <a:pt x="3787" y="2191"/>
                  </a:cubicBezTo>
                  <a:cubicBezTo>
                    <a:pt x="3802" y="2190"/>
                    <a:pt x="3816" y="2189"/>
                    <a:pt x="3830" y="2189"/>
                  </a:cubicBezTo>
                  <a:close/>
                  <a:moveTo>
                    <a:pt x="1304" y="3428"/>
                  </a:moveTo>
                  <a:cubicBezTo>
                    <a:pt x="1702" y="3428"/>
                    <a:pt x="1702" y="4075"/>
                    <a:pt x="1304" y="4075"/>
                  </a:cubicBezTo>
                  <a:cubicBezTo>
                    <a:pt x="1291" y="4075"/>
                    <a:pt x="1277" y="4074"/>
                    <a:pt x="1263" y="4073"/>
                  </a:cubicBezTo>
                  <a:cubicBezTo>
                    <a:pt x="882" y="4025"/>
                    <a:pt x="882" y="3477"/>
                    <a:pt x="1263" y="3430"/>
                  </a:cubicBezTo>
                  <a:cubicBezTo>
                    <a:pt x="1277" y="3428"/>
                    <a:pt x="1291" y="3428"/>
                    <a:pt x="1304" y="3428"/>
                  </a:cubicBezTo>
                  <a:close/>
                  <a:moveTo>
                    <a:pt x="2566" y="3428"/>
                  </a:moveTo>
                  <a:cubicBezTo>
                    <a:pt x="2964" y="3428"/>
                    <a:pt x="2964" y="4075"/>
                    <a:pt x="2566" y="4075"/>
                  </a:cubicBezTo>
                  <a:cubicBezTo>
                    <a:pt x="2553" y="4075"/>
                    <a:pt x="2539" y="4074"/>
                    <a:pt x="2525" y="4073"/>
                  </a:cubicBezTo>
                  <a:cubicBezTo>
                    <a:pt x="2144" y="4025"/>
                    <a:pt x="2144" y="3477"/>
                    <a:pt x="2525" y="3430"/>
                  </a:cubicBezTo>
                  <a:cubicBezTo>
                    <a:pt x="2539" y="3428"/>
                    <a:pt x="2553" y="3428"/>
                    <a:pt x="2566" y="3428"/>
                  </a:cubicBezTo>
                  <a:close/>
                  <a:moveTo>
                    <a:pt x="3829" y="3428"/>
                  </a:moveTo>
                  <a:cubicBezTo>
                    <a:pt x="4226" y="3428"/>
                    <a:pt x="4226" y="4075"/>
                    <a:pt x="3829" y="4075"/>
                  </a:cubicBezTo>
                  <a:cubicBezTo>
                    <a:pt x="3815" y="4075"/>
                    <a:pt x="3802" y="4074"/>
                    <a:pt x="3787" y="4073"/>
                  </a:cubicBezTo>
                  <a:cubicBezTo>
                    <a:pt x="3406" y="4025"/>
                    <a:pt x="3406" y="3477"/>
                    <a:pt x="3787" y="3430"/>
                  </a:cubicBezTo>
                  <a:cubicBezTo>
                    <a:pt x="3802" y="3428"/>
                    <a:pt x="3815" y="3428"/>
                    <a:pt x="3829" y="3428"/>
                  </a:cubicBezTo>
                  <a:close/>
                  <a:moveTo>
                    <a:pt x="2568" y="4690"/>
                  </a:moveTo>
                  <a:cubicBezTo>
                    <a:pt x="2964" y="4690"/>
                    <a:pt x="2964" y="5313"/>
                    <a:pt x="2568" y="5313"/>
                  </a:cubicBezTo>
                  <a:cubicBezTo>
                    <a:pt x="2554" y="5313"/>
                    <a:pt x="2540" y="5313"/>
                    <a:pt x="2525" y="5311"/>
                  </a:cubicBezTo>
                  <a:cubicBezTo>
                    <a:pt x="2144" y="5287"/>
                    <a:pt x="2144" y="4740"/>
                    <a:pt x="2525" y="4692"/>
                  </a:cubicBezTo>
                  <a:cubicBezTo>
                    <a:pt x="2540" y="4690"/>
                    <a:pt x="2554" y="4690"/>
                    <a:pt x="2568" y="4690"/>
                  </a:cubicBezTo>
                  <a:close/>
                  <a:moveTo>
                    <a:pt x="3830" y="4690"/>
                  </a:moveTo>
                  <a:cubicBezTo>
                    <a:pt x="4226" y="4690"/>
                    <a:pt x="4226" y="5313"/>
                    <a:pt x="3830" y="5313"/>
                  </a:cubicBezTo>
                  <a:cubicBezTo>
                    <a:pt x="3816" y="5313"/>
                    <a:pt x="3802" y="5313"/>
                    <a:pt x="3787" y="5311"/>
                  </a:cubicBezTo>
                  <a:cubicBezTo>
                    <a:pt x="3406" y="5287"/>
                    <a:pt x="3406" y="4740"/>
                    <a:pt x="3787" y="4692"/>
                  </a:cubicBezTo>
                  <a:cubicBezTo>
                    <a:pt x="3802" y="4690"/>
                    <a:pt x="3816" y="4690"/>
                    <a:pt x="3830" y="4690"/>
                  </a:cubicBezTo>
                  <a:close/>
                  <a:moveTo>
                    <a:pt x="1272" y="4690"/>
                  </a:moveTo>
                  <a:cubicBezTo>
                    <a:pt x="1438" y="4690"/>
                    <a:pt x="1589" y="4830"/>
                    <a:pt x="1573" y="5025"/>
                  </a:cubicBezTo>
                  <a:cubicBezTo>
                    <a:pt x="1573" y="5180"/>
                    <a:pt x="1450" y="5314"/>
                    <a:pt x="1300" y="5314"/>
                  </a:cubicBezTo>
                  <a:cubicBezTo>
                    <a:pt x="1288" y="5314"/>
                    <a:pt x="1275" y="5313"/>
                    <a:pt x="1263" y="5311"/>
                  </a:cubicBezTo>
                  <a:cubicBezTo>
                    <a:pt x="977" y="5311"/>
                    <a:pt x="834" y="4978"/>
                    <a:pt x="1049" y="4787"/>
                  </a:cubicBezTo>
                  <a:cubicBezTo>
                    <a:pt x="1116" y="4720"/>
                    <a:pt x="1196" y="4690"/>
                    <a:pt x="1272" y="4690"/>
                  </a:cubicBezTo>
                  <a:close/>
                  <a:moveTo>
                    <a:pt x="334" y="1"/>
                  </a:moveTo>
                  <a:cubicBezTo>
                    <a:pt x="144" y="1"/>
                    <a:pt x="1" y="143"/>
                    <a:pt x="1" y="310"/>
                  </a:cubicBezTo>
                  <a:lnTo>
                    <a:pt x="1" y="9098"/>
                  </a:lnTo>
                  <a:lnTo>
                    <a:pt x="1168" y="9098"/>
                  </a:lnTo>
                  <a:lnTo>
                    <a:pt x="1168" y="6264"/>
                  </a:lnTo>
                  <a:cubicBezTo>
                    <a:pt x="1168" y="6097"/>
                    <a:pt x="1311" y="5954"/>
                    <a:pt x="1477" y="5954"/>
                  </a:cubicBezTo>
                  <a:lnTo>
                    <a:pt x="3549" y="5954"/>
                  </a:lnTo>
                  <a:cubicBezTo>
                    <a:pt x="3716" y="5954"/>
                    <a:pt x="3859" y="6097"/>
                    <a:pt x="3859" y="6264"/>
                  </a:cubicBezTo>
                  <a:lnTo>
                    <a:pt x="3859" y="9098"/>
                  </a:lnTo>
                  <a:lnTo>
                    <a:pt x="5002" y="9098"/>
                  </a:lnTo>
                  <a:lnTo>
                    <a:pt x="5002" y="310"/>
                  </a:lnTo>
                  <a:cubicBezTo>
                    <a:pt x="5002" y="143"/>
                    <a:pt x="4859" y="1"/>
                    <a:pt x="46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3" name="Google Shape;11343;p163"/>
            <p:cNvSpPr/>
            <p:nvPr/>
          </p:nvSpPr>
          <p:spPr>
            <a:xfrm>
              <a:off x="5802950" y="2997700"/>
              <a:ext cx="36950" cy="63125"/>
            </a:xfrm>
            <a:custGeom>
              <a:avLst/>
              <a:gdLst/>
              <a:ahLst/>
              <a:cxnLst/>
              <a:rect l="l" t="t" r="r" b="b"/>
              <a:pathLst>
                <a:path w="1478" h="2525" extrusionOk="0">
                  <a:moveTo>
                    <a:pt x="1" y="0"/>
                  </a:moveTo>
                  <a:lnTo>
                    <a:pt x="1" y="2525"/>
                  </a:lnTo>
                  <a:lnTo>
                    <a:pt x="1477" y="2525"/>
                  </a:lnTo>
                  <a:lnTo>
                    <a:pt x="147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4" name="Google Shape;11344;p163"/>
            <p:cNvSpPr/>
            <p:nvPr/>
          </p:nvSpPr>
          <p:spPr>
            <a:xfrm>
              <a:off x="5748775" y="2792900"/>
              <a:ext cx="144700" cy="24425"/>
            </a:xfrm>
            <a:custGeom>
              <a:avLst/>
              <a:gdLst/>
              <a:ahLst/>
              <a:cxnLst/>
              <a:rect l="l" t="t" r="r" b="b"/>
              <a:pathLst>
                <a:path w="5788" h="977" extrusionOk="0">
                  <a:moveTo>
                    <a:pt x="382" y="0"/>
                  </a:moveTo>
                  <a:cubicBezTo>
                    <a:pt x="1" y="24"/>
                    <a:pt x="1" y="596"/>
                    <a:pt x="382" y="619"/>
                  </a:cubicBezTo>
                  <a:lnTo>
                    <a:pt x="906" y="619"/>
                  </a:lnTo>
                  <a:lnTo>
                    <a:pt x="906" y="977"/>
                  </a:lnTo>
                  <a:lnTo>
                    <a:pt x="4883" y="977"/>
                  </a:lnTo>
                  <a:lnTo>
                    <a:pt x="4883" y="619"/>
                  </a:lnTo>
                  <a:lnTo>
                    <a:pt x="5407" y="619"/>
                  </a:lnTo>
                  <a:cubicBezTo>
                    <a:pt x="5788" y="596"/>
                    <a:pt x="5788" y="24"/>
                    <a:pt x="54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5" name="Google Shape;11345;p163"/>
          <p:cNvGrpSpPr/>
          <p:nvPr/>
        </p:nvGrpSpPr>
        <p:grpSpPr>
          <a:xfrm>
            <a:off x="6302185" y="2342167"/>
            <a:ext cx="349642" cy="320704"/>
            <a:chOff x="5108775" y="2804200"/>
            <a:chExt cx="267925" cy="245750"/>
          </a:xfrm>
        </p:grpSpPr>
        <p:sp>
          <p:nvSpPr>
            <p:cNvPr id="11346" name="Google Shape;11346;p163"/>
            <p:cNvSpPr/>
            <p:nvPr/>
          </p:nvSpPr>
          <p:spPr>
            <a:xfrm>
              <a:off x="5250475" y="2971500"/>
              <a:ext cx="109575" cy="78450"/>
            </a:xfrm>
            <a:custGeom>
              <a:avLst/>
              <a:gdLst/>
              <a:ahLst/>
              <a:cxnLst/>
              <a:rect l="l" t="t" r="r" b="b"/>
              <a:pathLst>
                <a:path w="4383" h="3138" extrusionOk="0">
                  <a:moveTo>
                    <a:pt x="1742" y="617"/>
                  </a:moveTo>
                  <a:cubicBezTo>
                    <a:pt x="1756" y="617"/>
                    <a:pt x="1771" y="618"/>
                    <a:pt x="1786" y="620"/>
                  </a:cubicBezTo>
                  <a:lnTo>
                    <a:pt x="2620" y="620"/>
                  </a:lnTo>
                  <a:cubicBezTo>
                    <a:pt x="3001" y="667"/>
                    <a:pt x="3001" y="1215"/>
                    <a:pt x="2620" y="1263"/>
                  </a:cubicBezTo>
                  <a:lnTo>
                    <a:pt x="1786" y="1263"/>
                  </a:lnTo>
                  <a:cubicBezTo>
                    <a:pt x="1778" y="1263"/>
                    <a:pt x="1771" y="1263"/>
                    <a:pt x="1763" y="1263"/>
                  </a:cubicBezTo>
                  <a:cubicBezTo>
                    <a:pt x="1325" y="1263"/>
                    <a:pt x="1318" y="617"/>
                    <a:pt x="1742" y="617"/>
                  </a:cubicBezTo>
                  <a:close/>
                  <a:moveTo>
                    <a:pt x="0" y="0"/>
                  </a:moveTo>
                  <a:lnTo>
                    <a:pt x="0" y="2834"/>
                  </a:lnTo>
                  <a:cubicBezTo>
                    <a:pt x="12" y="3013"/>
                    <a:pt x="161" y="3102"/>
                    <a:pt x="310" y="3102"/>
                  </a:cubicBezTo>
                  <a:cubicBezTo>
                    <a:pt x="459" y="3102"/>
                    <a:pt x="607" y="3013"/>
                    <a:pt x="619" y="2834"/>
                  </a:cubicBezTo>
                  <a:lnTo>
                    <a:pt x="619" y="1882"/>
                  </a:lnTo>
                  <a:lnTo>
                    <a:pt x="3763" y="1882"/>
                  </a:lnTo>
                  <a:lnTo>
                    <a:pt x="3763" y="2834"/>
                  </a:lnTo>
                  <a:cubicBezTo>
                    <a:pt x="3763" y="3037"/>
                    <a:pt x="3918" y="3138"/>
                    <a:pt x="4072" y="3138"/>
                  </a:cubicBezTo>
                  <a:cubicBezTo>
                    <a:pt x="4227" y="3138"/>
                    <a:pt x="4382" y="3037"/>
                    <a:pt x="4382" y="2834"/>
                  </a:cubicBezTo>
                  <a:lnTo>
                    <a:pt x="438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7" name="Google Shape;11347;p163"/>
            <p:cNvSpPr/>
            <p:nvPr/>
          </p:nvSpPr>
          <p:spPr>
            <a:xfrm>
              <a:off x="5250475" y="2923875"/>
              <a:ext cx="126225" cy="31575"/>
            </a:xfrm>
            <a:custGeom>
              <a:avLst/>
              <a:gdLst/>
              <a:ahLst/>
              <a:cxnLst/>
              <a:rect l="l" t="t" r="r" b="b"/>
              <a:pathLst>
                <a:path w="5049" h="1263" extrusionOk="0">
                  <a:moveTo>
                    <a:pt x="0" y="0"/>
                  </a:moveTo>
                  <a:lnTo>
                    <a:pt x="0" y="1262"/>
                  </a:lnTo>
                  <a:lnTo>
                    <a:pt x="4715" y="1262"/>
                  </a:lnTo>
                  <a:cubicBezTo>
                    <a:pt x="4906" y="1262"/>
                    <a:pt x="5049" y="1120"/>
                    <a:pt x="5049" y="953"/>
                  </a:cubicBezTo>
                  <a:lnTo>
                    <a:pt x="5049" y="334"/>
                  </a:lnTo>
                  <a:cubicBezTo>
                    <a:pt x="5049" y="143"/>
                    <a:pt x="4906" y="0"/>
                    <a:pt x="4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8" name="Google Shape;11348;p163"/>
            <p:cNvSpPr/>
            <p:nvPr/>
          </p:nvSpPr>
          <p:spPr>
            <a:xfrm>
              <a:off x="5124850" y="2971500"/>
              <a:ext cx="15500" cy="77575"/>
            </a:xfrm>
            <a:custGeom>
              <a:avLst/>
              <a:gdLst/>
              <a:ahLst/>
              <a:cxnLst/>
              <a:rect l="l" t="t" r="r" b="b"/>
              <a:pathLst>
                <a:path w="620" h="3103" extrusionOk="0">
                  <a:moveTo>
                    <a:pt x="0" y="0"/>
                  </a:moveTo>
                  <a:lnTo>
                    <a:pt x="0" y="2834"/>
                  </a:lnTo>
                  <a:cubicBezTo>
                    <a:pt x="12" y="3013"/>
                    <a:pt x="161" y="3102"/>
                    <a:pt x="310" y="3102"/>
                  </a:cubicBezTo>
                  <a:cubicBezTo>
                    <a:pt x="459" y="3102"/>
                    <a:pt x="608" y="3013"/>
                    <a:pt x="619" y="2834"/>
                  </a:cubicBezTo>
                  <a:lnTo>
                    <a:pt x="61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9" name="Google Shape;11349;p163"/>
            <p:cNvSpPr/>
            <p:nvPr/>
          </p:nvSpPr>
          <p:spPr>
            <a:xfrm>
              <a:off x="5108775" y="2923875"/>
              <a:ext cx="31575" cy="31575"/>
            </a:xfrm>
            <a:custGeom>
              <a:avLst/>
              <a:gdLst/>
              <a:ahLst/>
              <a:cxnLst/>
              <a:rect l="l" t="t" r="r" b="b"/>
              <a:pathLst>
                <a:path w="1263" h="1263" extrusionOk="0">
                  <a:moveTo>
                    <a:pt x="310" y="0"/>
                  </a:moveTo>
                  <a:cubicBezTo>
                    <a:pt x="119" y="0"/>
                    <a:pt x="0" y="143"/>
                    <a:pt x="0" y="334"/>
                  </a:cubicBezTo>
                  <a:lnTo>
                    <a:pt x="0" y="953"/>
                  </a:lnTo>
                  <a:cubicBezTo>
                    <a:pt x="0" y="1120"/>
                    <a:pt x="119" y="1262"/>
                    <a:pt x="310" y="1262"/>
                  </a:cubicBezTo>
                  <a:lnTo>
                    <a:pt x="1262" y="1262"/>
                  </a:lnTo>
                  <a:lnTo>
                    <a:pt x="126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0" name="Google Shape;11350;p163"/>
            <p:cNvSpPr/>
            <p:nvPr/>
          </p:nvSpPr>
          <p:spPr>
            <a:xfrm>
              <a:off x="5156400" y="2874450"/>
              <a:ext cx="78025" cy="175075"/>
            </a:xfrm>
            <a:custGeom>
              <a:avLst/>
              <a:gdLst/>
              <a:ahLst/>
              <a:cxnLst/>
              <a:rect l="l" t="t" r="r" b="b"/>
              <a:pathLst>
                <a:path w="3121" h="7003" extrusionOk="0">
                  <a:moveTo>
                    <a:pt x="1048" y="1"/>
                  </a:moveTo>
                  <a:cubicBezTo>
                    <a:pt x="453" y="1"/>
                    <a:pt x="0" y="453"/>
                    <a:pt x="0" y="1049"/>
                  </a:cubicBezTo>
                  <a:lnTo>
                    <a:pt x="0" y="3763"/>
                  </a:lnTo>
                  <a:cubicBezTo>
                    <a:pt x="0" y="3930"/>
                    <a:pt x="120" y="4073"/>
                    <a:pt x="310" y="4073"/>
                  </a:cubicBezTo>
                  <a:lnTo>
                    <a:pt x="1239" y="4073"/>
                  </a:lnTo>
                  <a:lnTo>
                    <a:pt x="1239" y="5526"/>
                  </a:lnTo>
                  <a:lnTo>
                    <a:pt x="286" y="6478"/>
                  </a:lnTo>
                  <a:cubicBezTo>
                    <a:pt x="167" y="6597"/>
                    <a:pt x="167" y="6788"/>
                    <a:pt x="286" y="6907"/>
                  </a:cubicBezTo>
                  <a:cubicBezTo>
                    <a:pt x="346" y="6966"/>
                    <a:pt x="429" y="6996"/>
                    <a:pt x="512" y="6996"/>
                  </a:cubicBezTo>
                  <a:cubicBezTo>
                    <a:pt x="596" y="6996"/>
                    <a:pt x="679" y="6966"/>
                    <a:pt x="739" y="6907"/>
                  </a:cubicBezTo>
                  <a:lnTo>
                    <a:pt x="1239" y="6407"/>
                  </a:lnTo>
                  <a:lnTo>
                    <a:pt x="1239" y="6693"/>
                  </a:lnTo>
                  <a:cubicBezTo>
                    <a:pt x="1263" y="6883"/>
                    <a:pt x="1411" y="6978"/>
                    <a:pt x="1560" y="6978"/>
                  </a:cubicBezTo>
                  <a:cubicBezTo>
                    <a:pt x="1709" y="6978"/>
                    <a:pt x="1858" y="6883"/>
                    <a:pt x="1882" y="6693"/>
                  </a:cubicBezTo>
                  <a:lnTo>
                    <a:pt x="1882" y="6407"/>
                  </a:lnTo>
                  <a:lnTo>
                    <a:pt x="2382" y="6907"/>
                  </a:lnTo>
                  <a:cubicBezTo>
                    <a:pt x="2453" y="6978"/>
                    <a:pt x="2525" y="7002"/>
                    <a:pt x="2596" y="7002"/>
                  </a:cubicBezTo>
                  <a:cubicBezTo>
                    <a:pt x="2882" y="7002"/>
                    <a:pt x="3025" y="6669"/>
                    <a:pt x="2834" y="6478"/>
                  </a:cubicBezTo>
                  <a:lnTo>
                    <a:pt x="1882" y="5526"/>
                  </a:lnTo>
                  <a:lnTo>
                    <a:pt x="1882" y="4073"/>
                  </a:lnTo>
                  <a:lnTo>
                    <a:pt x="2811" y="4073"/>
                  </a:lnTo>
                  <a:cubicBezTo>
                    <a:pt x="2977" y="4073"/>
                    <a:pt x="3120" y="3930"/>
                    <a:pt x="3120" y="3763"/>
                  </a:cubicBezTo>
                  <a:lnTo>
                    <a:pt x="3120" y="1049"/>
                  </a:lnTo>
                  <a:cubicBezTo>
                    <a:pt x="3120" y="477"/>
                    <a:pt x="2668" y="1"/>
                    <a:pt x="2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1" name="Google Shape;11351;p163"/>
            <p:cNvSpPr/>
            <p:nvPr/>
          </p:nvSpPr>
          <p:spPr>
            <a:xfrm>
              <a:off x="5245700" y="2804200"/>
              <a:ext cx="131000" cy="104225"/>
            </a:xfrm>
            <a:custGeom>
              <a:avLst/>
              <a:gdLst/>
              <a:ahLst/>
              <a:cxnLst/>
              <a:rect l="l" t="t" r="r" b="b"/>
              <a:pathLst>
                <a:path w="5240" h="4169" extrusionOk="0">
                  <a:moveTo>
                    <a:pt x="310" y="1"/>
                  </a:moveTo>
                  <a:cubicBezTo>
                    <a:pt x="144" y="1"/>
                    <a:pt x="1" y="144"/>
                    <a:pt x="24" y="310"/>
                  </a:cubicBezTo>
                  <a:lnTo>
                    <a:pt x="24" y="3239"/>
                  </a:lnTo>
                  <a:cubicBezTo>
                    <a:pt x="1" y="3406"/>
                    <a:pt x="144" y="3549"/>
                    <a:pt x="310" y="3549"/>
                  </a:cubicBezTo>
                  <a:lnTo>
                    <a:pt x="1763" y="3549"/>
                  </a:lnTo>
                  <a:lnTo>
                    <a:pt x="1668" y="4168"/>
                  </a:lnTo>
                  <a:lnTo>
                    <a:pt x="3549" y="4168"/>
                  </a:lnTo>
                  <a:lnTo>
                    <a:pt x="3454" y="3549"/>
                  </a:lnTo>
                  <a:lnTo>
                    <a:pt x="4906" y="3549"/>
                  </a:lnTo>
                  <a:cubicBezTo>
                    <a:pt x="5097" y="3549"/>
                    <a:pt x="5240" y="3406"/>
                    <a:pt x="5216" y="3239"/>
                  </a:cubicBezTo>
                  <a:lnTo>
                    <a:pt x="5216" y="286"/>
                  </a:lnTo>
                  <a:cubicBezTo>
                    <a:pt x="5216" y="120"/>
                    <a:pt x="5073" y="1"/>
                    <a:pt x="49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2" name="Google Shape;11352;p163"/>
          <p:cNvGrpSpPr/>
          <p:nvPr/>
        </p:nvGrpSpPr>
        <p:grpSpPr>
          <a:xfrm>
            <a:off x="5546199" y="2327420"/>
            <a:ext cx="350458" cy="349642"/>
            <a:chOff x="4529475" y="2792900"/>
            <a:chExt cx="268550" cy="267925"/>
          </a:xfrm>
        </p:grpSpPr>
        <p:sp>
          <p:nvSpPr>
            <p:cNvPr id="11353" name="Google Shape;11353;p163"/>
            <p:cNvSpPr/>
            <p:nvPr/>
          </p:nvSpPr>
          <p:spPr>
            <a:xfrm>
              <a:off x="4661050" y="2792900"/>
              <a:ext cx="110775" cy="160625"/>
            </a:xfrm>
            <a:custGeom>
              <a:avLst/>
              <a:gdLst/>
              <a:ahLst/>
              <a:cxnLst/>
              <a:rect l="l" t="t" r="r" b="b"/>
              <a:pathLst>
                <a:path w="4431" h="6425" extrusionOk="0">
                  <a:moveTo>
                    <a:pt x="1573" y="0"/>
                  </a:moveTo>
                  <a:cubicBezTo>
                    <a:pt x="1406" y="0"/>
                    <a:pt x="1263" y="143"/>
                    <a:pt x="1263" y="310"/>
                  </a:cubicBezTo>
                  <a:lnTo>
                    <a:pt x="1263" y="3620"/>
                  </a:lnTo>
                  <a:lnTo>
                    <a:pt x="1" y="6001"/>
                  </a:lnTo>
                  <a:lnTo>
                    <a:pt x="215" y="6001"/>
                  </a:lnTo>
                  <a:cubicBezTo>
                    <a:pt x="477" y="6001"/>
                    <a:pt x="763" y="6097"/>
                    <a:pt x="1001" y="6263"/>
                  </a:cubicBezTo>
                  <a:cubicBezTo>
                    <a:pt x="1180" y="6370"/>
                    <a:pt x="1382" y="6424"/>
                    <a:pt x="1584" y="6424"/>
                  </a:cubicBezTo>
                  <a:cubicBezTo>
                    <a:pt x="1787" y="6424"/>
                    <a:pt x="1989" y="6370"/>
                    <a:pt x="2168" y="6263"/>
                  </a:cubicBezTo>
                  <a:cubicBezTo>
                    <a:pt x="2406" y="6097"/>
                    <a:pt x="2668" y="6001"/>
                    <a:pt x="2954" y="6001"/>
                  </a:cubicBezTo>
                  <a:lnTo>
                    <a:pt x="3168" y="6001"/>
                  </a:lnTo>
                  <a:lnTo>
                    <a:pt x="1906" y="3620"/>
                  </a:lnTo>
                  <a:lnTo>
                    <a:pt x="1906" y="2310"/>
                  </a:lnTo>
                  <a:lnTo>
                    <a:pt x="4097" y="2310"/>
                  </a:lnTo>
                  <a:cubicBezTo>
                    <a:pt x="4216" y="2310"/>
                    <a:pt x="4335" y="2239"/>
                    <a:pt x="4383" y="2120"/>
                  </a:cubicBezTo>
                  <a:cubicBezTo>
                    <a:pt x="4430" y="2024"/>
                    <a:pt x="4406" y="1881"/>
                    <a:pt x="4335" y="1786"/>
                  </a:cubicBezTo>
                  <a:lnTo>
                    <a:pt x="3859" y="1143"/>
                  </a:lnTo>
                  <a:lnTo>
                    <a:pt x="4335" y="500"/>
                  </a:lnTo>
                  <a:cubicBezTo>
                    <a:pt x="4406" y="405"/>
                    <a:pt x="4430" y="286"/>
                    <a:pt x="4383" y="167"/>
                  </a:cubicBezTo>
                  <a:cubicBezTo>
                    <a:pt x="4335" y="72"/>
                    <a:pt x="4216" y="0"/>
                    <a:pt x="40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4" name="Google Shape;11354;p163"/>
            <p:cNvSpPr/>
            <p:nvPr/>
          </p:nvSpPr>
          <p:spPr>
            <a:xfrm>
              <a:off x="4575925" y="2919700"/>
              <a:ext cx="57775" cy="57175"/>
            </a:xfrm>
            <a:custGeom>
              <a:avLst/>
              <a:gdLst/>
              <a:ahLst/>
              <a:cxnLst/>
              <a:rect l="l" t="t" r="r" b="b"/>
              <a:pathLst>
                <a:path w="2311" h="2287" extrusionOk="0">
                  <a:moveTo>
                    <a:pt x="1191" y="1"/>
                  </a:moveTo>
                  <a:cubicBezTo>
                    <a:pt x="1072" y="1"/>
                    <a:pt x="953" y="48"/>
                    <a:pt x="905" y="167"/>
                  </a:cubicBezTo>
                  <a:lnTo>
                    <a:pt x="0" y="1858"/>
                  </a:lnTo>
                  <a:lnTo>
                    <a:pt x="215" y="1906"/>
                  </a:lnTo>
                  <a:cubicBezTo>
                    <a:pt x="405" y="1930"/>
                    <a:pt x="596" y="2025"/>
                    <a:pt x="762" y="2144"/>
                  </a:cubicBezTo>
                  <a:cubicBezTo>
                    <a:pt x="881" y="2239"/>
                    <a:pt x="1024" y="2287"/>
                    <a:pt x="1191" y="2287"/>
                  </a:cubicBezTo>
                  <a:cubicBezTo>
                    <a:pt x="1334" y="2287"/>
                    <a:pt x="1501" y="2239"/>
                    <a:pt x="1620" y="2144"/>
                  </a:cubicBezTo>
                  <a:cubicBezTo>
                    <a:pt x="1786" y="2001"/>
                    <a:pt x="1953" y="1930"/>
                    <a:pt x="2167" y="1882"/>
                  </a:cubicBezTo>
                  <a:lnTo>
                    <a:pt x="2191" y="1882"/>
                  </a:lnTo>
                  <a:lnTo>
                    <a:pt x="2310" y="1715"/>
                  </a:lnTo>
                  <a:lnTo>
                    <a:pt x="1453" y="167"/>
                  </a:lnTo>
                  <a:cubicBezTo>
                    <a:pt x="1405" y="48"/>
                    <a:pt x="1310" y="1"/>
                    <a:pt x="1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5" name="Google Shape;11355;p163"/>
            <p:cNvSpPr/>
            <p:nvPr/>
          </p:nvSpPr>
          <p:spPr>
            <a:xfrm>
              <a:off x="4529475" y="2980425"/>
              <a:ext cx="88750" cy="79800"/>
            </a:xfrm>
            <a:custGeom>
              <a:avLst/>
              <a:gdLst/>
              <a:ahLst/>
              <a:cxnLst/>
              <a:rect l="l" t="t" r="r" b="b"/>
              <a:pathLst>
                <a:path w="3550" h="3192" extrusionOk="0">
                  <a:moveTo>
                    <a:pt x="1525" y="1"/>
                  </a:moveTo>
                  <a:lnTo>
                    <a:pt x="48" y="2739"/>
                  </a:lnTo>
                  <a:cubicBezTo>
                    <a:pt x="1" y="2835"/>
                    <a:pt x="1" y="2954"/>
                    <a:pt x="48" y="3049"/>
                  </a:cubicBezTo>
                  <a:cubicBezTo>
                    <a:pt x="96" y="3144"/>
                    <a:pt x="191" y="3192"/>
                    <a:pt x="310" y="3192"/>
                  </a:cubicBezTo>
                  <a:lnTo>
                    <a:pt x="2049" y="3192"/>
                  </a:lnTo>
                  <a:lnTo>
                    <a:pt x="3549" y="358"/>
                  </a:lnTo>
                  <a:lnTo>
                    <a:pt x="3549" y="358"/>
                  </a:lnTo>
                  <a:cubicBezTo>
                    <a:pt x="3382" y="453"/>
                    <a:pt x="3216" y="477"/>
                    <a:pt x="3049" y="501"/>
                  </a:cubicBezTo>
                  <a:cubicBezTo>
                    <a:pt x="2763" y="501"/>
                    <a:pt x="2478" y="406"/>
                    <a:pt x="2263" y="215"/>
                  </a:cubicBezTo>
                  <a:cubicBezTo>
                    <a:pt x="2168" y="144"/>
                    <a:pt x="2073" y="96"/>
                    <a:pt x="1954" y="72"/>
                  </a:cubicBezTo>
                  <a:lnTo>
                    <a:pt x="152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6" name="Google Shape;11356;p163"/>
            <p:cNvSpPr/>
            <p:nvPr/>
          </p:nvSpPr>
          <p:spPr>
            <a:xfrm>
              <a:off x="4599150" y="2958400"/>
              <a:ext cx="198875" cy="102425"/>
            </a:xfrm>
            <a:custGeom>
              <a:avLst/>
              <a:gdLst/>
              <a:ahLst/>
              <a:cxnLst/>
              <a:rect l="l" t="t" r="r" b="b"/>
              <a:pathLst>
                <a:path w="7955" h="4097" extrusionOk="0">
                  <a:moveTo>
                    <a:pt x="2167" y="1"/>
                  </a:moveTo>
                  <a:lnTo>
                    <a:pt x="0" y="4097"/>
                  </a:lnTo>
                  <a:lnTo>
                    <a:pt x="7645" y="4097"/>
                  </a:lnTo>
                  <a:cubicBezTo>
                    <a:pt x="7740" y="4097"/>
                    <a:pt x="7859" y="4025"/>
                    <a:pt x="7907" y="3930"/>
                  </a:cubicBezTo>
                  <a:cubicBezTo>
                    <a:pt x="7954" y="3858"/>
                    <a:pt x="7954" y="3739"/>
                    <a:pt x="7907" y="3644"/>
                  </a:cubicBezTo>
                  <a:lnTo>
                    <a:pt x="5978" y="1"/>
                  </a:lnTo>
                  <a:lnTo>
                    <a:pt x="5477" y="24"/>
                  </a:lnTo>
                  <a:cubicBezTo>
                    <a:pt x="5287" y="24"/>
                    <a:pt x="5096" y="96"/>
                    <a:pt x="4954" y="191"/>
                  </a:cubicBezTo>
                  <a:cubicBezTo>
                    <a:pt x="4718" y="341"/>
                    <a:pt x="4445" y="433"/>
                    <a:pt x="4167" y="433"/>
                  </a:cubicBezTo>
                  <a:cubicBezTo>
                    <a:pt x="4136" y="433"/>
                    <a:pt x="4104" y="432"/>
                    <a:pt x="4072" y="429"/>
                  </a:cubicBezTo>
                  <a:cubicBezTo>
                    <a:pt x="4038" y="432"/>
                    <a:pt x="4005" y="433"/>
                    <a:pt x="3971" y="433"/>
                  </a:cubicBezTo>
                  <a:cubicBezTo>
                    <a:pt x="3676" y="433"/>
                    <a:pt x="3403" y="341"/>
                    <a:pt x="3167" y="191"/>
                  </a:cubicBezTo>
                  <a:cubicBezTo>
                    <a:pt x="3025" y="96"/>
                    <a:pt x="2834" y="24"/>
                    <a:pt x="2644" y="24"/>
                  </a:cubicBezTo>
                  <a:lnTo>
                    <a:pt x="216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7" name="Google Shape;11357;p163"/>
          <p:cNvGrpSpPr/>
          <p:nvPr/>
        </p:nvGrpSpPr>
        <p:grpSpPr>
          <a:xfrm>
            <a:off x="4788679" y="2327322"/>
            <a:ext cx="356200" cy="349740"/>
            <a:chOff x="3949000" y="2792825"/>
            <a:chExt cx="272950" cy="268000"/>
          </a:xfrm>
        </p:grpSpPr>
        <p:sp>
          <p:nvSpPr>
            <p:cNvPr id="11358" name="Google Shape;11358;p163"/>
            <p:cNvSpPr/>
            <p:nvPr/>
          </p:nvSpPr>
          <p:spPr>
            <a:xfrm>
              <a:off x="4168450" y="2792825"/>
              <a:ext cx="53500" cy="15625"/>
            </a:xfrm>
            <a:custGeom>
              <a:avLst/>
              <a:gdLst/>
              <a:ahLst/>
              <a:cxnLst/>
              <a:rect l="l" t="t" r="r" b="b"/>
              <a:pathLst>
                <a:path w="2140" h="625" extrusionOk="0">
                  <a:moveTo>
                    <a:pt x="396" y="1"/>
                  </a:moveTo>
                  <a:cubicBezTo>
                    <a:pt x="1" y="1"/>
                    <a:pt x="1" y="625"/>
                    <a:pt x="396" y="625"/>
                  </a:cubicBezTo>
                  <a:cubicBezTo>
                    <a:pt x="410" y="625"/>
                    <a:pt x="424" y="624"/>
                    <a:pt x="439" y="622"/>
                  </a:cubicBezTo>
                  <a:lnTo>
                    <a:pt x="1701" y="622"/>
                  </a:lnTo>
                  <a:cubicBezTo>
                    <a:pt x="1716" y="624"/>
                    <a:pt x="1730" y="625"/>
                    <a:pt x="1743" y="625"/>
                  </a:cubicBezTo>
                  <a:cubicBezTo>
                    <a:pt x="2139" y="625"/>
                    <a:pt x="2139" y="1"/>
                    <a:pt x="1743" y="1"/>
                  </a:cubicBezTo>
                  <a:cubicBezTo>
                    <a:pt x="1730" y="1"/>
                    <a:pt x="1716" y="2"/>
                    <a:pt x="1701" y="3"/>
                  </a:cubicBezTo>
                  <a:lnTo>
                    <a:pt x="439" y="3"/>
                  </a:lnTo>
                  <a:cubicBezTo>
                    <a:pt x="424" y="2"/>
                    <a:pt x="410" y="1"/>
                    <a:pt x="3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9" name="Google Shape;11359;p163"/>
            <p:cNvSpPr/>
            <p:nvPr/>
          </p:nvSpPr>
          <p:spPr>
            <a:xfrm>
              <a:off x="3949000" y="3013775"/>
              <a:ext cx="39925" cy="15500"/>
            </a:xfrm>
            <a:custGeom>
              <a:avLst/>
              <a:gdLst/>
              <a:ahLst/>
              <a:cxnLst/>
              <a:rect l="l" t="t" r="r" b="b"/>
              <a:pathLst>
                <a:path w="1597" h="620" extrusionOk="0">
                  <a:moveTo>
                    <a:pt x="382" y="0"/>
                  </a:moveTo>
                  <a:cubicBezTo>
                    <a:pt x="1" y="24"/>
                    <a:pt x="1" y="572"/>
                    <a:pt x="382" y="619"/>
                  </a:cubicBezTo>
                  <a:lnTo>
                    <a:pt x="1239" y="619"/>
                  </a:lnTo>
                  <a:cubicBezTo>
                    <a:pt x="1596" y="572"/>
                    <a:pt x="1596" y="24"/>
                    <a:pt x="1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0" name="Google Shape;11360;p163"/>
            <p:cNvSpPr/>
            <p:nvPr/>
          </p:nvSpPr>
          <p:spPr>
            <a:xfrm>
              <a:off x="3951375" y="2876825"/>
              <a:ext cx="110150" cy="26300"/>
            </a:xfrm>
            <a:custGeom>
              <a:avLst/>
              <a:gdLst/>
              <a:ahLst/>
              <a:cxnLst/>
              <a:rect l="l" t="t" r="r" b="b"/>
              <a:pathLst>
                <a:path w="4406" h="1052" extrusionOk="0">
                  <a:moveTo>
                    <a:pt x="72" y="1"/>
                  </a:moveTo>
                  <a:cubicBezTo>
                    <a:pt x="25" y="239"/>
                    <a:pt x="1" y="501"/>
                    <a:pt x="1" y="739"/>
                  </a:cubicBezTo>
                  <a:cubicBezTo>
                    <a:pt x="1" y="906"/>
                    <a:pt x="144" y="1049"/>
                    <a:pt x="311" y="1049"/>
                  </a:cubicBezTo>
                  <a:lnTo>
                    <a:pt x="4073" y="1049"/>
                  </a:lnTo>
                  <a:cubicBezTo>
                    <a:pt x="4086" y="1050"/>
                    <a:pt x="4098" y="1051"/>
                    <a:pt x="4110" y="1051"/>
                  </a:cubicBezTo>
                  <a:cubicBezTo>
                    <a:pt x="4282" y="1051"/>
                    <a:pt x="4405" y="895"/>
                    <a:pt x="4383" y="739"/>
                  </a:cubicBezTo>
                  <a:lnTo>
                    <a:pt x="438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1" name="Google Shape;11361;p163"/>
            <p:cNvSpPr/>
            <p:nvPr/>
          </p:nvSpPr>
          <p:spPr>
            <a:xfrm>
              <a:off x="3957350" y="2834575"/>
              <a:ext cx="104200" cy="26800"/>
            </a:xfrm>
            <a:custGeom>
              <a:avLst/>
              <a:gdLst/>
              <a:ahLst/>
              <a:cxnLst/>
              <a:rect l="l" t="t" r="r" b="b"/>
              <a:pathLst>
                <a:path w="4168" h="1072" extrusionOk="0">
                  <a:moveTo>
                    <a:pt x="572" y="0"/>
                  </a:moveTo>
                  <a:cubicBezTo>
                    <a:pt x="333" y="334"/>
                    <a:pt x="143" y="691"/>
                    <a:pt x="0" y="1072"/>
                  </a:cubicBezTo>
                  <a:lnTo>
                    <a:pt x="4168" y="1072"/>
                  </a:lnTo>
                  <a:lnTo>
                    <a:pt x="416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2" name="Google Shape;11362;p163"/>
            <p:cNvSpPr/>
            <p:nvPr/>
          </p:nvSpPr>
          <p:spPr>
            <a:xfrm>
              <a:off x="3985925" y="2793425"/>
              <a:ext cx="75625" cy="25675"/>
            </a:xfrm>
            <a:custGeom>
              <a:avLst/>
              <a:gdLst/>
              <a:ahLst/>
              <a:cxnLst/>
              <a:rect l="l" t="t" r="r" b="b"/>
              <a:pathLst>
                <a:path w="3025" h="1027" extrusionOk="0">
                  <a:moveTo>
                    <a:pt x="2732" y="0"/>
                  </a:moveTo>
                  <a:cubicBezTo>
                    <a:pt x="2719" y="0"/>
                    <a:pt x="2705" y="1"/>
                    <a:pt x="2691" y="3"/>
                  </a:cubicBezTo>
                  <a:cubicBezTo>
                    <a:pt x="1691" y="3"/>
                    <a:pt x="738" y="360"/>
                    <a:pt x="0" y="1027"/>
                  </a:cubicBezTo>
                  <a:lnTo>
                    <a:pt x="3025" y="1027"/>
                  </a:lnTo>
                  <a:lnTo>
                    <a:pt x="3025" y="313"/>
                  </a:lnTo>
                  <a:cubicBezTo>
                    <a:pt x="3025" y="136"/>
                    <a:pt x="2902" y="0"/>
                    <a:pt x="27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3" name="Google Shape;11363;p163"/>
            <p:cNvSpPr/>
            <p:nvPr/>
          </p:nvSpPr>
          <p:spPr>
            <a:xfrm>
              <a:off x="3949000" y="2824275"/>
              <a:ext cx="272950" cy="236550"/>
            </a:xfrm>
            <a:custGeom>
              <a:avLst/>
              <a:gdLst/>
              <a:ahLst/>
              <a:cxnLst/>
              <a:rect l="l" t="t" r="r" b="b"/>
              <a:pathLst>
                <a:path w="10918" h="9462" extrusionOk="0">
                  <a:moveTo>
                    <a:pt x="9176" y="1"/>
                  </a:moveTo>
                  <a:cubicBezTo>
                    <a:pt x="9112" y="1"/>
                    <a:pt x="9041" y="40"/>
                    <a:pt x="9003" y="79"/>
                  </a:cubicBezTo>
                  <a:lnTo>
                    <a:pt x="8074" y="1008"/>
                  </a:lnTo>
                  <a:cubicBezTo>
                    <a:pt x="7359" y="365"/>
                    <a:pt x="6407" y="7"/>
                    <a:pt x="5430" y="7"/>
                  </a:cubicBezTo>
                  <a:cubicBezTo>
                    <a:pt x="5264" y="7"/>
                    <a:pt x="5121" y="150"/>
                    <a:pt x="5121" y="317"/>
                  </a:cubicBezTo>
                  <a:lnTo>
                    <a:pt x="5121" y="3770"/>
                  </a:lnTo>
                  <a:lnTo>
                    <a:pt x="1668" y="3770"/>
                  </a:lnTo>
                  <a:cubicBezTo>
                    <a:pt x="1501" y="3770"/>
                    <a:pt x="1358" y="3913"/>
                    <a:pt x="1358" y="4080"/>
                  </a:cubicBezTo>
                  <a:cubicBezTo>
                    <a:pt x="1358" y="5366"/>
                    <a:pt x="1953" y="6580"/>
                    <a:pt x="2978" y="7366"/>
                  </a:cubicBezTo>
                  <a:lnTo>
                    <a:pt x="1525" y="8819"/>
                  </a:lnTo>
                  <a:lnTo>
                    <a:pt x="382" y="8819"/>
                  </a:lnTo>
                  <a:cubicBezTo>
                    <a:pt x="1" y="8866"/>
                    <a:pt x="1" y="9414"/>
                    <a:pt x="382" y="9462"/>
                  </a:cubicBezTo>
                  <a:lnTo>
                    <a:pt x="1644" y="9462"/>
                  </a:lnTo>
                  <a:cubicBezTo>
                    <a:pt x="1739" y="9462"/>
                    <a:pt x="1811" y="9414"/>
                    <a:pt x="1858" y="9366"/>
                  </a:cubicBezTo>
                  <a:lnTo>
                    <a:pt x="3525" y="7699"/>
                  </a:lnTo>
                  <a:cubicBezTo>
                    <a:pt x="4127" y="8012"/>
                    <a:pt x="4774" y="8163"/>
                    <a:pt x="5413" y="8163"/>
                  </a:cubicBezTo>
                  <a:cubicBezTo>
                    <a:pt x="6622" y="8163"/>
                    <a:pt x="7803" y="7625"/>
                    <a:pt x="8598" y="6628"/>
                  </a:cubicBezTo>
                  <a:cubicBezTo>
                    <a:pt x="9812" y="5104"/>
                    <a:pt x="9788" y="2936"/>
                    <a:pt x="8526" y="1460"/>
                  </a:cubicBezTo>
                  <a:lnTo>
                    <a:pt x="9360" y="626"/>
                  </a:lnTo>
                  <a:lnTo>
                    <a:pt x="10479" y="626"/>
                  </a:lnTo>
                  <a:cubicBezTo>
                    <a:pt x="10494" y="628"/>
                    <a:pt x="10508" y="629"/>
                    <a:pt x="10521" y="629"/>
                  </a:cubicBezTo>
                  <a:cubicBezTo>
                    <a:pt x="10917" y="629"/>
                    <a:pt x="10917" y="5"/>
                    <a:pt x="10521" y="5"/>
                  </a:cubicBezTo>
                  <a:cubicBezTo>
                    <a:pt x="10508" y="5"/>
                    <a:pt x="10494" y="6"/>
                    <a:pt x="10479" y="7"/>
                  </a:cubicBezTo>
                  <a:lnTo>
                    <a:pt x="9217" y="7"/>
                  </a:lnTo>
                  <a:cubicBezTo>
                    <a:pt x="9204" y="3"/>
                    <a:pt x="9190" y="1"/>
                    <a:pt x="91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4" name="Google Shape;11364;p163"/>
          <p:cNvGrpSpPr/>
          <p:nvPr/>
        </p:nvGrpSpPr>
        <p:grpSpPr>
          <a:xfrm>
            <a:off x="4035041" y="2326637"/>
            <a:ext cx="351991" cy="350490"/>
            <a:chOff x="3371500" y="2792300"/>
            <a:chExt cx="269725" cy="268575"/>
          </a:xfrm>
        </p:grpSpPr>
        <p:sp>
          <p:nvSpPr>
            <p:cNvPr id="11365" name="Google Shape;11365;p163"/>
            <p:cNvSpPr/>
            <p:nvPr/>
          </p:nvSpPr>
          <p:spPr>
            <a:xfrm>
              <a:off x="3372100" y="2792300"/>
              <a:ext cx="69675" cy="68475"/>
            </a:xfrm>
            <a:custGeom>
              <a:avLst/>
              <a:gdLst/>
              <a:ahLst/>
              <a:cxnLst/>
              <a:rect l="l" t="t" r="r" b="b"/>
              <a:pathLst>
                <a:path w="2787" h="2739" extrusionOk="0">
                  <a:moveTo>
                    <a:pt x="334" y="0"/>
                  </a:moveTo>
                  <a:cubicBezTo>
                    <a:pt x="143" y="0"/>
                    <a:pt x="0" y="143"/>
                    <a:pt x="24" y="334"/>
                  </a:cubicBezTo>
                  <a:lnTo>
                    <a:pt x="24" y="2406"/>
                  </a:lnTo>
                  <a:cubicBezTo>
                    <a:pt x="0" y="2572"/>
                    <a:pt x="143" y="2739"/>
                    <a:pt x="310" y="2739"/>
                  </a:cubicBezTo>
                  <a:cubicBezTo>
                    <a:pt x="477" y="2739"/>
                    <a:pt x="620" y="2596"/>
                    <a:pt x="620" y="2429"/>
                  </a:cubicBezTo>
                  <a:lnTo>
                    <a:pt x="620" y="643"/>
                  </a:lnTo>
                  <a:lnTo>
                    <a:pt x="2406" y="643"/>
                  </a:lnTo>
                  <a:cubicBezTo>
                    <a:pt x="2787" y="596"/>
                    <a:pt x="2787" y="48"/>
                    <a:pt x="2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6" name="Google Shape;11366;p163"/>
            <p:cNvSpPr/>
            <p:nvPr/>
          </p:nvSpPr>
          <p:spPr>
            <a:xfrm>
              <a:off x="3568925" y="2792825"/>
              <a:ext cx="72300" cy="69150"/>
            </a:xfrm>
            <a:custGeom>
              <a:avLst/>
              <a:gdLst/>
              <a:ahLst/>
              <a:cxnLst/>
              <a:rect l="l" t="t" r="r" b="b"/>
              <a:pathLst>
                <a:path w="2892" h="2766" extrusionOk="0">
                  <a:moveTo>
                    <a:pt x="396" y="1"/>
                  </a:moveTo>
                  <a:cubicBezTo>
                    <a:pt x="0" y="1"/>
                    <a:pt x="0" y="625"/>
                    <a:pt x="396" y="625"/>
                  </a:cubicBezTo>
                  <a:cubicBezTo>
                    <a:pt x="410" y="625"/>
                    <a:pt x="424" y="624"/>
                    <a:pt x="439" y="622"/>
                  </a:cubicBezTo>
                  <a:lnTo>
                    <a:pt x="2225" y="622"/>
                  </a:lnTo>
                  <a:lnTo>
                    <a:pt x="2225" y="2408"/>
                  </a:lnTo>
                  <a:cubicBezTo>
                    <a:pt x="2201" y="2647"/>
                    <a:pt x="2374" y="2766"/>
                    <a:pt x="2546" y="2766"/>
                  </a:cubicBezTo>
                  <a:cubicBezTo>
                    <a:pt x="2719" y="2766"/>
                    <a:pt x="2892" y="2647"/>
                    <a:pt x="2868" y="2408"/>
                  </a:cubicBezTo>
                  <a:lnTo>
                    <a:pt x="2868" y="337"/>
                  </a:lnTo>
                  <a:cubicBezTo>
                    <a:pt x="2890" y="158"/>
                    <a:pt x="2746" y="1"/>
                    <a:pt x="2571" y="1"/>
                  </a:cubicBezTo>
                  <a:cubicBezTo>
                    <a:pt x="2559" y="1"/>
                    <a:pt x="2547" y="2"/>
                    <a:pt x="2534" y="3"/>
                  </a:cubicBezTo>
                  <a:lnTo>
                    <a:pt x="439" y="3"/>
                  </a:lnTo>
                  <a:cubicBezTo>
                    <a:pt x="424" y="2"/>
                    <a:pt x="410" y="1"/>
                    <a:pt x="3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7" name="Google Shape;11367;p163"/>
            <p:cNvSpPr/>
            <p:nvPr/>
          </p:nvSpPr>
          <p:spPr>
            <a:xfrm>
              <a:off x="3372100" y="2992925"/>
              <a:ext cx="69075" cy="67300"/>
            </a:xfrm>
            <a:custGeom>
              <a:avLst/>
              <a:gdLst/>
              <a:ahLst/>
              <a:cxnLst/>
              <a:rect l="l" t="t" r="r" b="b"/>
              <a:pathLst>
                <a:path w="2763" h="2692" extrusionOk="0">
                  <a:moveTo>
                    <a:pt x="301" y="1"/>
                  </a:moveTo>
                  <a:cubicBezTo>
                    <a:pt x="155" y="1"/>
                    <a:pt x="12" y="96"/>
                    <a:pt x="0" y="287"/>
                  </a:cubicBezTo>
                  <a:lnTo>
                    <a:pt x="0" y="2382"/>
                  </a:lnTo>
                  <a:cubicBezTo>
                    <a:pt x="0" y="2549"/>
                    <a:pt x="143" y="2692"/>
                    <a:pt x="310" y="2692"/>
                  </a:cubicBezTo>
                  <a:lnTo>
                    <a:pt x="2382" y="2692"/>
                  </a:lnTo>
                  <a:cubicBezTo>
                    <a:pt x="2763" y="2668"/>
                    <a:pt x="2763" y="2096"/>
                    <a:pt x="2382" y="2073"/>
                  </a:cubicBezTo>
                  <a:lnTo>
                    <a:pt x="620" y="2073"/>
                  </a:lnTo>
                  <a:lnTo>
                    <a:pt x="620" y="287"/>
                  </a:lnTo>
                  <a:cubicBezTo>
                    <a:pt x="596" y="96"/>
                    <a:pt x="447" y="1"/>
                    <a:pt x="3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8" name="Google Shape;11368;p163"/>
            <p:cNvSpPr/>
            <p:nvPr/>
          </p:nvSpPr>
          <p:spPr>
            <a:xfrm>
              <a:off x="3568350" y="2992875"/>
              <a:ext cx="71675" cy="68000"/>
            </a:xfrm>
            <a:custGeom>
              <a:avLst/>
              <a:gdLst/>
              <a:ahLst/>
              <a:cxnLst/>
              <a:rect l="l" t="t" r="r" b="b"/>
              <a:pathLst>
                <a:path w="2867" h="2720" extrusionOk="0">
                  <a:moveTo>
                    <a:pt x="2516" y="0"/>
                  </a:moveTo>
                  <a:cubicBezTo>
                    <a:pt x="2347" y="0"/>
                    <a:pt x="2226" y="136"/>
                    <a:pt x="2248" y="312"/>
                  </a:cubicBezTo>
                  <a:lnTo>
                    <a:pt x="2248" y="2098"/>
                  </a:lnTo>
                  <a:lnTo>
                    <a:pt x="462" y="2098"/>
                  </a:lnTo>
                  <a:cubicBezTo>
                    <a:pt x="446" y="2097"/>
                    <a:pt x="431" y="2096"/>
                    <a:pt x="417" y="2096"/>
                  </a:cubicBezTo>
                  <a:cubicBezTo>
                    <a:pt x="0" y="2096"/>
                    <a:pt x="0" y="2720"/>
                    <a:pt x="417" y="2720"/>
                  </a:cubicBezTo>
                  <a:cubicBezTo>
                    <a:pt x="431" y="2720"/>
                    <a:pt x="446" y="2719"/>
                    <a:pt x="462" y="2718"/>
                  </a:cubicBezTo>
                  <a:lnTo>
                    <a:pt x="2534" y="2718"/>
                  </a:lnTo>
                  <a:cubicBezTo>
                    <a:pt x="2700" y="2718"/>
                    <a:pt x="2843" y="2575"/>
                    <a:pt x="2843" y="2408"/>
                  </a:cubicBezTo>
                  <a:lnTo>
                    <a:pt x="2843" y="312"/>
                  </a:lnTo>
                  <a:cubicBezTo>
                    <a:pt x="2867" y="146"/>
                    <a:pt x="2724" y="3"/>
                    <a:pt x="2557" y="3"/>
                  </a:cubicBezTo>
                  <a:cubicBezTo>
                    <a:pt x="2543" y="1"/>
                    <a:pt x="2530" y="0"/>
                    <a:pt x="25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9" name="Google Shape;11369;p163"/>
            <p:cNvSpPr/>
            <p:nvPr/>
          </p:nvSpPr>
          <p:spPr>
            <a:xfrm>
              <a:off x="3418525" y="2861200"/>
              <a:ext cx="153050" cy="131150"/>
            </a:xfrm>
            <a:custGeom>
              <a:avLst/>
              <a:gdLst/>
              <a:ahLst/>
              <a:cxnLst/>
              <a:rect l="l" t="t" r="r" b="b"/>
              <a:pathLst>
                <a:path w="6122" h="5246" extrusionOk="0">
                  <a:moveTo>
                    <a:pt x="3473" y="1252"/>
                  </a:moveTo>
                  <a:cubicBezTo>
                    <a:pt x="4179" y="1252"/>
                    <a:pt x="4859" y="1802"/>
                    <a:pt x="4859" y="2626"/>
                  </a:cubicBezTo>
                  <a:cubicBezTo>
                    <a:pt x="4859" y="3365"/>
                    <a:pt x="4240" y="3984"/>
                    <a:pt x="3502" y="3984"/>
                  </a:cubicBezTo>
                  <a:cubicBezTo>
                    <a:pt x="2287" y="3984"/>
                    <a:pt x="1668" y="2507"/>
                    <a:pt x="2525" y="1650"/>
                  </a:cubicBezTo>
                  <a:cubicBezTo>
                    <a:pt x="2801" y="1375"/>
                    <a:pt x="3140" y="1252"/>
                    <a:pt x="3473" y="1252"/>
                  </a:cubicBezTo>
                  <a:close/>
                  <a:moveTo>
                    <a:pt x="3473" y="1"/>
                  </a:moveTo>
                  <a:cubicBezTo>
                    <a:pt x="2829" y="1"/>
                    <a:pt x="2175" y="238"/>
                    <a:pt x="1644" y="769"/>
                  </a:cubicBezTo>
                  <a:cubicBezTo>
                    <a:pt x="1" y="2412"/>
                    <a:pt x="1168" y="5246"/>
                    <a:pt x="3502" y="5246"/>
                  </a:cubicBezTo>
                  <a:cubicBezTo>
                    <a:pt x="4954" y="5246"/>
                    <a:pt x="6121" y="4055"/>
                    <a:pt x="6121" y="2626"/>
                  </a:cubicBezTo>
                  <a:cubicBezTo>
                    <a:pt x="6121" y="1046"/>
                    <a:pt x="4822" y="1"/>
                    <a:pt x="34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0" name="Google Shape;11370;p163"/>
            <p:cNvSpPr/>
            <p:nvPr/>
          </p:nvSpPr>
          <p:spPr>
            <a:xfrm>
              <a:off x="3487600" y="2908400"/>
              <a:ext cx="36925" cy="36925"/>
            </a:xfrm>
            <a:custGeom>
              <a:avLst/>
              <a:gdLst/>
              <a:ahLst/>
              <a:cxnLst/>
              <a:rect l="l" t="t" r="r" b="b"/>
              <a:pathLst>
                <a:path w="1477" h="1477" extrusionOk="0">
                  <a:moveTo>
                    <a:pt x="739" y="0"/>
                  </a:moveTo>
                  <a:cubicBezTo>
                    <a:pt x="334" y="0"/>
                    <a:pt x="0" y="334"/>
                    <a:pt x="0" y="738"/>
                  </a:cubicBezTo>
                  <a:cubicBezTo>
                    <a:pt x="0" y="1143"/>
                    <a:pt x="334" y="1477"/>
                    <a:pt x="739" y="1477"/>
                  </a:cubicBezTo>
                  <a:cubicBezTo>
                    <a:pt x="1144" y="1477"/>
                    <a:pt x="1477" y="1143"/>
                    <a:pt x="1477" y="738"/>
                  </a:cubicBezTo>
                  <a:cubicBezTo>
                    <a:pt x="1477" y="334"/>
                    <a:pt x="1144" y="0"/>
                    <a:pt x="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1" name="Google Shape;11371;p163"/>
            <p:cNvSpPr/>
            <p:nvPr/>
          </p:nvSpPr>
          <p:spPr>
            <a:xfrm>
              <a:off x="3371500" y="2845875"/>
              <a:ext cx="132200" cy="161975"/>
            </a:xfrm>
            <a:custGeom>
              <a:avLst/>
              <a:gdLst/>
              <a:ahLst/>
              <a:cxnLst/>
              <a:rect l="l" t="t" r="r" b="b"/>
              <a:pathLst>
                <a:path w="5288" h="6479" extrusionOk="0">
                  <a:moveTo>
                    <a:pt x="5287" y="1"/>
                  </a:moveTo>
                  <a:lnTo>
                    <a:pt x="5287" y="1"/>
                  </a:lnTo>
                  <a:cubicBezTo>
                    <a:pt x="5250" y="2"/>
                    <a:pt x="5212" y="3"/>
                    <a:pt x="5175" y="6"/>
                  </a:cubicBezTo>
                  <a:lnTo>
                    <a:pt x="5175" y="6"/>
                  </a:lnTo>
                  <a:cubicBezTo>
                    <a:pt x="5212" y="4"/>
                    <a:pt x="5250" y="2"/>
                    <a:pt x="5287" y="1"/>
                  </a:cubicBezTo>
                  <a:close/>
                  <a:moveTo>
                    <a:pt x="5175" y="6"/>
                  </a:moveTo>
                  <a:cubicBezTo>
                    <a:pt x="4522" y="40"/>
                    <a:pt x="3873" y="184"/>
                    <a:pt x="3287" y="477"/>
                  </a:cubicBezTo>
                  <a:cubicBezTo>
                    <a:pt x="2692" y="763"/>
                    <a:pt x="2120" y="1096"/>
                    <a:pt x="1620" y="1525"/>
                  </a:cubicBezTo>
                  <a:cubicBezTo>
                    <a:pt x="1048" y="1977"/>
                    <a:pt x="548" y="2477"/>
                    <a:pt x="96" y="3049"/>
                  </a:cubicBezTo>
                  <a:cubicBezTo>
                    <a:pt x="1" y="3144"/>
                    <a:pt x="1" y="3311"/>
                    <a:pt x="96" y="3430"/>
                  </a:cubicBezTo>
                  <a:cubicBezTo>
                    <a:pt x="548" y="3978"/>
                    <a:pt x="1048" y="4502"/>
                    <a:pt x="1620" y="4954"/>
                  </a:cubicBezTo>
                  <a:cubicBezTo>
                    <a:pt x="2120" y="5359"/>
                    <a:pt x="2692" y="5716"/>
                    <a:pt x="3287" y="6002"/>
                  </a:cubicBezTo>
                  <a:cubicBezTo>
                    <a:pt x="3864" y="6268"/>
                    <a:pt x="4504" y="6431"/>
                    <a:pt x="5147" y="6471"/>
                  </a:cubicBezTo>
                  <a:lnTo>
                    <a:pt x="5147" y="6471"/>
                  </a:lnTo>
                  <a:cubicBezTo>
                    <a:pt x="3452" y="6353"/>
                    <a:pt x="2144" y="4931"/>
                    <a:pt x="2144" y="3239"/>
                  </a:cubicBezTo>
                  <a:cubicBezTo>
                    <a:pt x="2144" y="1515"/>
                    <a:pt x="3467" y="110"/>
                    <a:pt x="5175" y="6"/>
                  </a:cubicBezTo>
                  <a:close/>
                  <a:moveTo>
                    <a:pt x="5147" y="6471"/>
                  </a:moveTo>
                  <a:cubicBezTo>
                    <a:pt x="5194" y="6475"/>
                    <a:pt x="5240" y="6477"/>
                    <a:pt x="5287" y="6478"/>
                  </a:cubicBezTo>
                  <a:cubicBezTo>
                    <a:pt x="5241" y="6477"/>
                    <a:pt x="5194" y="6474"/>
                    <a:pt x="5147" y="647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2" name="Google Shape;11372;p163"/>
            <p:cNvSpPr/>
            <p:nvPr/>
          </p:nvSpPr>
          <p:spPr>
            <a:xfrm>
              <a:off x="3508425" y="2845875"/>
              <a:ext cx="132200" cy="161975"/>
            </a:xfrm>
            <a:custGeom>
              <a:avLst/>
              <a:gdLst/>
              <a:ahLst/>
              <a:cxnLst/>
              <a:rect l="l" t="t" r="r" b="b"/>
              <a:pathLst>
                <a:path w="5288" h="6479" extrusionOk="0">
                  <a:moveTo>
                    <a:pt x="1" y="1"/>
                  </a:moveTo>
                  <a:lnTo>
                    <a:pt x="1" y="1"/>
                  </a:lnTo>
                  <a:cubicBezTo>
                    <a:pt x="35" y="2"/>
                    <a:pt x="69" y="3"/>
                    <a:pt x="103" y="5"/>
                  </a:cubicBezTo>
                  <a:lnTo>
                    <a:pt x="103" y="5"/>
                  </a:lnTo>
                  <a:cubicBezTo>
                    <a:pt x="69" y="3"/>
                    <a:pt x="35" y="2"/>
                    <a:pt x="1" y="1"/>
                  </a:cubicBezTo>
                  <a:close/>
                  <a:moveTo>
                    <a:pt x="103" y="5"/>
                  </a:moveTo>
                  <a:cubicBezTo>
                    <a:pt x="1794" y="105"/>
                    <a:pt x="3144" y="1512"/>
                    <a:pt x="3144" y="3239"/>
                  </a:cubicBezTo>
                  <a:cubicBezTo>
                    <a:pt x="3144" y="4935"/>
                    <a:pt x="1807" y="6360"/>
                    <a:pt x="128" y="6472"/>
                  </a:cubicBezTo>
                  <a:lnTo>
                    <a:pt x="127" y="6472"/>
                  </a:lnTo>
                  <a:cubicBezTo>
                    <a:pt x="773" y="6433"/>
                    <a:pt x="1398" y="6270"/>
                    <a:pt x="2001" y="6002"/>
                  </a:cubicBezTo>
                  <a:cubicBezTo>
                    <a:pt x="2597" y="5716"/>
                    <a:pt x="3144" y="5359"/>
                    <a:pt x="3668" y="4954"/>
                  </a:cubicBezTo>
                  <a:cubicBezTo>
                    <a:pt x="4216" y="4502"/>
                    <a:pt x="4740" y="3978"/>
                    <a:pt x="5193" y="3430"/>
                  </a:cubicBezTo>
                  <a:cubicBezTo>
                    <a:pt x="5288" y="3311"/>
                    <a:pt x="5288" y="3144"/>
                    <a:pt x="5193" y="3049"/>
                  </a:cubicBezTo>
                  <a:cubicBezTo>
                    <a:pt x="4740" y="2477"/>
                    <a:pt x="4216" y="1977"/>
                    <a:pt x="3668" y="1525"/>
                  </a:cubicBezTo>
                  <a:cubicBezTo>
                    <a:pt x="3144" y="1096"/>
                    <a:pt x="2597" y="763"/>
                    <a:pt x="2001" y="477"/>
                  </a:cubicBezTo>
                  <a:cubicBezTo>
                    <a:pt x="1390" y="183"/>
                    <a:pt x="758" y="39"/>
                    <a:pt x="103" y="5"/>
                  </a:cubicBezTo>
                  <a:close/>
                  <a:moveTo>
                    <a:pt x="127" y="6472"/>
                  </a:moveTo>
                  <a:cubicBezTo>
                    <a:pt x="85" y="6475"/>
                    <a:pt x="43" y="6477"/>
                    <a:pt x="1" y="6478"/>
                  </a:cubicBezTo>
                  <a:cubicBezTo>
                    <a:pt x="43" y="6477"/>
                    <a:pt x="86" y="6475"/>
                    <a:pt x="128" y="6472"/>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3" name="Google Shape;11373;p163"/>
          <p:cNvGrpSpPr/>
          <p:nvPr/>
        </p:nvGrpSpPr>
        <p:grpSpPr>
          <a:xfrm>
            <a:off x="3307830" y="2327420"/>
            <a:ext cx="295224" cy="349642"/>
            <a:chOff x="2814250" y="2792900"/>
            <a:chExt cx="226225" cy="267925"/>
          </a:xfrm>
        </p:grpSpPr>
        <p:sp>
          <p:nvSpPr>
            <p:cNvPr id="11374" name="Google Shape;11374;p163"/>
            <p:cNvSpPr/>
            <p:nvPr/>
          </p:nvSpPr>
          <p:spPr>
            <a:xfrm>
              <a:off x="2927375" y="2792900"/>
              <a:ext cx="67300" cy="80625"/>
            </a:xfrm>
            <a:custGeom>
              <a:avLst/>
              <a:gdLst/>
              <a:ahLst/>
              <a:cxnLst/>
              <a:rect l="l" t="t" r="r" b="b"/>
              <a:pathLst>
                <a:path w="2692" h="3225" extrusionOk="0">
                  <a:moveTo>
                    <a:pt x="2096" y="0"/>
                  </a:moveTo>
                  <a:lnTo>
                    <a:pt x="0" y="2501"/>
                  </a:lnTo>
                  <a:lnTo>
                    <a:pt x="1191" y="3191"/>
                  </a:lnTo>
                  <a:cubicBezTo>
                    <a:pt x="1242" y="3213"/>
                    <a:pt x="1296" y="3224"/>
                    <a:pt x="1348" y="3224"/>
                  </a:cubicBezTo>
                  <a:cubicBezTo>
                    <a:pt x="1464" y="3224"/>
                    <a:pt x="1570" y="3171"/>
                    <a:pt x="1619" y="3072"/>
                  </a:cubicBezTo>
                  <a:lnTo>
                    <a:pt x="2643" y="1405"/>
                  </a:lnTo>
                  <a:cubicBezTo>
                    <a:pt x="2691" y="1310"/>
                    <a:pt x="2691" y="1191"/>
                    <a:pt x="2643" y="1096"/>
                  </a:cubicBezTo>
                  <a:lnTo>
                    <a:pt x="209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5" name="Google Shape;11375;p163"/>
            <p:cNvSpPr/>
            <p:nvPr/>
          </p:nvSpPr>
          <p:spPr>
            <a:xfrm>
              <a:off x="2860075" y="2792900"/>
              <a:ext cx="67325" cy="80625"/>
            </a:xfrm>
            <a:custGeom>
              <a:avLst/>
              <a:gdLst/>
              <a:ahLst/>
              <a:cxnLst/>
              <a:rect l="l" t="t" r="r" b="b"/>
              <a:pathLst>
                <a:path w="2693" h="3225" extrusionOk="0">
                  <a:moveTo>
                    <a:pt x="596" y="0"/>
                  </a:moveTo>
                  <a:lnTo>
                    <a:pt x="49" y="1096"/>
                  </a:lnTo>
                  <a:cubicBezTo>
                    <a:pt x="1" y="1191"/>
                    <a:pt x="1" y="1310"/>
                    <a:pt x="49" y="1405"/>
                  </a:cubicBezTo>
                  <a:lnTo>
                    <a:pt x="1073" y="3072"/>
                  </a:lnTo>
                  <a:cubicBezTo>
                    <a:pt x="1122" y="3171"/>
                    <a:pt x="1228" y="3224"/>
                    <a:pt x="1344" y="3224"/>
                  </a:cubicBezTo>
                  <a:cubicBezTo>
                    <a:pt x="1396" y="3224"/>
                    <a:pt x="1450" y="3213"/>
                    <a:pt x="1501" y="3191"/>
                  </a:cubicBezTo>
                  <a:lnTo>
                    <a:pt x="2692" y="2501"/>
                  </a:lnTo>
                  <a:lnTo>
                    <a:pt x="59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6" name="Google Shape;11376;p163"/>
            <p:cNvSpPr/>
            <p:nvPr/>
          </p:nvSpPr>
          <p:spPr>
            <a:xfrm>
              <a:off x="2895225" y="2792900"/>
              <a:ext cx="64325" cy="38125"/>
            </a:xfrm>
            <a:custGeom>
              <a:avLst/>
              <a:gdLst/>
              <a:ahLst/>
              <a:cxnLst/>
              <a:rect l="l" t="t" r="r" b="b"/>
              <a:pathLst>
                <a:path w="2573" h="1525" extrusionOk="0">
                  <a:moveTo>
                    <a:pt x="0" y="0"/>
                  </a:moveTo>
                  <a:lnTo>
                    <a:pt x="1286" y="1524"/>
                  </a:lnTo>
                  <a:lnTo>
                    <a:pt x="257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7" name="Google Shape;11377;p163"/>
            <p:cNvSpPr/>
            <p:nvPr/>
          </p:nvSpPr>
          <p:spPr>
            <a:xfrm>
              <a:off x="2916050" y="2873275"/>
              <a:ext cx="22650" cy="13700"/>
            </a:xfrm>
            <a:custGeom>
              <a:avLst/>
              <a:gdLst/>
              <a:ahLst/>
              <a:cxnLst/>
              <a:rect l="l" t="t" r="r" b="b"/>
              <a:pathLst>
                <a:path w="906" h="548" extrusionOk="0">
                  <a:moveTo>
                    <a:pt x="453" y="0"/>
                  </a:moveTo>
                  <a:lnTo>
                    <a:pt x="1" y="262"/>
                  </a:lnTo>
                  <a:lnTo>
                    <a:pt x="120" y="548"/>
                  </a:lnTo>
                  <a:lnTo>
                    <a:pt x="786" y="548"/>
                  </a:lnTo>
                  <a:lnTo>
                    <a:pt x="906" y="262"/>
                  </a:lnTo>
                  <a:lnTo>
                    <a:pt x="45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8" name="Google Shape;11378;p163"/>
            <p:cNvSpPr/>
            <p:nvPr/>
          </p:nvSpPr>
          <p:spPr>
            <a:xfrm>
              <a:off x="2904150" y="2903025"/>
              <a:ext cx="46450" cy="137550"/>
            </a:xfrm>
            <a:custGeom>
              <a:avLst/>
              <a:gdLst/>
              <a:ahLst/>
              <a:cxnLst/>
              <a:rect l="l" t="t" r="r" b="b"/>
              <a:pathLst>
                <a:path w="1858" h="5502" extrusionOk="0">
                  <a:moveTo>
                    <a:pt x="667" y="1"/>
                  </a:moveTo>
                  <a:lnTo>
                    <a:pt x="0" y="4406"/>
                  </a:lnTo>
                  <a:lnTo>
                    <a:pt x="929" y="5502"/>
                  </a:lnTo>
                  <a:lnTo>
                    <a:pt x="1858" y="4406"/>
                  </a:lnTo>
                  <a:lnTo>
                    <a:pt x="1596" y="2716"/>
                  </a:lnTo>
                  <a:lnTo>
                    <a:pt x="1358" y="2716"/>
                  </a:lnTo>
                  <a:cubicBezTo>
                    <a:pt x="977" y="2668"/>
                    <a:pt x="977" y="2120"/>
                    <a:pt x="1358" y="2096"/>
                  </a:cubicBezTo>
                  <a:lnTo>
                    <a:pt x="1358" y="2073"/>
                  </a:lnTo>
                  <a:lnTo>
                    <a:pt x="1501" y="2073"/>
                  </a:lnTo>
                  <a:lnTo>
                    <a:pt x="119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9" name="Google Shape;11379;p163"/>
            <p:cNvSpPr/>
            <p:nvPr/>
          </p:nvSpPr>
          <p:spPr>
            <a:xfrm>
              <a:off x="2814250" y="2824375"/>
              <a:ext cx="113150" cy="235850"/>
            </a:xfrm>
            <a:custGeom>
              <a:avLst/>
              <a:gdLst/>
              <a:ahLst/>
              <a:cxnLst/>
              <a:rect l="l" t="t" r="r" b="b"/>
              <a:pathLst>
                <a:path w="4526" h="9434" extrusionOk="0">
                  <a:moveTo>
                    <a:pt x="292" y="1"/>
                  </a:moveTo>
                  <a:cubicBezTo>
                    <a:pt x="123" y="1"/>
                    <a:pt x="2" y="135"/>
                    <a:pt x="24" y="289"/>
                  </a:cubicBezTo>
                  <a:lnTo>
                    <a:pt x="24" y="9124"/>
                  </a:lnTo>
                  <a:cubicBezTo>
                    <a:pt x="0" y="9291"/>
                    <a:pt x="143" y="9434"/>
                    <a:pt x="334" y="9434"/>
                  </a:cubicBezTo>
                  <a:lnTo>
                    <a:pt x="4525" y="9434"/>
                  </a:lnTo>
                  <a:cubicBezTo>
                    <a:pt x="4438" y="9434"/>
                    <a:pt x="4351" y="9394"/>
                    <a:pt x="4282" y="9332"/>
                  </a:cubicBezTo>
                  <a:lnTo>
                    <a:pt x="4282" y="9332"/>
                  </a:lnTo>
                  <a:lnTo>
                    <a:pt x="3025" y="7838"/>
                  </a:lnTo>
                  <a:cubicBezTo>
                    <a:pt x="2977" y="7767"/>
                    <a:pt x="2953" y="7672"/>
                    <a:pt x="2953" y="7576"/>
                  </a:cubicBezTo>
                  <a:lnTo>
                    <a:pt x="3668" y="2861"/>
                  </a:lnTo>
                  <a:lnTo>
                    <a:pt x="3525" y="2528"/>
                  </a:lnTo>
                  <a:cubicBezTo>
                    <a:pt x="3406" y="2575"/>
                    <a:pt x="3287" y="2599"/>
                    <a:pt x="3168" y="2599"/>
                  </a:cubicBezTo>
                  <a:cubicBezTo>
                    <a:pt x="2834" y="2599"/>
                    <a:pt x="2525" y="2432"/>
                    <a:pt x="2358" y="2147"/>
                  </a:cubicBezTo>
                  <a:lnTo>
                    <a:pt x="1358" y="456"/>
                  </a:lnTo>
                  <a:cubicBezTo>
                    <a:pt x="1262" y="313"/>
                    <a:pt x="1215" y="146"/>
                    <a:pt x="1215" y="3"/>
                  </a:cubicBezTo>
                  <a:lnTo>
                    <a:pt x="334" y="3"/>
                  </a:lnTo>
                  <a:cubicBezTo>
                    <a:pt x="320" y="2"/>
                    <a:pt x="306" y="1"/>
                    <a:pt x="2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0" name="Google Shape;11380;p163"/>
            <p:cNvSpPr/>
            <p:nvPr/>
          </p:nvSpPr>
          <p:spPr>
            <a:xfrm>
              <a:off x="2927375" y="2824375"/>
              <a:ext cx="113100" cy="236450"/>
            </a:xfrm>
            <a:custGeom>
              <a:avLst/>
              <a:gdLst/>
              <a:ahLst/>
              <a:cxnLst/>
              <a:rect l="l" t="t" r="r" b="b"/>
              <a:pathLst>
                <a:path w="4524" h="9458" extrusionOk="0">
                  <a:moveTo>
                    <a:pt x="4228" y="1"/>
                  </a:moveTo>
                  <a:cubicBezTo>
                    <a:pt x="4216" y="1"/>
                    <a:pt x="4204" y="2"/>
                    <a:pt x="4191" y="3"/>
                  </a:cubicBezTo>
                  <a:lnTo>
                    <a:pt x="3286" y="3"/>
                  </a:lnTo>
                  <a:cubicBezTo>
                    <a:pt x="3286" y="146"/>
                    <a:pt x="3239" y="313"/>
                    <a:pt x="3167" y="456"/>
                  </a:cubicBezTo>
                  <a:lnTo>
                    <a:pt x="2167" y="2170"/>
                  </a:lnTo>
                  <a:cubicBezTo>
                    <a:pt x="2000" y="2432"/>
                    <a:pt x="1691" y="2623"/>
                    <a:pt x="1357" y="2623"/>
                  </a:cubicBezTo>
                  <a:cubicBezTo>
                    <a:pt x="1238" y="2623"/>
                    <a:pt x="1119" y="2599"/>
                    <a:pt x="1000" y="2551"/>
                  </a:cubicBezTo>
                  <a:lnTo>
                    <a:pt x="857" y="2885"/>
                  </a:lnTo>
                  <a:lnTo>
                    <a:pt x="1215" y="5242"/>
                  </a:lnTo>
                  <a:lnTo>
                    <a:pt x="1691" y="5242"/>
                  </a:lnTo>
                  <a:cubicBezTo>
                    <a:pt x="1705" y="5241"/>
                    <a:pt x="1720" y="5240"/>
                    <a:pt x="1733" y="5240"/>
                  </a:cubicBezTo>
                  <a:cubicBezTo>
                    <a:pt x="2129" y="5240"/>
                    <a:pt x="2129" y="5864"/>
                    <a:pt x="1733" y="5864"/>
                  </a:cubicBezTo>
                  <a:cubicBezTo>
                    <a:pt x="1720" y="5864"/>
                    <a:pt x="1705" y="5863"/>
                    <a:pt x="1691" y="5862"/>
                  </a:cubicBezTo>
                  <a:lnTo>
                    <a:pt x="1310" y="5862"/>
                  </a:lnTo>
                  <a:lnTo>
                    <a:pt x="1572" y="7600"/>
                  </a:lnTo>
                  <a:cubicBezTo>
                    <a:pt x="1596" y="7695"/>
                    <a:pt x="1548" y="7767"/>
                    <a:pt x="1500" y="7838"/>
                  </a:cubicBezTo>
                  <a:lnTo>
                    <a:pt x="238" y="9362"/>
                  </a:lnTo>
                  <a:cubicBezTo>
                    <a:pt x="191" y="9434"/>
                    <a:pt x="95" y="9458"/>
                    <a:pt x="0" y="9458"/>
                  </a:cubicBezTo>
                  <a:lnTo>
                    <a:pt x="4191" y="9458"/>
                  </a:lnTo>
                  <a:cubicBezTo>
                    <a:pt x="4358" y="9458"/>
                    <a:pt x="4501" y="9315"/>
                    <a:pt x="4501" y="9148"/>
                  </a:cubicBezTo>
                  <a:lnTo>
                    <a:pt x="4501" y="313"/>
                  </a:lnTo>
                  <a:cubicBezTo>
                    <a:pt x="4523" y="136"/>
                    <a:pt x="4382" y="1"/>
                    <a:pt x="422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1" name="Google Shape;11381;p163"/>
          <p:cNvGrpSpPr/>
          <p:nvPr/>
        </p:nvGrpSpPr>
        <p:grpSpPr>
          <a:xfrm>
            <a:off x="2524667" y="2327225"/>
            <a:ext cx="349642" cy="349838"/>
            <a:chOff x="2214125" y="2792750"/>
            <a:chExt cx="267925" cy="268075"/>
          </a:xfrm>
        </p:grpSpPr>
        <p:sp>
          <p:nvSpPr>
            <p:cNvPr id="11382" name="Google Shape;11382;p163"/>
            <p:cNvSpPr/>
            <p:nvPr/>
          </p:nvSpPr>
          <p:spPr>
            <a:xfrm>
              <a:off x="2214125" y="2792750"/>
              <a:ext cx="267925" cy="268075"/>
            </a:xfrm>
            <a:custGeom>
              <a:avLst/>
              <a:gdLst/>
              <a:ahLst/>
              <a:cxnLst/>
              <a:rect l="l" t="t" r="r" b="b"/>
              <a:pathLst>
                <a:path w="10717" h="10723" extrusionOk="0">
                  <a:moveTo>
                    <a:pt x="5370" y="0"/>
                  </a:moveTo>
                  <a:cubicBezTo>
                    <a:pt x="5275" y="0"/>
                    <a:pt x="5180" y="42"/>
                    <a:pt x="5120" y="125"/>
                  </a:cubicBezTo>
                  <a:lnTo>
                    <a:pt x="3858" y="1816"/>
                  </a:lnTo>
                  <a:cubicBezTo>
                    <a:pt x="3692" y="2007"/>
                    <a:pt x="3858" y="2316"/>
                    <a:pt x="4120" y="2316"/>
                  </a:cubicBezTo>
                  <a:lnTo>
                    <a:pt x="4430" y="2316"/>
                  </a:lnTo>
                  <a:lnTo>
                    <a:pt x="4430" y="3054"/>
                  </a:lnTo>
                  <a:cubicBezTo>
                    <a:pt x="3811" y="2626"/>
                    <a:pt x="3096" y="2388"/>
                    <a:pt x="2334" y="2316"/>
                  </a:cubicBezTo>
                  <a:lnTo>
                    <a:pt x="2334" y="2007"/>
                  </a:lnTo>
                  <a:cubicBezTo>
                    <a:pt x="2351" y="1817"/>
                    <a:pt x="2194" y="1678"/>
                    <a:pt x="2025" y="1678"/>
                  </a:cubicBezTo>
                  <a:cubicBezTo>
                    <a:pt x="1960" y="1678"/>
                    <a:pt x="1893" y="1698"/>
                    <a:pt x="1834" y="1745"/>
                  </a:cubicBezTo>
                  <a:lnTo>
                    <a:pt x="167" y="3007"/>
                  </a:lnTo>
                  <a:cubicBezTo>
                    <a:pt x="0" y="3126"/>
                    <a:pt x="0" y="3388"/>
                    <a:pt x="167" y="3507"/>
                  </a:cubicBezTo>
                  <a:lnTo>
                    <a:pt x="1834" y="4769"/>
                  </a:lnTo>
                  <a:cubicBezTo>
                    <a:pt x="1886" y="4808"/>
                    <a:pt x="1953" y="4826"/>
                    <a:pt x="2019" y="4826"/>
                  </a:cubicBezTo>
                  <a:cubicBezTo>
                    <a:pt x="2072" y="4826"/>
                    <a:pt x="2125" y="4814"/>
                    <a:pt x="2167" y="4793"/>
                  </a:cubicBezTo>
                  <a:cubicBezTo>
                    <a:pt x="2286" y="4745"/>
                    <a:pt x="2334" y="4626"/>
                    <a:pt x="2334" y="4507"/>
                  </a:cubicBezTo>
                  <a:lnTo>
                    <a:pt x="2334" y="4221"/>
                  </a:lnTo>
                  <a:cubicBezTo>
                    <a:pt x="3525" y="4364"/>
                    <a:pt x="4430" y="5388"/>
                    <a:pt x="4430" y="6603"/>
                  </a:cubicBezTo>
                  <a:lnTo>
                    <a:pt x="4430" y="10413"/>
                  </a:lnTo>
                  <a:cubicBezTo>
                    <a:pt x="4430" y="10580"/>
                    <a:pt x="4573" y="10723"/>
                    <a:pt x="4739" y="10723"/>
                  </a:cubicBezTo>
                  <a:lnTo>
                    <a:pt x="6002" y="10723"/>
                  </a:lnTo>
                  <a:cubicBezTo>
                    <a:pt x="6168" y="10723"/>
                    <a:pt x="6335" y="10580"/>
                    <a:pt x="6335" y="10413"/>
                  </a:cubicBezTo>
                  <a:lnTo>
                    <a:pt x="6335" y="8698"/>
                  </a:lnTo>
                  <a:cubicBezTo>
                    <a:pt x="6335" y="7484"/>
                    <a:pt x="7216" y="6460"/>
                    <a:pt x="8407" y="6317"/>
                  </a:cubicBezTo>
                  <a:lnTo>
                    <a:pt x="8407" y="6603"/>
                  </a:lnTo>
                  <a:cubicBezTo>
                    <a:pt x="8407" y="6794"/>
                    <a:pt x="8571" y="6921"/>
                    <a:pt x="8734" y="6921"/>
                  </a:cubicBezTo>
                  <a:cubicBezTo>
                    <a:pt x="8795" y="6921"/>
                    <a:pt x="8855" y="6903"/>
                    <a:pt x="8907" y="6865"/>
                  </a:cubicBezTo>
                  <a:lnTo>
                    <a:pt x="10598" y="5603"/>
                  </a:lnTo>
                  <a:cubicBezTo>
                    <a:pt x="10669" y="5531"/>
                    <a:pt x="10717" y="5460"/>
                    <a:pt x="10717" y="5341"/>
                  </a:cubicBezTo>
                  <a:cubicBezTo>
                    <a:pt x="10717" y="5245"/>
                    <a:pt x="10669" y="5150"/>
                    <a:pt x="10598" y="5102"/>
                  </a:cubicBezTo>
                  <a:lnTo>
                    <a:pt x="8907" y="3840"/>
                  </a:lnTo>
                  <a:cubicBezTo>
                    <a:pt x="8854" y="3801"/>
                    <a:pt x="8795" y="3783"/>
                    <a:pt x="8732" y="3783"/>
                  </a:cubicBezTo>
                  <a:cubicBezTo>
                    <a:pt x="8681" y="3783"/>
                    <a:pt x="8627" y="3795"/>
                    <a:pt x="8573" y="3816"/>
                  </a:cubicBezTo>
                  <a:cubicBezTo>
                    <a:pt x="8478" y="3864"/>
                    <a:pt x="8407" y="3983"/>
                    <a:pt x="8407" y="4102"/>
                  </a:cubicBezTo>
                  <a:lnTo>
                    <a:pt x="8407" y="4412"/>
                  </a:lnTo>
                  <a:cubicBezTo>
                    <a:pt x="7669" y="4483"/>
                    <a:pt x="6954" y="4721"/>
                    <a:pt x="6335" y="5150"/>
                  </a:cubicBezTo>
                  <a:lnTo>
                    <a:pt x="6335" y="2316"/>
                  </a:lnTo>
                  <a:lnTo>
                    <a:pt x="6621" y="2316"/>
                  </a:lnTo>
                  <a:cubicBezTo>
                    <a:pt x="6883" y="2316"/>
                    <a:pt x="7026" y="2007"/>
                    <a:pt x="6883" y="1816"/>
                  </a:cubicBezTo>
                  <a:lnTo>
                    <a:pt x="5620" y="125"/>
                  </a:lnTo>
                  <a:cubicBezTo>
                    <a:pt x="5561" y="42"/>
                    <a:pt x="5466" y="0"/>
                    <a:pt x="53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3" name="Google Shape;11383;p163"/>
            <p:cNvSpPr/>
            <p:nvPr/>
          </p:nvSpPr>
          <p:spPr>
            <a:xfrm>
              <a:off x="2249850" y="2974475"/>
              <a:ext cx="60750" cy="15500"/>
            </a:xfrm>
            <a:custGeom>
              <a:avLst/>
              <a:gdLst/>
              <a:ahLst/>
              <a:cxnLst/>
              <a:rect l="l" t="t" r="r" b="b"/>
              <a:pathLst>
                <a:path w="2430" h="620" extrusionOk="0">
                  <a:moveTo>
                    <a:pt x="381" y="1"/>
                  </a:moveTo>
                  <a:cubicBezTo>
                    <a:pt x="0" y="24"/>
                    <a:pt x="0" y="572"/>
                    <a:pt x="381" y="620"/>
                  </a:cubicBezTo>
                  <a:lnTo>
                    <a:pt x="2048" y="620"/>
                  </a:lnTo>
                  <a:cubicBezTo>
                    <a:pt x="2429" y="572"/>
                    <a:pt x="2429" y="24"/>
                    <a:pt x="2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4" name="Google Shape;11384;p163"/>
            <p:cNvSpPr/>
            <p:nvPr/>
          </p:nvSpPr>
          <p:spPr>
            <a:xfrm>
              <a:off x="2223050" y="2974475"/>
              <a:ext cx="15500" cy="15500"/>
            </a:xfrm>
            <a:custGeom>
              <a:avLst/>
              <a:gdLst/>
              <a:ahLst/>
              <a:cxnLst/>
              <a:rect l="l" t="t" r="r" b="b"/>
              <a:pathLst>
                <a:path w="620" h="620" extrusionOk="0">
                  <a:moveTo>
                    <a:pt x="310" y="1"/>
                  </a:moveTo>
                  <a:cubicBezTo>
                    <a:pt x="143" y="1"/>
                    <a:pt x="0" y="143"/>
                    <a:pt x="0" y="310"/>
                  </a:cubicBezTo>
                  <a:cubicBezTo>
                    <a:pt x="0" y="477"/>
                    <a:pt x="143" y="620"/>
                    <a:pt x="310" y="620"/>
                  </a:cubicBezTo>
                  <a:cubicBezTo>
                    <a:pt x="477" y="620"/>
                    <a:pt x="620" y="477"/>
                    <a:pt x="620" y="310"/>
                  </a:cubicBezTo>
                  <a:cubicBezTo>
                    <a:pt x="620" y="143"/>
                    <a:pt x="477" y="1"/>
                    <a:pt x="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5" name="Google Shape;11385;p163"/>
            <p:cNvSpPr/>
            <p:nvPr/>
          </p:nvSpPr>
          <p:spPr>
            <a:xfrm>
              <a:off x="2249850" y="2974475"/>
              <a:ext cx="60750" cy="15500"/>
            </a:xfrm>
            <a:custGeom>
              <a:avLst/>
              <a:gdLst/>
              <a:ahLst/>
              <a:cxnLst/>
              <a:rect l="l" t="t" r="r" b="b"/>
              <a:pathLst>
                <a:path w="2430" h="620" extrusionOk="0">
                  <a:moveTo>
                    <a:pt x="381" y="1"/>
                  </a:moveTo>
                  <a:cubicBezTo>
                    <a:pt x="0" y="24"/>
                    <a:pt x="0" y="572"/>
                    <a:pt x="381" y="620"/>
                  </a:cubicBezTo>
                  <a:lnTo>
                    <a:pt x="2048" y="620"/>
                  </a:lnTo>
                  <a:cubicBezTo>
                    <a:pt x="2429" y="572"/>
                    <a:pt x="2429" y="24"/>
                    <a:pt x="2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6" name="Google Shape;11386;p163"/>
            <p:cNvSpPr/>
            <p:nvPr/>
          </p:nvSpPr>
          <p:spPr>
            <a:xfrm>
              <a:off x="2223050" y="2974475"/>
              <a:ext cx="15500" cy="15500"/>
            </a:xfrm>
            <a:custGeom>
              <a:avLst/>
              <a:gdLst/>
              <a:ahLst/>
              <a:cxnLst/>
              <a:rect l="l" t="t" r="r" b="b"/>
              <a:pathLst>
                <a:path w="620" h="620" extrusionOk="0">
                  <a:moveTo>
                    <a:pt x="310" y="1"/>
                  </a:moveTo>
                  <a:cubicBezTo>
                    <a:pt x="143" y="1"/>
                    <a:pt x="0" y="143"/>
                    <a:pt x="0" y="310"/>
                  </a:cubicBezTo>
                  <a:cubicBezTo>
                    <a:pt x="0" y="477"/>
                    <a:pt x="143" y="620"/>
                    <a:pt x="310" y="620"/>
                  </a:cubicBezTo>
                  <a:cubicBezTo>
                    <a:pt x="477" y="620"/>
                    <a:pt x="620" y="477"/>
                    <a:pt x="620" y="310"/>
                  </a:cubicBezTo>
                  <a:cubicBezTo>
                    <a:pt x="620" y="143"/>
                    <a:pt x="477" y="1"/>
                    <a:pt x="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7" name="Google Shape;11387;p163"/>
            <p:cNvSpPr/>
            <p:nvPr/>
          </p:nvSpPr>
          <p:spPr>
            <a:xfrm>
              <a:off x="2249850" y="2942925"/>
              <a:ext cx="60750" cy="15500"/>
            </a:xfrm>
            <a:custGeom>
              <a:avLst/>
              <a:gdLst/>
              <a:ahLst/>
              <a:cxnLst/>
              <a:rect l="l" t="t" r="r" b="b"/>
              <a:pathLst>
                <a:path w="2430" h="620" extrusionOk="0">
                  <a:moveTo>
                    <a:pt x="381" y="0"/>
                  </a:moveTo>
                  <a:cubicBezTo>
                    <a:pt x="0" y="48"/>
                    <a:pt x="0" y="596"/>
                    <a:pt x="381" y="620"/>
                  </a:cubicBezTo>
                  <a:lnTo>
                    <a:pt x="2048" y="620"/>
                  </a:lnTo>
                  <a:cubicBezTo>
                    <a:pt x="2429" y="596"/>
                    <a:pt x="2429" y="48"/>
                    <a:pt x="20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8" name="Google Shape;11388;p163"/>
            <p:cNvSpPr/>
            <p:nvPr/>
          </p:nvSpPr>
          <p:spPr>
            <a:xfrm>
              <a:off x="2223050" y="2942925"/>
              <a:ext cx="15500" cy="15500"/>
            </a:xfrm>
            <a:custGeom>
              <a:avLst/>
              <a:gdLst/>
              <a:ahLst/>
              <a:cxnLst/>
              <a:rect l="l" t="t" r="r" b="b"/>
              <a:pathLst>
                <a:path w="620" h="620" extrusionOk="0">
                  <a:moveTo>
                    <a:pt x="310" y="0"/>
                  </a:moveTo>
                  <a:cubicBezTo>
                    <a:pt x="143" y="0"/>
                    <a:pt x="0" y="143"/>
                    <a:pt x="0" y="310"/>
                  </a:cubicBezTo>
                  <a:cubicBezTo>
                    <a:pt x="0" y="477"/>
                    <a:pt x="143" y="620"/>
                    <a:pt x="310" y="620"/>
                  </a:cubicBezTo>
                  <a:cubicBezTo>
                    <a:pt x="477" y="620"/>
                    <a:pt x="620" y="477"/>
                    <a:pt x="620" y="310"/>
                  </a:cubicBezTo>
                  <a:cubicBezTo>
                    <a:pt x="620" y="143"/>
                    <a:pt x="477" y="0"/>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9" name="Google Shape;11389;p163"/>
            <p:cNvSpPr/>
            <p:nvPr/>
          </p:nvSpPr>
          <p:spPr>
            <a:xfrm>
              <a:off x="2249850" y="3005425"/>
              <a:ext cx="60750" cy="16100"/>
            </a:xfrm>
            <a:custGeom>
              <a:avLst/>
              <a:gdLst/>
              <a:ahLst/>
              <a:cxnLst/>
              <a:rect l="l" t="t" r="r" b="b"/>
              <a:pathLst>
                <a:path w="2430" h="644" extrusionOk="0">
                  <a:moveTo>
                    <a:pt x="381" y="1"/>
                  </a:moveTo>
                  <a:cubicBezTo>
                    <a:pt x="0" y="49"/>
                    <a:pt x="0" y="596"/>
                    <a:pt x="381" y="644"/>
                  </a:cubicBezTo>
                  <a:lnTo>
                    <a:pt x="2048" y="644"/>
                  </a:lnTo>
                  <a:cubicBezTo>
                    <a:pt x="2429" y="596"/>
                    <a:pt x="2429" y="49"/>
                    <a:pt x="2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0" name="Google Shape;11390;p163"/>
            <p:cNvSpPr/>
            <p:nvPr/>
          </p:nvSpPr>
          <p:spPr>
            <a:xfrm>
              <a:off x="2223050" y="3006025"/>
              <a:ext cx="15500" cy="15500"/>
            </a:xfrm>
            <a:custGeom>
              <a:avLst/>
              <a:gdLst/>
              <a:ahLst/>
              <a:cxnLst/>
              <a:rect l="l" t="t" r="r" b="b"/>
              <a:pathLst>
                <a:path w="620" h="620" extrusionOk="0">
                  <a:moveTo>
                    <a:pt x="310" y="1"/>
                  </a:moveTo>
                  <a:cubicBezTo>
                    <a:pt x="143" y="1"/>
                    <a:pt x="0" y="120"/>
                    <a:pt x="0" y="310"/>
                  </a:cubicBezTo>
                  <a:cubicBezTo>
                    <a:pt x="0" y="477"/>
                    <a:pt x="143" y="620"/>
                    <a:pt x="310" y="620"/>
                  </a:cubicBezTo>
                  <a:cubicBezTo>
                    <a:pt x="477" y="620"/>
                    <a:pt x="620" y="477"/>
                    <a:pt x="620" y="310"/>
                  </a:cubicBezTo>
                  <a:cubicBezTo>
                    <a:pt x="620" y="120"/>
                    <a:pt x="477" y="1"/>
                    <a:pt x="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1" name="Google Shape;11391;p163"/>
            <p:cNvSpPr/>
            <p:nvPr/>
          </p:nvSpPr>
          <p:spPr>
            <a:xfrm>
              <a:off x="2249850" y="3037000"/>
              <a:ext cx="60750" cy="16100"/>
            </a:xfrm>
            <a:custGeom>
              <a:avLst/>
              <a:gdLst/>
              <a:ahLst/>
              <a:cxnLst/>
              <a:rect l="l" t="t" r="r" b="b"/>
              <a:pathLst>
                <a:path w="2430" h="644" extrusionOk="0">
                  <a:moveTo>
                    <a:pt x="381" y="0"/>
                  </a:moveTo>
                  <a:cubicBezTo>
                    <a:pt x="0" y="48"/>
                    <a:pt x="0" y="595"/>
                    <a:pt x="381" y="643"/>
                  </a:cubicBezTo>
                  <a:lnTo>
                    <a:pt x="2048" y="643"/>
                  </a:lnTo>
                  <a:cubicBezTo>
                    <a:pt x="2429" y="595"/>
                    <a:pt x="2429" y="48"/>
                    <a:pt x="20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2" name="Google Shape;11392;p163"/>
            <p:cNvSpPr/>
            <p:nvPr/>
          </p:nvSpPr>
          <p:spPr>
            <a:xfrm>
              <a:off x="2223050" y="3037000"/>
              <a:ext cx="15500" cy="16100"/>
            </a:xfrm>
            <a:custGeom>
              <a:avLst/>
              <a:gdLst/>
              <a:ahLst/>
              <a:cxnLst/>
              <a:rect l="l" t="t" r="r" b="b"/>
              <a:pathLst>
                <a:path w="620" h="644" extrusionOk="0">
                  <a:moveTo>
                    <a:pt x="310" y="0"/>
                  </a:moveTo>
                  <a:cubicBezTo>
                    <a:pt x="143" y="0"/>
                    <a:pt x="0" y="143"/>
                    <a:pt x="0" y="310"/>
                  </a:cubicBezTo>
                  <a:cubicBezTo>
                    <a:pt x="0" y="500"/>
                    <a:pt x="143" y="643"/>
                    <a:pt x="310" y="643"/>
                  </a:cubicBezTo>
                  <a:cubicBezTo>
                    <a:pt x="477" y="643"/>
                    <a:pt x="620" y="500"/>
                    <a:pt x="620" y="310"/>
                  </a:cubicBezTo>
                  <a:cubicBezTo>
                    <a:pt x="620" y="143"/>
                    <a:pt x="477" y="0"/>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3" name="Google Shape;11393;p163"/>
          <p:cNvGrpSpPr/>
          <p:nvPr/>
        </p:nvGrpSpPr>
        <p:grpSpPr>
          <a:xfrm>
            <a:off x="1766364" y="2327420"/>
            <a:ext cx="352774" cy="349642"/>
            <a:chOff x="1633050" y="2792900"/>
            <a:chExt cx="270325" cy="267925"/>
          </a:xfrm>
        </p:grpSpPr>
        <p:sp>
          <p:nvSpPr>
            <p:cNvPr id="11394" name="Google Shape;11394;p163"/>
            <p:cNvSpPr/>
            <p:nvPr/>
          </p:nvSpPr>
          <p:spPr>
            <a:xfrm>
              <a:off x="1633050" y="2962425"/>
              <a:ext cx="101825" cy="98400"/>
            </a:xfrm>
            <a:custGeom>
              <a:avLst/>
              <a:gdLst/>
              <a:ahLst/>
              <a:cxnLst/>
              <a:rect l="l" t="t" r="r" b="b"/>
              <a:pathLst>
                <a:path w="4073" h="3936" extrusionOk="0">
                  <a:moveTo>
                    <a:pt x="2504" y="0"/>
                  </a:moveTo>
                  <a:cubicBezTo>
                    <a:pt x="2394" y="0"/>
                    <a:pt x="2287" y="42"/>
                    <a:pt x="2215" y="125"/>
                  </a:cubicBezTo>
                  <a:lnTo>
                    <a:pt x="477" y="1888"/>
                  </a:lnTo>
                  <a:cubicBezTo>
                    <a:pt x="0" y="2340"/>
                    <a:pt x="0" y="3102"/>
                    <a:pt x="477" y="3578"/>
                  </a:cubicBezTo>
                  <a:cubicBezTo>
                    <a:pt x="703" y="3817"/>
                    <a:pt x="1012" y="3936"/>
                    <a:pt x="1322" y="3936"/>
                  </a:cubicBezTo>
                  <a:cubicBezTo>
                    <a:pt x="1632" y="3936"/>
                    <a:pt x="1941" y="3817"/>
                    <a:pt x="2167" y="3578"/>
                  </a:cubicBezTo>
                  <a:lnTo>
                    <a:pt x="3906" y="1840"/>
                  </a:lnTo>
                  <a:cubicBezTo>
                    <a:pt x="4073" y="1673"/>
                    <a:pt x="4073" y="1411"/>
                    <a:pt x="3906" y="1245"/>
                  </a:cubicBezTo>
                  <a:lnTo>
                    <a:pt x="2810" y="125"/>
                  </a:lnTo>
                  <a:cubicBezTo>
                    <a:pt x="2727" y="42"/>
                    <a:pt x="2614" y="0"/>
                    <a:pt x="25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5" name="Google Shape;11395;p163"/>
            <p:cNvSpPr/>
            <p:nvPr/>
          </p:nvSpPr>
          <p:spPr>
            <a:xfrm>
              <a:off x="1714025" y="2935775"/>
              <a:ext cx="46450" cy="47050"/>
            </a:xfrm>
            <a:custGeom>
              <a:avLst/>
              <a:gdLst/>
              <a:ahLst/>
              <a:cxnLst/>
              <a:rect l="l" t="t" r="r" b="b"/>
              <a:pathLst>
                <a:path w="1858" h="1882" extrusionOk="0">
                  <a:moveTo>
                    <a:pt x="738" y="1"/>
                  </a:moveTo>
                  <a:lnTo>
                    <a:pt x="0" y="763"/>
                  </a:lnTo>
                  <a:lnTo>
                    <a:pt x="1096" y="1882"/>
                  </a:lnTo>
                  <a:lnTo>
                    <a:pt x="1858" y="1120"/>
                  </a:lnTo>
                  <a:cubicBezTo>
                    <a:pt x="1405" y="834"/>
                    <a:pt x="1024" y="453"/>
                    <a:pt x="7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6" name="Google Shape;11396;p163"/>
            <p:cNvSpPr/>
            <p:nvPr/>
          </p:nvSpPr>
          <p:spPr>
            <a:xfrm>
              <a:off x="1701525" y="2792900"/>
              <a:ext cx="201850" cy="172750"/>
            </a:xfrm>
            <a:custGeom>
              <a:avLst/>
              <a:gdLst/>
              <a:ahLst/>
              <a:cxnLst/>
              <a:rect l="l" t="t" r="r" b="b"/>
              <a:pathLst>
                <a:path w="8074" h="6910" extrusionOk="0">
                  <a:moveTo>
                    <a:pt x="3906" y="2405"/>
                  </a:moveTo>
                  <a:cubicBezTo>
                    <a:pt x="4168" y="2405"/>
                    <a:pt x="4310" y="2739"/>
                    <a:pt x="4120" y="2929"/>
                  </a:cubicBezTo>
                  <a:cubicBezTo>
                    <a:pt x="4056" y="3001"/>
                    <a:pt x="3974" y="3033"/>
                    <a:pt x="3893" y="3033"/>
                  </a:cubicBezTo>
                  <a:cubicBezTo>
                    <a:pt x="3731" y="3033"/>
                    <a:pt x="3572" y="2905"/>
                    <a:pt x="3572" y="2715"/>
                  </a:cubicBezTo>
                  <a:cubicBezTo>
                    <a:pt x="3572" y="2548"/>
                    <a:pt x="3715" y="2405"/>
                    <a:pt x="3906" y="2405"/>
                  </a:cubicBezTo>
                  <a:close/>
                  <a:moveTo>
                    <a:pt x="5364" y="3861"/>
                  </a:moveTo>
                  <a:cubicBezTo>
                    <a:pt x="5520" y="3861"/>
                    <a:pt x="5668" y="3977"/>
                    <a:pt x="5668" y="4168"/>
                  </a:cubicBezTo>
                  <a:cubicBezTo>
                    <a:pt x="5668" y="4358"/>
                    <a:pt x="5525" y="4501"/>
                    <a:pt x="5358" y="4501"/>
                  </a:cubicBezTo>
                  <a:lnTo>
                    <a:pt x="5358" y="4477"/>
                  </a:lnTo>
                  <a:cubicBezTo>
                    <a:pt x="5072" y="4477"/>
                    <a:pt x="4930" y="4144"/>
                    <a:pt x="5144" y="3953"/>
                  </a:cubicBezTo>
                  <a:cubicBezTo>
                    <a:pt x="5207" y="3890"/>
                    <a:pt x="5287" y="3861"/>
                    <a:pt x="5364" y="3861"/>
                  </a:cubicBezTo>
                  <a:close/>
                  <a:moveTo>
                    <a:pt x="5457" y="2292"/>
                  </a:moveTo>
                  <a:cubicBezTo>
                    <a:pt x="5537" y="2292"/>
                    <a:pt x="5620" y="2322"/>
                    <a:pt x="5692" y="2382"/>
                  </a:cubicBezTo>
                  <a:cubicBezTo>
                    <a:pt x="5811" y="2501"/>
                    <a:pt x="5811" y="2715"/>
                    <a:pt x="5692" y="2834"/>
                  </a:cubicBezTo>
                  <a:lnTo>
                    <a:pt x="4001" y="4501"/>
                  </a:lnTo>
                  <a:cubicBezTo>
                    <a:pt x="3953" y="4549"/>
                    <a:pt x="3882" y="4596"/>
                    <a:pt x="3787" y="4596"/>
                  </a:cubicBezTo>
                  <a:cubicBezTo>
                    <a:pt x="3501" y="4596"/>
                    <a:pt x="3382" y="4263"/>
                    <a:pt x="3572" y="4049"/>
                  </a:cubicBezTo>
                  <a:lnTo>
                    <a:pt x="5239" y="2382"/>
                  </a:lnTo>
                  <a:cubicBezTo>
                    <a:pt x="5299" y="2322"/>
                    <a:pt x="5376" y="2292"/>
                    <a:pt x="5457" y="2292"/>
                  </a:cubicBezTo>
                  <a:close/>
                  <a:moveTo>
                    <a:pt x="4620" y="0"/>
                  </a:moveTo>
                  <a:cubicBezTo>
                    <a:pt x="1548" y="0"/>
                    <a:pt x="0" y="3715"/>
                    <a:pt x="2191" y="5882"/>
                  </a:cubicBezTo>
                  <a:cubicBezTo>
                    <a:pt x="2893" y="6592"/>
                    <a:pt x="3758" y="6910"/>
                    <a:pt x="4607" y="6910"/>
                  </a:cubicBezTo>
                  <a:cubicBezTo>
                    <a:pt x="6376" y="6910"/>
                    <a:pt x="8073" y="5530"/>
                    <a:pt x="8073" y="3453"/>
                  </a:cubicBezTo>
                  <a:cubicBezTo>
                    <a:pt x="8073" y="1548"/>
                    <a:pt x="6525" y="0"/>
                    <a:pt x="4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7" name="Google Shape;11397;p163"/>
          <p:cNvGrpSpPr/>
          <p:nvPr/>
        </p:nvGrpSpPr>
        <p:grpSpPr>
          <a:xfrm>
            <a:off x="997165" y="2327355"/>
            <a:ext cx="366770" cy="349512"/>
            <a:chOff x="1043625" y="2792850"/>
            <a:chExt cx="281050" cy="267825"/>
          </a:xfrm>
        </p:grpSpPr>
        <p:sp>
          <p:nvSpPr>
            <p:cNvPr id="11398" name="Google Shape;11398;p163"/>
            <p:cNvSpPr/>
            <p:nvPr/>
          </p:nvSpPr>
          <p:spPr>
            <a:xfrm>
              <a:off x="1151700" y="2869575"/>
              <a:ext cx="92600" cy="91225"/>
            </a:xfrm>
            <a:custGeom>
              <a:avLst/>
              <a:gdLst/>
              <a:ahLst/>
              <a:cxnLst/>
              <a:rect l="l" t="t" r="r" b="b"/>
              <a:pathLst>
                <a:path w="3704" h="3649" extrusionOk="0">
                  <a:moveTo>
                    <a:pt x="408" y="0"/>
                  </a:moveTo>
                  <a:cubicBezTo>
                    <a:pt x="196" y="0"/>
                    <a:pt x="0" y="212"/>
                    <a:pt x="131" y="458"/>
                  </a:cubicBezTo>
                  <a:lnTo>
                    <a:pt x="822" y="1672"/>
                  </a:lnTo>
                  <a:cubicBezTo>
                    <a:pt x="679" y="1839"/>
                    <a:pt x="608" y="2077"/>
                    <a:pt x="608" y="2291"/>
                  </a:cubicBezTo>
                  <a:cubicBezTo>
                    <a:pt x="608" y="2856"/>
                    <a:pt x="1060" y="3236"/>
                    <a:pt x="1543" y="3236"/>
                  </a:cubicBezTo>
                  <a:cubicBezTo>
                    <a:pt x="1753" y="3236"/>
                    <a:pt x="1968" y="3164"/>
                    <a:pt x="2156" y="3006"/>
                  </a:cubicBezTo>
                  <a:lnTo>
                    <a:pt x="3203" y="3601"/>
                  </a:lnTo>
                  <a:cubicBezTo>
                    <a:pt x="3251" y="3625"/>
                    <a:pt x="3299" y="3649"/>
                    <a:pt x="3370" y="3649"/>
                  </a:cubicBezTo>
                  <a:cubicBezTo>
                    <a:pt x="3465" y="3649"/>
                    <a:pt x="3584" y="3577"/>
                    <a:pt x="3632" y="3482"/>
                  </a:cubicBezTo>
                  <a:cubicBezTo>
                    <a:pt x="3703" y="3339"/>
                    <a:pt x="3656" y="3149"/>
                    <a:pt x="3513" y="3053"/>
                  </a:cubicBezTo>
                  <a:lnTo>
                    <a:pt x="3537" y="3053"/>
                  </a:lnTo>
                  <a:lnTo>
                    <a:pt x="2489" y="2458"/>
                  </a:lnTo>
                  <a:cubicBezTo>
                    <a:pt x="2489" y="2410"/>
                    <a:pt x="2489" y="2339"/>
                    <a:pt x="2489" y="2291"/>
                  </a:cubicBezTo>
                  <a:cubicBezTo>
                    <a:pt x="2489" y="1767"/>
                    <a:pt x="2060" y="1339"/>
                    <a:pt x="1536" y="1339"/>
                  </a:cubicBezTo>
                  <a:cubicBezTo>
                    <a:pt x="1489" y="1339"/>
                    <a:pt x="1441" y="1363"/>
                    <a:pt x="1370" y="1363"/>
                  </a:cubicBezTo>
                  <a:lnTo>
                    <a:pt x="679" y="148"/>
                  </a:lnTo>
                  <a:cubicBezTo>
                    <a:pt x="605" y="44"/>
                    <a:pt x="505" y="0"/>
                    <a:pt x="4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9" name="Google Shape;11399;p163"/>
            <p:cNvSpPr/>
            <p:nvPr/>
          </p:nvSpPr>
          <p:spPr>
            <a:xfrm>
              <a:off x="1043625" y="2792850"/>
              <a:ext cx="281050" cy="267825"/>
            </a:xfrm>
            <a:custGeom>
              <a:avLst/>
              <a:gdLst/>
              <a:ahLst/>
              <a:cxnLst/>
              <a:rect l="l" t="t" r="r" b="b"/>
              <a:pathLst>
                <a:path w="11242" h="10713" extrusionOk="0">
                  <a:moveTo>
                    <a:pt x="5883" y="0"/>
                  </a:moveTo>
                  <a:cubicBezTo>
                    <a:pt x="4598" y="0"/>
                    <a:pt x="3318" y="457"/>
                    <a:pt x="2311" y="1360"/>
                  </a:cubicBezTo>
                  <a:cubicBezTo>
                    <a:pt x="477" y="3003"/>
                    <a:pt x="1" y="5694"/>
                    <a:pt x="1144" y="7861"/>
                  </a:cubicBezTo>
                  <a:cubicBezTo>
                    <a:pt x="2079" y="9653"/>
                    <a:pt x="3923" y="10713"/>
                    <a:pt x="5867" y="10713"/>
                  </a:cubicBezTo>
                  <a:cubicBezTo>
                    <a:pt x="6299" y="10713"/>
                    <a:pt x="6736" y="10660"/>
                    <a:pt x="7169" y="10552"/>
                  </a:cubicBezTo>
                  <a:cubicBezTo>
                    <a:pt x="9574" y="9957"/>
                    <a:pt x="11241" y="7813"/>
                    <a:pt x="11241" y="5360"/>
                  </a:cubicBezTo>
                  <a:cubicBezTo>
                    <a:pt x="11241" y="5170"/>
                    <a:pt x="11099" y="5051"/>
                    <a:pt x="10932" y="5051"/>
                  </a:cubicBezTo>
                  <a:lnTo>
                    <a:pt x="9265" y="5051"/>
                  </a:lnTo>
                  <a:cubicBezTo>
                    <a:pt x="8884" y="5075"/>
                    <a:pt x="8884" y="5622"/>
                    <a:pt x="9265" y="5670"/>
                  </a:cubicBezTo>
                  <a:lnTo>
                    <a:pt x="9717" y="5670"/>
                  </a:lnTo>
                  <a:cubicBezTo>
                    <a:pt x="9693" y="6122"/>
                    <a:pt x="9574" y="6575"/>
                    <a:pt x="9360" y="7004"/>
                  </a:cubicBezTo>
                  <a:lnTo>
                    <a:pt x="8979" y="6765"/>
                  </a:lnTo>
                  <a:cubicBezTo>
                    <a:pt x="8922" y="6731"/>
                    <a:pt x="8866" y="6717"/>
                    <a:pt x="8814" y="6717"/>
                  </a:cubicBezTo>
                  <a:cubicBezTo>
                    <a:pt x="8534" y="6717"/>
                    <a:pt x="8349" y="7133"/>
                    <a:pt x="8669" y="7313"/>
                  </a:cubicBezTo>
                  <a:lnTo>
                    <a:pt x="9051" y="7527"/>
                  </a:lnTo>
                  <a:cubicBezTo>
                    <a:pt x="8789" y="7909"/>
                    <a:pt x="8455" y="8242"/>
                    <a:pt x="8074" y="8504"/>
                  </a:cubicBezTo>
                  <a:lnTo>
                    <a:pt x="7860" y="8123"/>
                  </a:lnTo>
                  <a:cubicBezTo>
                    <a:pt x="7792" y="8003"/>
                    <a:pt x="7692" y="7954"/>
                    <a:pt x="7593" y="7954"/>
                  </a:cubicBezTo>
                  <a:cubicBezTo>
                    <a:pt x="7376" y="7954"/>
                    <a:pt x="7165" y="8188"/>
                    <a:pt x="7312" y="8432"/>
                  </a:cubicBezTo>
                  <a:lnTo>
                    <a:pt x="7550" y="8813"/>
                  </a:lnTo>
                  <a:cubicBezTo>
                    <a:pt x="7122" y="9028"/>
                    <a:pt x="6669" y="9147"/>
                    <a:pt x="6217" y="9171"/>
                  </a:cubicBezTo>
                  <a:lnTo>
                    <a:pt x="6217" y="8718"/>
                  </a:lnTo>
                  <a:cubicBezTo>
                    <a:pt x="6217" y="8516"/>
                    <a:pt x="6062" y="8415"/>
                    <a:pt x="5907" y="8415"/>
                  </a:cubicBezTo>
                  <a:cubicBezTo>
                    <a:pt x="5752" y="8415"/>
                    <a:pt x="5597" y="8516"/>
                    <a:pt x="5597" y="8718"/>
                  </a:cubicBezTo>
                  <a:lnTo>
                    <a:pt x="5597" y="9171"/>
                  </a:lnTo>
                  <a:cubicBezTo>
                    <a:pt x="5121" y="9147"/>
                    <a:pt x="4669" y="9028"/>
                    <a:pt x="4264" y="8813"/>
                  </a:cubicBezTo>
                  <a:lnTo>
                    <a:pt x="4478" y="8432"/>
                  </a:lnTo>
                  <a:cubicBezTo>
                    <a:pt x="4625" y="8188"/>
                    <a:pt x="4414" y="7954"/>
                    <a:pt x="4205" y="7954"/>
                  </a:cubicBezTo>
                  <a:cubicBezTo>
                    <a:pt x="4109" y="7954"/>
                    <a:pt x="4014" y="8003"/>
                    <a:pt x="3954" y="8123"/>
                  </a:cubicBezTo>
                  <a:lnTo>
                    <a:pt x="3716" y="8504"/>
                  </a:lnTo>
                  <a:cubicBezTo>
                    <a:pt x="3335" y="8242"/>
                    <a:pt x="3002" y="7909"/>
                    <a:pt x="2740" y="7527"/>
                  </a:cubicBezTo>
                  <a:lnTo>
                    <a:pt x="3145" y="7313"/>
                  </a:lnTo>
                  <a:cubicBezTo>
                    <a:pt x="3394" y="7126"/>
                    <a:pt x="3244" y="6739"/>
                    <a:pt x="2964" y="6739"/>
                  </a:cubicBezTo>
                  <a:cubicBezTo>
                    <a:pt x="2924" y="6739"/>
                    <a:pt x="2880" y="6747"/>
                    <a:pt x="2835" y="6765"/>
                  </a:cubicBezTo>
                  <a:lnTo>
                    <a:pt x="2454" y="7004"/>
                  </a:lnTo>
                  <a:cubicBezTo>
                    <a:pt x="2240" y="6575"/>
                    <a:pt x="2120" y="6122"/>
                    <a:pt x="2097" y="5670"/>
                  </a:cubicBezTo>
                  <a:lnTo>
                    <a:pt x="2549" y="5670"/>
                  </a:lnTo>
                  <a:cubicBezTo>
                    <a:pt x="2930" y="5622"/>
                    <a:pt x="2930" y="5075"/>
                    <a:pt x="2549" y="5051"/>
                  </a:cubicBezTo>
                  <a:lnTo>
                    <a:pt x="2097" y="5051"/>
                  </a:lnTo>
                  <a:cubicBezTo>
                    <a:pt x="2120" y="4575"/>
                    <a:pt x="2240" y="4122"/>
                    <a:pt x="2454" y="3717"/>
                  </a:cubicBezTo>
                  <a:lnTo>
                    <a:pt x="2835" y="3932"/>
                  </a:lnTo>
                  <a:cubicBezTo>
                    <a:pt x="2903" y="3982"/>
                    <a:pt x="2970" y="4004"/>
                    <a:pt x="3032" y="4004"/>
                  </a:cubicBezTo>
                  <a:cubicBezTo>
                    <a:pt x="3318" y="4004"/>
                    <a:pt x="3497" y="3545"/>
                    <a:pt x="3145" y="3408"/>
                  </a:cubicBezTo>
                  <a:lnTo>
                    <a:pt x="2740" y="3169"/>
                  </a:lnTo>
                  <a:cubicBezTo>
                    <a:pt x="3002" y="2788"/>
                    <a:pt x="3335" y="2455"/>
                    <a:pt x="3716" y="2193"/>
                  </a:cubicBezTo>
                  <a:lnTo>
                    <a:pt x="3954" y="2598"/>
                  </a:lnTo>
                  <a:cubicBezTo>
                    <a:pt x="4014" y="2710"/>
                    <a:pt x="4109" y="2756"/>
                    <a:pt x="4204" y="2756"/>
                  </a:cubicBezTo>
                  <a:cubicBezTo>
                    <a:pt x="4413" y="2756"/>
                    <a:pt x="4625" y="2534"/>
                    <a:pt x="4478" y="2288"/>
                  </a:cubicBezTo>
                  <a:lnTo>
                    <a:pt x="4264" y="1883"/>
                  </a:lnTo>
                  <a:cubicBezTo>
                    <a:pt x="4669" y="1693"/>
                    <a:pt x="5121" y="1574"/>
                    <a:pt x="5597" y="1526"/>
                  </a:cubicBezTo>
                  <a:lnTo>
                    <a:pt x="5597" y="1979"/>
                  </a:lnTo>
                  <a:cubicBezTo>
                    <a:pt x="5585" y="2193"/>
                    <a:pt x="5740" y="2300"/>
                    <a:pt x="5898" y="2300"/>
                  </a:cubicBezTo>
                  <a:cubicBezTo>
                    <a:pt x="6056" y="2300"/>
                    <a:pt x="6217" y="2193"/>
                    <a:pt x="6217" y="1979"/>
                  </a:cubicBezTo>
                  <a:lnTo>
                    <a:pt x="6217" y="1526"/>
                  </a:lnTo>
                  <a:cubicBezTo>
                    <a:pt x="6788" y="1574"/>
                    <a:pt x="7336" y="1741"/>
                    <a:pt x="7812" y="2026"/>
                  </a:cubicBezTo>
                  <a:lnTo>
                    <a:pt x="7645" y="2193"/>
                  </a:lnTo>
                  <a:cubicBezTo>
                    <a:pt x="7431" y="2360"/>
                    <a:pt x="7550" y="2741"/>
                    <a:pt x="7836" y="2741"/>
                  </a:cubicBezTo>
                  <a:lnTo>
                    <a:pt x="9574" y="2907"/>
                  </a:lnTo>
                  <a:cubicBezTo>
                    <a:pt x="9592" y="2912"/>
                    <a:pt x="9609" y="2914"/>
                    <a:pt x="9627" y="2914"/>
                  </a:cubicBezTo>
                  <a:cubicBezTo>
                    <a:pt x="9704" y="2914"/>
                    <a:pt x="9778" y="2875"/>
                    <a:pt x="9836" y="2836"/>
                  </a:cubicBezTo>
                  <a:cubicBezTo>
                    <a:pt x="9908" y="2765"/>
                    <a:pt x="9932" y="2669"/>
                    <a:pt x="9932" y="2574"/>
                  </a:cubicBezTo>
                  <a:lnTo>
                    <a:pt x="9741" y="836"/>
                  </a:lnTo>
                  <a:cubicBezTo>
                    <a:pt x="9717" y="717"/>
                    <a:pt x="9646" y="598"/>
                    <a:pt x="9527" y="574"/>
                  </a:cubicBezTo>
                  <a:cubicBezTo>
                    <a:pt x="9487" y="558"/>
                    <a:pt x="9447" y="550"/>
                    <a:pt x="9409" y="550"/>
                  </a:cubicBezTo>
                  <a:cubicBezTo>
                    <a:pt x="9334" y="550"/>
                    <a:pt x="9265" y="582"/>
                    <a:pt x="9217" y="645"/>
                  </a:cubicBezTo>
                  <a:lnTo>
                    <a:pt x="8908" y="931"/>
                  </a:lnTo>
                  <a:cubicBezTo>
                    <a:pt x="7995" y="308"/>
                    <a:pt x="6937" y="0"/>
                    <a:pt x="58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0" name="Google Shape;11400;p163"/>
            <p:cNvSpPr/>
            <p:nvPr/>
          </p:nvSpPr>
          <p:spPr>
            <a:xfrm>
              <a:off x="1151700" y="2869575"/>
              <a:ext cx="92600" cy="91225"/>
            </a:xfrm>
            <a:custGeom>
              <a:avLst/>
              <a:gdLst/>
              <a:ahLst/>
              <a:cxnLst/>
              <a:rect l="l" t="t" r="r" b="b"/>
              <a:pathLst>
                <a:path w="3704" h="3649" extrusionOk="0">
                  <a:moveTo>
                    <a:pt x="408" y="0"/>
                  </a:moveTo>
                  <a:cubicBezTo>
                    <a:pt x="196" y="0"/>
                    <a:pt x="0" y="212"/>
                    <a:pt x="131" y="458"/>
                  </a:cubicBezTo>
                  <a:lnTo>
                    <a:pt x="822" y="1672"/>
                  </a:lnTo>
                  <a:cubicBezTo>
                    <a:pt x="679" y="1839"/>
                    <a:pt x="608" y="2077"/>
                    <a:pt x="608" y="2291"/>
                  </a:cubicBezTo>
                  <a:cubicBezTo>
                    <a:pt x="608" y="2856"/>
                    <a:pt x="1060" y="3236"/>
                    <a:pt x="1543" y="3236"/>
                  </a:cubicBezTo>
                  <a:cubicBezTo>
                    <a:pt x="1753" y="3236"/>
                    <a:pt x="1968" y="3164"/>
                    <a:pt x="2156" y="3006"/>
                  </a:cubicBezTo>
                  <a:lnTo>
                    <a:pt x="3203" y="3601"/>
                  </a:lnTo>
                  <a:cubicBezTo>
                    <a:pt x="3251" y="3625"/>
                    <a:pt x="3299" y="3649"/>
                    <a:pt x="3370" y="3649"/>
                  </a:cubicBezTo>
                  <a:cubicBezTo>
                    <a:pt x="3465" y="3649"/>
                    <a:pt x="3584" y="3577"/>
                    <a:pt x="3632" y="3482"/>
                  </a:cubicBezTo>
                  <a:cubicBezTo>
                    <a:pt x="3703" y="3339"/>
                    <a:pt x="3656" y="3149"/>
                    <a:pt x="3513" y="3053"/>
                  </a:cubicBezTo>
                  <a:lnTo>
                    <a:pt x="3537" y="3053"/>
                  </a:lnTo>
                  <a:lnTo>
                    <a:pt x="2489" y="2458"/>
                  </a:lnTo>
                  <a:cubicBezTo>
                    <a:pt x="2489" y="2410"/>
                    <a:pt x="2489" y="2339"/>
                    <a:pt x="2489" y="2291"/>
                  </a:cubicBezTo>
                  <a:cubicBezTo>
                    <a:pt x="2489" y="1767"/>
                    <a:pt x="2060" y="1339"/>
                    <a:pt x="1536" y="1339"/>
                  </a:cubicBezTo>
                  <a:cubicBezTo>
                    <a:pt x="1489" y="1339"/>
                    <a:pt x="1441" y="1363"/>
                    <a:pt x="1370" y="1363"/>
                  </a:cubicBezTo>
                  <a:lnTo>
                    <a:pt x="679" y="148"/>
                  </a:lnTo>
                  <a:cubicBezTo>
                    <a:pt x="605" y="44"/>
                    <a:pt x="505" y="0"/>
                    <a:pt x="4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1" name="Google Shape;11401;p163"/>
            <p:cNvSpPr/>
            <p:nvPr/>
          </p:nvSpPr>
          <p:spPr>
            <a:xfrm>
              <a:off x="1043625" y="2792850"/>
              <a:ext cx="281050" cy="267825"/>
            </a:xfrm>
            <a:custGeom>
              <a:avLst/>
              <a:gdLst/>
              <a:ahLst/>
              <a:cxnLst/>
              <a:rect l="l" t="t" r="r" b="b"/>
              <a:pathLst>
                <a:path w="11242" h="10713" extrusionOk="0">
                  <a:moveTo>
                    <a:pt x="5883" y="0"/>
                  </a:moveTo>
                  <a:cubicBezTo>
                    <a:pt x="4598" y="0"/>
                    <a:pt x="3318" y="457"/>
                    <a:pt x="2311" y="1360"/>
                  </a:cubicBezTo>
                  <a:cubicBezTo>
                    <a:pt x="477" y="3003"/>
                    <a:pt x="1" y="5694"/>
                    <a:pt x="1144" y="7861"/>
                  </a:cubicBezTo>
                  <a:cubicBezTo>
                    <a:pt x="2079" y="9653"/>
                    <a:pt x="3923" y="10713"/>
                    <a:pt x="5867" y="10713"/>
                  </a:cubicBezTo>
                  <a:cubicBezTo>
                    <a:pt x="6299" y="10713"/>
                    <a:pt x="6736" y="10660"/>
                    <a:pt x="7169" y="10552"/>
                  </a:cubicBezTo>
                  <a:cubicBezTo>
                    <a:pt x="9574" y="9957"/>
                    <a:pt x="11241" y="7813"/>
                    <a:pt x="11241" y="5360"/>
                  </a:cubicBezTo>
                  <a:cubicBezTo>
                    <a:pt x="11241" y="5170"/>
                    <a:pt x="11099" y="5051"/>
                    <a:pt x="10932" y="5051"/>
                  </a:cubicBezTo>
                  <a:lnTo>
                    <a:pt x="9265" y="5051"/>
                  </a:lnTo>
                  <a:cubicBezTo>
                    <a:pt x="8884" y="5075"/>
                    <a:pt x="8884" y="5622"/>
                    <a:pt x="9265" y="5670"/>
                  </a:cubicBezTo>
                  <a:lnTo>
                    <a:pt x="9717" y="5670"/>
                  </a:lnTo>
                  <a:cubicBezTo>
                    <a:pt x="9693" y="6122"/>
                    <a:pt x="9574" y="6575"/>
                    <a:pt x="9360" y="7004"/>
                  </a:cubicBezTo>
                  <a:lnTo>
                    <a:pt x="8979" y="6765"/>
                  </a:lnTo>
                  <a:cubicBezTo>
                    <a:pt x="8922" y="6731"/>
                    <a:pt x="8866" y="6717"/>
                    <a:pt x="8814" y="6717"/>
                  </a:cubicBezTo>
                  <a:cubicBezTo>
                    <a:pt x="8534" y="6717"/>
                    <a:pt x="8349" y="7133"/>
                    <a:pt x="8669" y="7313"/>
                  </a:cubicBezTo>
                  <a:lnTo>
                    <a:pt x="9051" y="7527"/>
                  </a:lnTo>
                  <a:cubicBezTo>
                    <a:pt x="8789" y="7909"/>
                    <a:pt x="8455" y="8242"/>
                    <a:pt x="8074" y="8504"/>
                  </a:cubicBezTo>
                  <a:lnTo>
                    <a:pt x="7860" y="8123"/>
                  </a:lnTo>
                  <a:cubicBezTo>
                    <a:pt x="7792" y="8003"/>
                    <a:pt x="7692" y="7954"/>
                    <a:pt x="7593" y="7954"/>
                  </a:cubicBezTo>
                  <a:cubicBezTo>
                    <a:pt x="7376" y="7954"/>
                    <a:pt x="7165" y="8188"/>
                    <a:pt x="7312" y="8432"/>
                  </a:cubicBezTo>
                  <a:lnTo>
                    <a:pt x="7550" y="8813"/>
                  </a:lnTo>
                  <a:cubicBezTo>
                    <a:pt x="7122" y="9028"/>
                    <a:pt x="6669" y="9147"/>
                    <a:pt x="6217" y="9171"/>
                  </a:cubicBezTo>
                  <a:lnTo>
                    <a:pt x="6217" y="8718"/>
                  </a:lnTo>
                  <a:cubicBezTo>
                    <a:pt x="6217" y="8516"/>
                    <a:pt x="6062" y="8415"/>
                    <a:pt x="5907" y="8415"/>
                  </a:cubicBezTo>
                  <a:cubicBezTo>
                    <a:pt x="5752" y="8415"/>
                    <a:pt x="5597" y="8516"/>
                    <a:pt x="5597" y="8718"/>
                  </a:cubicBezTo>
                  <a:lnTo>
                    <a:pt x="5597" y="9171"/>
                  </a:lnTo>
                  <a:cubicBezTo>
                    <a:pt x="5121" y="9147"/>
                    <a:pt x="4669" y="9028"/>
                    <a:pt x="4264" y="8813"/>
                  </a:cubicBezTo>
                  <a:lnTo>
                    <a:pt x="4478" y="8432"/>
                  </a:lnTo>
                  <a:cubicBezTo>
                    <a:pt x="4625" y="8188"/>
                    <a:pt x="4414" y="7954"/>
                    <a:pt x="4205" y="7954"/>
                  </a:cubicBezTo>
                  <a:cubicBezTo>
                    <a:pt x="4109" y="7954"/>
                    <a:pt x="4014" y="8003"/>
                    <a:pt x="3954" y="8123"/>
                  </a:cubicBezTo>
                  <a:lnTo>
                    <a:pt x="3716" y="8504"/>
                  </a:lnTo>
                  <a:cubicBezTo>
                    <a:pt x="3335" y="8242"/>
                    <a:pt x="3002" y="7909"/>
                    <a:pt x="2740" y="7527"/>
                  </a:cubicBezTo>
                  <a:lnTo>
                    <a:pt x="3145" y="7313"/>
                  </a:lnTo>
                  <a:cubicBezTo>
                    <a:pt x="3394" y="7126"/>
                    <a:pt x="3244" y="6739"/>
                    <a:pt x="2964" y="6739"/>
                  </a:cubicBezTo>
                  <a:cubicBezTo>
                    <a:pt x="2924" y="6739"/>
                    <a:pt x="2880" y="6747"/>
                    <a:pt x="2835" y="6765"/>
                  </a:cubicBezTo>
                  <a:lnTo>
                    <a:pt x="2454" y="7004"/>
                  </a:lnTo>
                  <a:cubicBezTo>
                    <a:pt x="2240" y="6575"/>
                    <a:pt x="2120" y="6122"/>
                    <a:pt x="2097" y="5670"/>
                  </a:cubicBezTo>
                  <a:lnTo>
                    <a:pt x="2549" y="5670"/>
                  </a:lnTo>
                  <a:cubicBezTo>
                    <a:pt x="2930" y="5622"/>
                    <a:pt x="2930" y="5075"/>
                    <a:pt x="2549" y="5051"/>
                  </a:cubicBezTo>
                  <a:lnTo>
                    <a:pt x="2097" y="5051"/>
                  </a:lnTo>
                  <a:cubicBezTo>
                    <a:pt x="2120" y="4575"/>
                    <a:pt x="2240" y="4122"/>
                    <a:pt x="2454" y="3717"/>
                  </a:cubicBezTo>
                  <a:lnTo>
                    <a:pt x="2835" y="3932"/>
                  </a:lnTo>
                  <a:cubicBezTo>
                    <a:pt x="2903" y="3982"/>
                    <a:pt x="2970" y="4004"/>
                    <a:pt x="3032" y="4004"/>
                  </a:cubicBezTo>
                  <a:cubicBezTo>
                    <a:pt x="3318" y="4004"/>
                    <a:pt x="3497" y="3545"/>
                    <a:pt x="3145" y="3408"/>
                  </a:cubicBezTo>
                  <a:lnTo>
                    <a:pt x="2740" y="3169"/>
                  </a:lnTo>
                  <a:cubicBezTo>
                    <a:pt x="3002" y="2788"/>
                    <a:pt x="3335" y="2455"/>
                    <a:pt x="3716" y="2193"/>
                  </a:cubicBezTo>
                  <a:lnTo>
                    <a:pt x="3954" y="2598"/>
                  </a:lnTo>
                  <a:cubicBezTo>
                    <a:pt x="4014" y="2710"/>
                    <a:pt x="4109" y="2756"/>
                    <a:pt x="4204" y="2756"/>
                  </a:cubicBezTo>
                  <a:cubicBezTo>
                    <a:pt x="4413" y="2756"/>
                    <a:pt x="4625" y="2534"/>
                    <a:pt x="4478" y="2288"/>
                  </a:cubicBezTo>
                  <a:lnTo>
                    <a:pt x="4264" y="1883"/>
                  </a:lnTo>
                  <a:cubicBezTo>
                    <a:pt x="4669" y="1693"/>
                    <a:pt x="5121" y="1574"/>
                    <a:pt x="5597" y="1526"/>
                  </a:cubicBezTo>
                  <a:lnTo>
                    <a:pt x="5597" y="1979"/>
                  </a:lnTo>
                  <a:cubicBezTo>
                    <a:pt x="5585" y="2193"/>
                    <a:pt x="5740" y="2300"/>
                    <a:pt x="5898" y="2300"/>
                  </a:cubicBezTo>
                  <a:cubicBezTo>
                    <a:pt x="6056" y="2300"/>
                    <a:pt x="6217" y="2193"/>
                    <a:pt x="6217" y="1979"/>
                  </a:cubicBezTo>
                  <a:lnTo>
                    <a:pt x="6217" y="1526"/>
                  </a:lnTo>
                  <a:cubicBezTo>
                    <a:pt x="6788" y="1574"/>
                    <a:pt x="7336" y="1741"/>
                    <a:pt x="7812" y="2026"/>
                  </a:cubicBezTo>
                  <a:lnTo>
                    <a:pt x="7645" y="2193"/>
                  </a:lnTo>
                  <a:cubicBezTo>
                    <a:pt x="7431" y="2360"/>
                    <a:pt x="7550" y="2741"/>
                    <a:pt x="7836" y="2741"/>
                  </a:cubicBezTo>
                  <a:lnTo>
                    <a:pt x="9574" y="2907"/>
                  </a:lnTo>
                  <a:cubicBezTo>
                    <a:pt x="9592" y="2912"/>
                    <a:pt x="9609" y="2914"/>
                    <a:pt x="9627" y="2914"/>
                  </a:cubicBezTo>
                  <a:cubicBezTo>
                    <a:pt x="9704" y="2914"/>
                    <a:pt x="9778" y="2875"/>
                    <a:pt x="9836" y="2836"/>
                  </a:cubicBezTo>
                  <a:cubicBezTo>
                    <a:pt x="9908" y="2765"/>
                    <a:pt x="9932" y="2669"/>
                    <a:pt x="9932" y="2574"/>
                  </a:cubicBezTo>
                  <a:lnTo>
                    <a:pt x="9741" y="836"/>
                  </a:lnTo>
                  <a:cubicBezTo>
                    <a:pt x="9717" y="717"/>
                    <a:pt x="9646" y="598"/>
                    <a:pt x="9527" y="574"/>
                  </a:cubicBezTo>
                  <a:cubicBezTo>
                    <a:pt x="9487" y="558"/>
                    <a:pt x="9447" y="550"/>
                    <a:pt x="9409" y="550"/>
                  </a:cubicBezTo>
                  <a:cubicBezTo>
                    <a:pt x="9334" y="550"/>
                    <a:pt x="9265" y="582"/>
                    <a:pt x="9217" y="645"/>
                  </a:cubicBezTo>
                  <a:lnTo>
                    <a:pt x="8908" y="931"/>
                  </a:lnTo>
                  <a:cubicBezTo>
                    <a:pt x="7995" y="308"/>
                    <a:pt x="6937" y="0"/>
                    <a:pt x="58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2" name="Google Shape;11402;p163"/>
          <p:cNvGrpSpPr/>
          <p:nvPr/>
        </p:nvGrpSpPr>
        <p:grpSpPr>
          <a:xfrm>
            <a:off x="980232" y="2886026"/>
            <a:ext cx="372839" cy="351045"/>
            <a:chOff x="1030650" y="3220950"/>
            <a:chExt cx="285700" cy="269000"/>
          </a:xfrm>
        </p:grpSpPr>
        <p:sp>
          <p:nvSpPr>
            <p:cNvPr id="11403" name="Google Shape;11403;p163"/>
            <p:cNvSpPr/>
            <p:nvPr/>
          </p:nvSpPr>
          <p:spPr>
            <a:xfrm>
              <a:off x="1268100" y="3440050"/>
              <a:ext cx="6575" cy="16100"/>
            </a:xfrm>
            <a:custGeom>
              <a:avLst/>
              <a:gdLst/>
              <a:ahLst/>
              <a:cxnLst/>
              <a:rect l="l" t="t" r="r" b="b"/>
              <a:pathLst>
                <a:path w="263" h="644" extrusionOk="0">
                  <a:moveTo>
                    <a:pt x="0" y="0"/>
                  </a:moveTo>
                  <a:lnTo>
                    <a:pt x="0" y="643"/>
                  </a:lnTo>
                  <a:cubicBezTo>
                    <a:pt x="119" y="596"/>
                    <a:pt x="214" y="477"/>
                    <a:pt x="238" y="358"/>
                  </a:cubicBezTo>
                  <a:cubicBezTo>
                    <a:pt x="262" y="191"/>
                    <a:pt x="167" y="48"/>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4" name="Google Shape;11404;p163"/>
            <p:cNvSpPr/>
            <p:nvPr/>
          </p:nvSpPr>
          <p:spPr>
            <a:xfrm>
              <a:off x="1194850" y="3384675"/>
              <a:ext cx="121500" cy="104050"/>
            </a:xfrm>
            <a:custGeom>
              <a:avLst/>
              <a:gdLst/>
              <a:ahLst/>
              <a:cxnLst/>
              <a:rect l="l" t="t" r="r" b="b"/>
              <a:pathLst>
                <a:path w="4860" h="4162" extrusionOk="0">
                  <a:moveTo>
                    <a:pt x="2763" y="667"/>
                  </a:moveTo>
                  <a:cubicBezTo>
                    <a:pt x="2859" y="667"/>
                    <a:pt x="2930" y="739"/>
                    <a:pt x="2930" y="834"/>
                  </a:cubicBezTo>
                  <a:lnTo>
                    <a:pt x="2930" y="929"/>
                  </a:lnTo>
                  <a:cubicBezTo>
                    <a:pt x="3073" y="953"/>
                    <a:pt x="3192" y="1025"/>
                    <a:pt x="3287" y="1120"/>
                  </a:cubicBezTo>
                  <a:cubicBezTo>
                    <a:pt x="3359" y="1191"/>
                    <a:pt x="3335" y="1287"/>
                    <a:pt x="3287" y="1334"/>
                  </a:cubicBezTo>
                  <a:cubicBezTo>
                    <a:pt x="3252" y="1370"/>
                    <a:pt x="3210" y="1388"/>
                    <a:pt x="3168" y="1388"/>
                  </a:cubicBezTo>
                  <a:cubicBezTo>
                    <a:pt x="3127" y="1388"/>
                    <a:pt x="3085" y="1370"/>
                    <a:pt x="3049" y="1334"/>
                  </a:cubicBezTo>
                  <a:cubicBezTo>
                    <a:pt x="3025" y="1310"/>
                    <a:pt x="2978" y="1287"/>
                    <a:pt x="2930" y="1263"/>
                  </a:cubicBezTo>
                  <a:lnTo>
                    <a:pt x="2930" y="1906"/>
                  </a:lnTo>
                  <a:lnTo>
                    <a:pt x="3049" y="1930"/>
                  </a:lnTo>
                  <a:cubicBezTo>
                    <a:pt x="3335" y="2025"/>
                    <a:pt x="3502" y="2311"/>
                    <a:pt x="3454" y="2620"/>
                  </a:cubicBezTo>
                  <a:cubicBezTo>
                    <a:pt x="3406" y="2906"/>
                    <a:pt x="3216" y="3120"/>
                    <a:pt x="2930" y="3192"/>
                  </a:cubicBezTo>
                  <a:lnTo>
                    <a:pt x="2930" y="3335"/>
                  </a:lnTo>
                  <a:cubicBezTo>
                    <a:pt x="2930" y="3442"/>
                    <a:pt x="2853" y="3495"/>
                    <a:pt x="2775" y="3495"/>
                  </a:cubicBezTo>
                  <a:cubicBezTo>
                    <a:pt x="2698" y="3495"/>
                    <a:pt x="2620" y="3442"/>
                    <a:pt x="2620" y="3335"/>
                  </a:cubicBezTo>
                  <a:lnTo>
                    <a:pt x="2620" y="3216"/>
                  </a:lnTo>
                  <a:cubicBezTo>
                    <a:pt x="2454" y="3192"/>
                    <a:pt x="2311" y="3144"/>
                    <a:pt x="2168" y="3049"/>
                  </a:cubicBezTo>
                  <a:cubicBezTo>
                    <a:pt x="1997" y="2954"/>
                    <a:pt x="2098" y="2739"/>
                    <a:pt x="2231" y="2739"/>
                  </a:cubicBezTo>
                  <a:cubicBezTo>
                    <a:pt x="2265" y="2739"/>
                    <a:pt x="2301" y="2753"/>
                    <a:pt x="2335" y="2787"/>
                  </a:cubicBezTo>
                  <a:cubicBezTo>
                    <a:pt x="2430" y="2835"/>
                    <a:pt x="2525" y="2882"/>
                    <a:pt x="2620" y="2882"/>
                  </a:cubicBezTo>
                  <a:lnTo>
                    <a:pt x="2620" y="2096"/>
                  </a:lnTo>
                  <a:cubicBezTo>
                    <a:pt x="2525" y="2049"/>
                    <a:pt x="2430" y="2001"/>
                    <a:pt x="2335" y="1930"/>
                  </a:cubicBezTo>
                  <a:cubicBezTo>
                    <a:pt x="2192" y="1811"/>
                    <a:pt x="2120" y="1620"/>
                    <a:pt x="2168" y="1429"/>
                  </a:cubicBezTo>
                  <a:cubicBezTo>
                    <a:pt x="2216" y="1215"/>
                    <a:pt x="2359" y="1025"/>
                    <a:pt x="2573" y="977"/>
                  </a:cubicBezTo>
                  <a:lnTo>
                    <a:pt x="2620" y="953"/>
                  </a:lnTo>
                  <a:lnTo>
                    <a:pt x="2620" y="834"/>
                  </a:lnTo>
                  <a:cubicBezTo>
                    <a:pt x="2620" y="739"/>
                    <a:pt x="2692" y="667"/>
                    <a:pt x="2763" y="667"/>
                  </a:cubicBezTo>
                  <a:close/>
                  <a:moveTo>
                    <a:pt x="2787" y="1"/>
                  </a:moveTo>
                  <a:cubicBezTo>
                    <a:pt x="930" y="1"/>
                    <a:pt x="1" y="2239"/>
                    <a:pt x="1311" y="3549"/>
                  </a:cubicBezTo>
                  <a:cubicBezTo>
                    <a:pt x="1734" y="3972"/>
                    <a:pt x="2254" y="4162"/>
                    <a:pt x="2764" y="4162"/>
                  </a:cubicBezTo>
                  <a:cubicBezTo>
                    <a:pt x="3833" y="4162"/>
                    <a:pt x="4859" y="3330"/>
                    <a:pt x="4859" y="2072"/>
                  </a:cubicBezTo>
                  <a:cubicBezTo>
                    <a:pt x="4859" y="929"/>
                    <a:pt x="3930" y="1"/>
                    <a:pt x="27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5" name="Google Shape;11405;p163"/>
            <p:cNvSpPr/>
            <p:nvPr/>
          </p:nvSpPr>
          <p:spPr>
            <a:xfrm>
              <a:off x="1256175" y="3416825"/>
              <a:ext cx="4200" cy="11350"/>
            </a:xfrm>
            <a:custGeom>
              <a:avLst/>
              <a:gdLst/>
              <a:ahLst/>
              <a:cxnLst/>
              <a:rect l="l" t="t" r="r" b="b"/>
              <a:pathLst>
                <a:path w="168" h="454" extrusionOk="0">
                  <a:moveTo>
                    <a:pt x="167" y="1"/>
                  </a:moveTo>
                  <a:cubicBezTo>
                    <a:pt x="96" y="24"/>
                    <a:pt x="48" y="120"/>
                    <a:pt x="25" y="191"/>
                  </a:cubicBezTo>
                  <a:cubicBezTo>
                    <a:pt x="1" y="263"/>
                    <a:pt x="25" y="334"/>
                    <a:pt x="72" y="382"/>
                  </a:cubicBezTo>
                  <a:cubicBezTo>
                    <a:pt x="96" y="405"/>
                    <a:pt x="144" y="429"/>
                    <a:pt x="167" y="453"/>
                  </a:cubicBezTo>
                  <a:lnTo>
                    <a:pt x="16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6" name="Google Shape;11406;p163"/>
            <p:cNvSpPr/>
            <p:nvPr/>
          </p:nvSpPr>
          <p:spPr>
            <a:xfrm>
              <a:off x="1030650" y="3220950"/>
              <a:ext cx="243425" cy="269000"/>
            </a:xfrm>
            <a:custGeom>
              <a:avLst/>
              <a:gdLst/>
              <a:ahLst/>
              <a:cxnLst/>
              <a:rect l="l" t="t" r="r" b="b"/>
              <a:pathLst>
                <a:path w="9737" h="10760" extrusionOk="0">
                  <a:moveTo>
                    <a:pt x="5500" y="641"/>
                  </a:moveTo>
                  <a:cubicBezTo>
                    <a:pt x="5515" y="641"/>
                    <a:pt x="5529" y="642"/>
                    <a:pt x="5545" y="644"/>
                  </a:cubicBezTo>
                  <a:cubicBezTo>
                    <a:pt x="5926" y="667"/>
                    <a:pt x="5926" y="1215"/>
                    <a:pt x="5545" y="1263"/>
                  </a:cubicBezTo>
                  <a:cubicBezTo>
                    <a:pt x="5529" y="1264"/>
                    <a:pt x="5515" y="1265"/>
                    <a:pt x="5500" y="1265"/>
                  </a:cubicBezTo>
                  <a:cubicBezTo>
                    <a:pt x="5083" y="1265"/>
                    <a:pt x="5083" y="641"/>
                    <a:pt x="5500" y="641"/>
                  </a:cubicBezTo>
                  <a:close/>
                  <a:moveTo>
                    <a:pt x="5500" y="3190"/>
                  </a:moveTo>
                  <a:cubicBezTo>
                    <a:pt x="5515" y="3190"/>
                    <a:pt x="5529" y="3190"/>
                    <a:pt x="5545" y="3192"/>
                  </a:cubicBezTo>
                  <a:cubicBezTo>
                    <a:pt x="5926" y="3216"/>
                    <a:pt x="5926" y="3787"/>
                    <a:pt x="5545" y="3811"/>
                  </a:cubicBezTo>
                  <a:cubicBezTo>
                    <a:pt x="5529" y="3813"/>
                    <a:pt x="5515" y="3813"/>
                    <a:pt x="5500" y="3813"/>
                  </a:cubicBezTo>
                  <a:cubicBezTo>
                    <a:pt x="5083" y="3813"/>
                    <a:pt x="5083" y="3190"/>
                    <a:pt x="5500" y="3190"/>
                  </a:cubicBezTo>
                  <a:close/>
                  <a:moveTo>
                    <a:pt x="3957" y="3601"/>
                  </a:moveTo>
                  <a:cubicBezTo>
                    <a:pt x="4148" y="3601"/>
                    <a:pt x="4315" y="3794"/>
                    <a:pt x="4259" y="4001"/>
                  </a:cubicBezTo>
                  <a:cubicBezTo>
                    <a:pt x="4219" y="4148"/>
                    <a:pt x="4090" y="4227"/>
                    <a:pt x="3959" y="4227"/>
                  </a:cubicBezTo>
                  <a:cubicBezTo>
                    <a:pt x="3855" y="4227"/>
                    <a:pt x="3750" y="4178"/>
                    <a:pt x="3687" y="4073"/>
                  </a:cubicBezTo>
                  <a:cubicBezTo>
                    <a:pt x="3616" y="3930"/>
                    <a:pt x="3664" y="3740"/>
                    <a:pt x="3806" y="3644"/>
                  </a:cubicBezTo>
                  <a:cubicBezTo>
                    <a:pt x="3856" y="3615"/>
                    <a:pt x="3907" y="3601"/>
                    <a:pt x="3957" y="3601"/>
                  </a:cubicBezTo>
                  <a:close/>
                  <a:moveTo>
                    <a:pt x="7102" y="3609"/>
                  </a:moveTo>
                  <a:cubicBezTo>
                    <a:pt x="7233" y="3609"/>
                    <a:pt x="7362" y="3688"/>
                    <a:pt x="7402" y="3835"/>
                  </a:cubicBezTo>
                  <a:cubicBezTo>
                    <a:pt x="7458" y="4058"/>
                    <a:pt x="7296" y="4237"/>
                    <a:pt x="7109" y="4237"/>
                  </a:cubicBezTo>
                  <a:cubicBezTo>
                    <a:pt x="7057" y="4237"/>
                    <a:pt x="7002" y="4223"/>
                    <a:pt x="6950" y="4192"/>
                  </a:cubicBezTo>
                  <a:cubicBezTo>
                    <a:pt x="6783" y="4121"/>
                    <a:pt x="6736" y="3906"/>
                    <a:pt x="6831" y="3763"/>
                  </a:cubicBezTo>
                  <a:cubicBezTo>
                    <a:pt x="6894" y="3658"/>
                    <a:pt x="6999" y="3609"/>
                    <a:pt x="7102" y="3609"/>
                  </a:cubicBezTo>
                  <a:close/>
                  <a:moveTo>
                    <a:pt x="2812" y="4765"/>
                  </a:moveTo>
                  <a:cubicBezTo>
                    <a:pt x="2865" y="4765"/>
                    <a:pt x="2920" y="4780"/>
                    <a:pt x="2973" y="4811"/>
                  </a:cubicBezTo>
                  <a:cubicBezTo>
                    <a:pt x="3116" y="4883"/>
                    <a:pt x="3187" y="5073"/>
                    <a:pt x="3092" y="5240"/>
                  </a:cubicBezTo>
                  <a:cubicBezTo>
                    <a:pt x="3030" y="5343"/>
                    <a:pt x="2928" y="5392"/>
                    <a:pt x="2827" y="5392"/>
                  </a:cubicBezTo>
                  <a:cubicBezTo>
                    <a:pt x="2694" y="5392"/>
                    <a:pt x="2561" y="5307"/>
                    <a:pt x="2520" y="5145"/>
                  </a:cubicBezTo>
                  <a:cubicBezTo>
                    <a:pt x="2465" y="4941"/>
                    <a:pt x="2626" y="4765"/>
                    <a:pt x="2812" y="4765"/>
                  </a:cubicBezTo>
                  <a:close/>
                  <a:moveTo>
                    <a:pt x="8264" y="4756"/>
                  </a:moveTo>
                  <a:cubicBezTo>
                    <a:pt x="8454" y="4756"/>
                    <a:pt x="8624" y="4943"/>
                    <a:pt x="8569" y="5145"/>
                  </a:cubicBezTo>
                  <a:cubicBezTo>
                    <a:pt x="8529" y="5307"/>
                    <a:pt x="8388" y="5392"/>
                    <a:pt x="8253" y="5392"/>
                  </a:cubicBezTo>
                  <a:cubicBezTo>
                    <a:pt x="8150" y="5392"/>
                    <a:pt x="8049" y="5343"/>
                    <a:pt x="7998" y="5240"/>
                  </a:cubicBezTo>
                  <a:cubicBezTo>
                    <a:pt x="7879" y="5073"/>
                    <a:pt x="7950" y="4883"/>
                    <a:pt x="8093" y="4811"/>
                  </a:cubicBezTo>
                  <a:cubicBezTo>
                    <a:pt x="8148" y="4773"/>
                    <a:pt x="8207" y="4756"/>
                    <a:pt x="8264" y="4756"/>
                  </a:cubicBezTo>
                  <a:close/>
                  <a:moveTo>
                    <a:pt x="2401" y="6288"/>
                  </a:moveTo>
                  <a:cubicBezTo>
                    <a:pt x="2568" y="6288"/>
                    <a:pt x="2735" y="6407"/>
                    <a:pt x="2711" y="6645"/>
                  </a:cubicBezTo>
                  <a:cubicBezTo>
                    <a:pt x="2687" y="6835"/>
                    <a:pt x="2538" y="6931"/>
                    <a:pt x="2392" y="6931"/>
                  </a:cubicBezTo>
                  <a:cubicBezTo>
                    <a:pt x="2247" y="6931"/>
                    <a:pt x="2104" y="6835"/>
                    <a:pt x="2092" y="6645"/>
                  </a:cubicBezTo>
                  <a:cubicBezTo>
                    <a:pt x="2068" y="6407"/>
                    <a:pt x="2235" y="6288"/>
                    <a:pt x="2401" y="6288"/>
                  </a:cubicBezTo>
                  <a:close/>
                  <a:moveTo>
                    <a:pt x="2809" y="7887"/>
                  </a:moveTo>
                  <a:cubicBezTo>
                    <a:pt x="3054" y="7887"/>
                    <a:pt x="3259" y="8376"/>
                    <a:pt x="2973" y="8479"/>
                  </a:cubicBezTo>
                  <a:cubicBezTo>
                    <a:pt x="2931" y="8510"/>
                    <a:pt x="2889" y="8523"/>
                    <a:pt x="2848" y="8523"/>
                  </a:cubicBezTo>
                  <a:cubicBezTo>
                    <a:pt x="2604" y="8523"/>
                    <a:pt x="2402" y="8053"/>
                    <a:pt x="2687" y="7931"/>
                  </a:cubicBezTo>
                  <a:cubicBezTo>
                    <a:pt x="2727" y="7901"/>
                    <a:pt x="2769" y="7887"/>
                    <a:pt x="2809" y="7887"/>
                  </a:cubicBezTo>
                  <a:close/>
                  <a:moveTo>
                    <a:pt x="4505" y="4524"/>
                  </a:moveTo>
                  <a:cubicBezTo>
                    <a:pt x="4614" y="4524"/>
                    <a:pt x="4712" y="4583"/>
                    <a:pt x="4759" y="4692"/>
                  </a:cubicBezTo>
                  <a:lnTo>
                    <a:pt x="5354" y="5740"/>
                  </a:lnTo>
                  <a:cubicBezTo>
                    <a:pt x="5426" y="5716"/>
                    <a:pt x="5473" y="5716"/>
                    <a:pt x="5545" y="5716"/>
                  </a:cubicBezTo>
                  <a:cubicBezTo>
                    <a:pt x="6712" y="5788"/>
                    <a:pt x="6712" y="7526"/>
                    <a:pt x="5545" y="7597"/>
                  </a:cubicBezTo>
                  <a:cubicBezTo>
                    <a:pt x="5473" y="7597"/>
                    <a:pt x="5426" y="7597"/>
                    <a:pt x="5378" y="7574"/>
                  </a:cubicBezTo>
                  <a:lnTo>
                    <a:pt x="4878" y="8455"/>
                  </a:lnTo>
                  <a:cubicBezTo>
                    <a:pt x="4807" y="8550"/>
                    <a:pt x="4711" y="8598"/>
                    <a:pt x="4592" y="8598"/>
                  </a:cubicBezTo>
                  <a:cubicBezTo>
                    <a:pt x="4545" y="8598"/>
                    <a:pt x="4497" y="8598"/>
                    <a:pt x="4449" y="8550"/>
                  </a:cubicBezTo>
                  <a:cubicBezTo>
                    <a:pt x="4283" y="8479"/>
                    <a:pt x="4235" y="8288"/>
                    <a:pt x="4330" y="8121"/>
                  </a:cubicBezTo>
                  <a:lnTo>
                    <a:pt x="4830" y="7264"/>
                  </a:lnTo>
                  <a:cubicBezTo>
                    <a:pt x="4521" y="6907"/>
                    <a:pt x="4521" y="6407"/>
                    <a:pt x="4830" y="6050"/>
                  </a:cubicBezTo>
                  <a:lnTo>
                    <a:pt x="4235" y="5002"/>
                  </a:lnTo>
                  <a:cubicBezTo>
                    <a:pt x="4140" y="4859"/>
                    <a:pt x="4187" y="4668"/>
                    <a:pt x="4330" y="4573"/>
                  </a:cubicBezTo>
                  <a:cubicBezTo>
                    <a:pt x="4388" y="4540"/>
                    <a:pt x="4448" y="4524"/>
                    <a:pt x="4505" y="4524"/>
                  </a:cubicBezTo>
                  <a:close/>
                  <a:moveTo>
                    <a:pt x="3955" y="9052"/>
                  </a:moveTo>
                  <a:cubicBezTo>
                    <a:pt x="4008" y="9052"/>
                    <a:pt x="4063" y="9066"/>
                    <a:pt x="4116" y="9098"/>
                  </a:cubicBezTo>
                  <a:cubicBezTo>
                    <a:pt x="4283" y="9169"/>
                    <a:pt x="4330" y="9360"/>
                    <a:pt x="4235" y="9526"/>
                  </a:cubicBezTo>
                  <a:cubicBezTo>
                    <a:pt x="4173" y="9629"/>
                    <a:pt x="4071" y="9679"/>
                    <a:pt x="3970" y="9679"/>
                  </a:cubicBezTo>
                  <a:cubicBezTo>
                    <a:pt x="3837" y="9679"/>
                    <a:pt x="3704" y="9593"/>
                    <a:pt x="3664" y="9431"/>
                  </a:cubicBezTo>
                  <a:cubicBezTo>
                    <a:pt x="3608" y="9227"/>
                    <a:pt x="3769" y="9052"/>
                    <a:pt x="3955" y="9052"/>
                  </a:cubicBezTo>
                  <a:close/>
                  <a:moveTo>
                    <a:pt x="5544" y="9481"/>
                  </a:moveTo>
                  <a:cubicBezTo>
                    <a:pt x="5706" y="9481"/>
                    <a:pt x="5854" y="9598"/>
                    <a:pt x="5854" y="9788"/>
                  </a:cubicBezTo>
                  <a:cubicBezTo>
                    <a:pt x="5854" y="9979"/>
                    <a:pt x="5712" y="10122"/>
                    <a:pt x="5545" y="10122"/>
                  </a:cubicBezTo>
                  <a:cubicBezTo>
                    <a:pt x="5259" y="10122"/>
                    <a:pt x="5116" y="9765"/>
                    <a:pt x="5307" y="9574"/>
                  </a:cubicBezTo>
                  <a:cubicBezTo>
                    <a:pt x="5378" y="9511"/>
                    <a:pt x="5463" y="9481"/>
                    <a:pt x="5544" y="9481"/>
                  </a:cubicBezTo>
                  <a:close/>
                  <a:moveTo>
                    <a:pt x="5545" y="1"/>
                  </a:moveTo>
                  <a:cubicBezTo>
                    <a:pt x="4473" y="1"/>
                    <a:pt x="4211" y="1477"/>
                    <a:pt x="5211" y="1834"/>
                  </a:cubicBezTo>
                  <a:lnTo>
                    <a:pt x="5211" y="2573"/>
                  </a:lnTo>
                  <a:cubicBezTo>
                    <a:pt x="4354" y="2644"/>
                    <a:pt x="3544" y="2977"/>
                    <a:pt x="2878" y="3549"/>
                  </a:cubicBezTo>
                  <a:lnTo>
                    <a:pt x="2425" y="3097"/>
                  </a:lnTo>
                  <a:lnTo>
                    <a:pt x="2520" y="3001"/>
                  </a:lnTo>
                  <a:cubicBezTo>
                    <a:pt x="2776" y="2783"/>
                    <a:pt x="2556" y="2438"/>
                    <a:pt x="2301" y="2438"/>
                  </a:cubicBezTo>
                  <a:cubicBezTo>
                    <a:pt x="2222" y="2438"/>
                    <a:pt x="2141" y="2471"/>
                    <a:pt x="2068" y="2549"/>
                  </a:cubicBezTo>
                  <a:lnTo>
                    <a:pt x="1449" y="3192"/>
                  </a:lnTo>
                  <a:cubicBezTo>
                    <a:pt x="1330" y="3311"/>
                    <a:pt x="1330" y="3501"/>
                    <a:pt x="1449" y="3620"/>
                  </a:cubicBezTo>
                  <a:cubicBezTo>
                    <a:pt x="1508" y="3680"/>
                    <a:pt x="1586" y="3710"/>
                    <a:pt x="1666" y="3710"/>
                  </a:cubicBezTo>
                  <a:cubicBezTo>
                    <a:pt x="1746" y="3710"/>
                    <a:pt x="1830" y="3680"/>
                    <a:pt x="1901" y="3620"/>
                  </a:cubicBezTo>
                  <a:lnTo>
                    <a:pt x="1973" y="3525"/>
                  </a:lnTo>
                  <a:lnTo>
                    <a:pt x="2449" y="3978"/>
                  </a:lnTo>
                  <a:cubicBezTo>
                    <a:pt x="1" y="6810"/>
                    <a:pt x="2297" y="10760"/>
                    <a:pt x="5481" y="10760"/>
                  </a:cubicBezTo>
                  <a:cubicBezTo>
                    <a:pt x="6045" y="10760"/>
                    <a:pt x="6637" y="10636"/>
                    <a:pt x="7236" y="10360"/>
                  </a:cubicBezTo>
                  <a:cubicBezTo>
                    <a:pt x="5783" y="8574"/>
                    <a:pt x="7045" y="5907"/>
                    <a:pt x="9355" y="5907"/>
                  </a:cubicBezTo>
                  <a:lnTo>
                    <a:pt x="9546" y="5907"/>
                  </a:lnTo>
                  <a:cubicBezTo>
                    <a:pt x="9427" y="5192"/>
                    <a:pt x="9117" y="4525"/>
                    <a:pt x="8641" y="3978"/>
                  </a:cubicBezTo>
                  <a:lnTo>
                    <a:pt x="9093" y="3525"/>
                  </a:lnTo>
                  <a:lnTo>
                    <a:pt x="9188" y="3620"/>
                  </a:lnTo>
                  <a:cubicBezTo>
                    <a:pt x="9236" y="3668"/>
                    <a:pt x="9308" y="3716"/>
                    <a:pt x="9403" y="3716"/>
                  </a:cubicBezTo>
                  <a:cubicBezTo>
                    <a:pt x="9474" y="3716"/>
                    <a:pt x="9570" y="3668"/>
                    <a:pt x="9617" y="3620"/>
                  </a:cubicBezTo>
                  <a:cubicBezTo>
                    <a:pt x="9736" y="3501"/>
                    <a:pt x="9736" y="3287"/>
                    <a:pt x="9617" y="3168"/>
                  </a:cubicBezTo>
                  <a:lnTo>
                    <a:pt x="8998" y="2549"/>
                  </a:lnTo>
                  <a:cubicBezTo>
                    <a:pt x="8938" y="2489"/>
                    <a:pt x="8855" y="2460"/>
                    <a:pt x="8772" y="2460"/>
                  </a:cubicBezTo>
                  <a:cubicBezTo>
                    <a:pt x="8688" y="2460"/>
                    <a:pt x="8605" y="2489"/>
                    <a:pt x="8545" y="2549"/>
                  </a:cubicBezTo>
                  <a:cubicBezTo>
                    <a:pt x="8426" y="2668"/>
                    <a:pt x="8426" y="2858"/>
                    <a:pt x="8545" y="3001"/>
                  </a:cubicBezTo>
                  <a:lnTo>
                    <a:pt x="8641" y="3097"/>
                  </a:lnTo>
                  <a:lnTo>
                    <a:pt x="8188" y="3549"/>
                  </a:lnTo>
                  <a:cubicBezTo>
                    <a:pt x="7521" y="2977"/>
                    <a:pt x="6712" y="2644"/>
                    <a:pt x="5854" y="2573"/>
                  </a:cubicBezTo>
                  <a:lnTo>
                    <a:pt x="5854" y="1834"/>
                  </a:lnTo>
                  <a:cubicBezTo>
                    <a:pt x="6855" y="1477"/>
                    <a:pt x="6593" y="1"/>
                    <a:pt x="554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7" name="Google Shape;11407;p163"/>
            <p:cNvSpPr/>
            <p:nvPr/>
          </p:nvSpPr>
          <p:spPr>
            <a:xfrm>
              <a:off x="1161525" y="3379325"/>
              <a:ext cx="15500" cy="15500"/>
            </a:xfrm>
            <a:custGeom>
              <a:avLst/>
              <a:gdLst/>
              <a:ahLst/>
              <a:cxnLst/>
              <a:rect l="l" t="t" r="r" b="b"/>
              <a:pathLst>
                <a:path w="620" h="620" extrusionOk="0">
                  <a:moveTo>
                    <a:pt x="310" y="0"/>
                  </a:moveTo>
                  <a:cubicBezTo>
                    <a:pt x="143" y="0"/>
                    <a:pt x="0" y="143"/>
                    <a:pt x="0" y="310"/>
                  </a:cubicBezTo>
                  <a:cubicBezTo>
                    <a:pt x="0" y="477"/>
                    <a:pt x="143" y="619"/>
                    <a:pt x="310" y="619"/>
                  </a:cubicBezTo>
                  <a:cubicBezTo>
                    <a:pt x="477" y="619"/>
                    <a:pt x="619" y="477"/>
                    <a:pt x="619" y="310"/>
                  </a:cubicBezTo>
                  <a:cubicBezTo>
                    <a:pt x="619" y="143"/>
                    <a:pt x="477" y="0"/>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8" name="Google Shape;11408;p163"/>
          <p:cNvGrpSpPr/>
          <p:nvPr/>
        </p:nvGrpSpPr>
        <p:grpSpPr>
          <a:xfrm>
            <a:off x="1769464" y="2886026"/>
            <a:ext cx="349675" cy="349675"/>
            <a:chOff x="1635425" y="3220950"/>
            <a:chExt cx="267950" cy="267950"/>
          </a:xfrm>
        </p:grpSpPr>
        <p:sp>
          <p:nvSpPr>
            <p:cNvPr id="11409" name="Google Shape;11409;p163"/>
            <p:cNvSpPr/>
            <p:nvPr/>
          </p:nvSpPr>
          <p:spPr>
            <a:xfrm>
              <a:off x="1734850" y="3387050"/>
              <a:ext cx="16100" cy="31600"/>
            </a:xfrm>
            <a:custGeom>
              <a:avLst/>
              <a:gdLst/>
              <a:ahLst/>
              <a:cxnLst/>
              <a:rect l="l" t="t" r="r" b="b"/>
              <a:pathLst>
                <a:path w="644" h="1264" extrusionOk="0">
                  <a:moveTo>
                    <a:pt x="1" y="1"/>
                  </a:moveTo>
                  <a:lnTo>
                    <a:pt x="1" y="1263"/>
                  </a:lnTo>
                  <a:lnTo>
                    <a:pt x="310" y="1263"/>
                  </a:lnTo>
                  <a:cubicBezTo>
                    <a:pt x="501" y="1263"/>
                    <a:pt x="644" y="1120"/>
                    <a:pt x="644" y="930"/>
                  </a:cubicBezTo>
                  <a:lnTo>
                    <a:pt x="644" y="310"/>
                  </a:lnTo>
                  <a:cubicBezTo>
                    <a:pt x="644" y="144"/>
                    <a:pt x="501" y="1"/>
                    <a:pt x="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0" name="Google Shape;11410;p163"/>
            <p:cNvSpPr/>
            <p:nvPr/>
          </p:nvSpPr>
          <p:spPr>
            <a:xfrm>
              <a:off x="1680075" y="3379325"/>
              <a:ext cx="39325" cy="109575"/>
            </a:xfrm>
            <a:custGeom>
              <a:avLst/>
              <a:gdLst/>
              <a:ahLst/>
              <a:cxnLst/>
              <a:rect l="l" t="t" r="r" b="b"/>
              <a:pathLst>
                <a:path w="1573" h="4383" extrusionOk="0">
                  <a:moveTo>
                    <a:pt x="1" y="0"/>
                  </a:moveTo>
                  <a:lnTo>
                    <a:pt x="1" y="4073"/>
                  </a:lnTo>
                  <a:cubicBezTo>
                    <a:pt x="1" y="4239"/>
                    <a:pt x="144" y="4382"/>
                    <a:pt x="310" y="4382"/>
                  </a:cubicBezTo>
                  <a:lnTo>
                    <a:pt x="1263" y="4382"/>
                  </a:lnTo>
                  <a:cubicBezTo>
                    <a:pt x="1430" y="4382"/>
                    <a:pt x="1572" y="4239"/>
                    <a:pt x="1572" y="4073"/>
                  </a:cubicBezTo>
                  <a:lnTo>
                    <a:pt x="157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1" name="Google Shape;11411;p163"/>
            <p:cNvSpPr/>
            <p:nvPr/>
          </p:nvSpPr>
          <p:spPr>
            <a:xfrm>
              <a:off x="1635425" y="3274525"/>
              <a:ext cx="83975" cy="89350"/>
            </a:xfrm>
            <a:custGeom>
              <a:avLst/>
              <a:gdLst/>
              <a:ahLst/>
              <a:cxnLst/>
              <a:rect l="l" t="t" r="r" b="b"/>
              <a:pathLst>
                <a:path w="3359" h="3574" extrusionOk="0">
                  <a:moveTo>
                    <a:pt x="1787" y="1"/>
                  </a:moveTo>
                  <a:cubicBezTo>
                    <a:pt x="786" y="1"/>
                    <a:pt x="1" y="811"/>
                    <a:pt x="1" y="1787"/>
                  </a:cubicBezTo>
                  <a:cubicBezTo>
                    <a:pt x="1" y="2763"/>
                    <a:pt x="810" y="3573"/>
                    <a:pt x="1787" y="3573"/>
                  </a:cubicBezTo>
                  <a:lnTo>
                    <a:pt x="3358" y="3573"/>
                  </a:lnTo>
                  <a:lnTo>
                    <a:pt x="335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2" name="Google Shape;11412;p163"/>
            <p:cNvSpPr/>
            <p:nvPr/>
          </p:nvSpPr>
          <p:spPr>
            <a:xfrm>
              <a:off x="1886675" y="3285250"/>
              <a:ext cx="16700" cy="67900"/>
            </a:xfrm>
            <a:custGeom>
              <a:avLst/>
              <a:gdLst/>
              <a:ahLst/>
              <a:cxnLst/>
              <a:rect l="l" t="t" r="r" b="b"/>
              <a:pathLst>
                <a:path w="668" h="2716" extrusionOk="0">
                  <a:moveTo>
                    <a:pt x="0" y="1"/>
                  </a:moveTo>
                  <a:lnTo>
                    <a:pt x="0" y="2715"/>
                  </a:lnTo>
                  <a:lnTo>
                    <a:pt x="500" y="2477"/>
                  </a:lnTo>
                  <a:cubicBezTo>
                    <a:pt x="619" y="2406"/>
                    <a:pt x="667" y="2287"/>
                    <a:pt x="667" y="2168"/>
                  </a:cubicBezTo>
                  <a:lnTo>
                    <a:pt x="667" y="501"/>
                  </a:lnTo>
                  <a:cubicBezTo>
                    <a:pt x="667" y="382"/>
                    <a:pt x="596" y="263"/>
                    <a:pt x="500" y="215"/>
                  </a:cubicBezTo>
                  <a:lnTo>
                    <a:pt x="500" y="239"/>
                  </a:ln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3" name="Google Shape;11413;p163"/>
            <p:cNvSpPr/>
            <p:nvPr/>
          </p:nvSpPr>
          <p:spPr>
            <a:xfrm>
              <a:off x="1734850" y="3220950"/>
              <a:ext cx="136950" cy="196650"/>
            </a:xfrm>
            <a:custGeom>
              <a:avLst/>
              <a:gdLst/>
              <a:ahLst/>
              <a:cxnLst/>
              <a:rect l="l" t="t" r="r" b="b"/>
              <a:pathLst>
                <a:path w="5478" h="7866" extrusionOk="0">
                  <a:moveTo>
                    <a:pt x="5145" y="1"/>
                  </a:moveTo>
                  <a:cubicBezTo>
                    <a:pt x="4954" y="1"/>
                    <a:pt x="4811" y="144"/>
                    <a:pt x="4811" y="310"/>
                  </a:cubicBezTo>
                  <a:lnTo>
                    <a:pt x="4811" y="620"/>
                  </a:lnTo>
                  <a:cubicBezTo>
                    <a:pt x="3406" y="1596"/>
                    <a:pt x="1739" y="2144"/>
                    <a:pt x="1" y="2144"/>
                  </a:cubicBezTo>
                  <a:lnTo>
                    <a:pt x="1" y="5692"/>
                  </a:lnTo>
                  <a:cubicBezTo>
                    <a:pt x="1739" y="5692"/>
                    <a:pt x="3406" y="6240"/>
                    <a:pt x="4811" y="7216"/>
                  </a:cubicBezTo>
                  <a:lnTo>
                    <a:pt x="4811" y="7526"/>
                  </a:lnTo>
                  <a:cubicBezTo>
                    <a:pt x="4787" y="7752"/>
                    <a:pt x="4960" y="7865"/>
                    <a:pt x="5133" y="7865"/>
                  </a:cubicBezTo>
                  <a:cubicBezTo>
                    <a:pt x="5305" y="7865"/>
                    <a:pt x="5478" y="7752"/>
                    <a:pt x="5454" y="7526"/>
                  </a:cubicBezTo>
                  <a:lnTo>
                    <a:pt x="5454" y="310"/>
                  </a:lnTo>
                  <a:cubicBezTo>
                    <a:pt x="5454" y="144"/>
                    <a:pt x="5311" y="1"/>
                    <a:pt x="514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4" name="Google Shape;11414;p163"/>
          <p:cNvGrpSpPr/>
          <p:nvPr/>
        </p:nvGrpSpPr>
        <p:grpSpPr>
          <a:xfrm>
            <a:off x="2544079" y="2886026"/>
            <a:ext cx="310818" cy="349446"/>
            <a:chOff x="2229000" y="3220950"/>
            <a:chExt cx="238175" cy="267775"/>
          </a:xfrm>
        </p:grpSpPr>
        <p:sp>
          <p:nvSpPr>
            <p:cNvPr id="11415" name="Google Shape;11415;p163"/>
            <p:cNvSpPr/>
            <p:nvPr/>
          </p:nvSpPr>
          <p:spPr>
            <a:xfrm>
              <a:off x="2418925" y="3440050"/>
              <a:ext cx="5975" cy="16100"/>
            </a:xfrm>
            <a:custGeom>
              <a:avLst/>
              <a:gdLst/>
              <a:ahLst/>
              <a:cxnLst/>
              <a:rect l="l" t="t" r="r" b="b"/>
              <a:pathLst>
                <a:path w="239" h="644" extrusionOk="0">
                  <a:moveTo>
                    <a:pt x="0" y="0"/>
                  </a:moveTo>
                  <a:lnTo>
                    <a:pt x="0" y="643"/>
                  </a:lnTo>
                  <a:cubicBezTo>
                    <a:pt x="96" y="596"/>
                    <a:pt x="191" y="477"/>
                    <a:pt x="215" y="358"/>
                  </a:cubicBezTo>
                  <a:cubicBezTo>
                    <a:pt x="239" y="191"/>
                    <a:pt x="143" y="48"/>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6" name="Google Shape;11416;p163"/>
            <p:cNvSpPr/>
            <p:nvPr/>
          </p:nvSpPr>
          <p:spPr>
            <a:xfrm>
              <a:off x="2407025" y="3416825"/>
              <a:ext cx="3600" cy="11350"/>
            </a:xfrm>
            <a:custGeom>
              <a:avLst/>
              <a:gdLst/>
              <a:ahLst/>
              <a:cxnLst/>
              <a:rect l="l" t="t" r="r" b="b"/>
              <a:pathLst>
                <a:path w="144" h="454" extrusionOk="0">
                  <a:moveTo>
                    <a:pt x="143" y="1"/>
                  </a:moveTo>
                  <a:cubicBezTo>
                    <a:pt x="72" y="24"/>
                    <a:pt x="24" y="96"/>
                    <a:pt x="24" y="191"/>
                  </a:cubicBezTo>
                  <a:cubicBezTo>
                    <a:pt x="0" y="263"/>
                    <a:pt x="24" y="334"/>
                    <a:pt x="72" y="382"/>
                  </a:cubicBezTo>
                  <a:cubicBezTo>
                    <a:pt x="95" y="405"/>
                    <a:pt x="119" y="429"/>
                    <a:pt x="143" y="453"/>
                  </a:cubicBezTo>
                  <a:lnTo>
                    <a:pt x="14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7" name="Google Shape;11417;p163"/>
            <p:cNvSpPr/>
            <p:nvPr/>
          </p:nvSpPr>
          <p:spPr>
            <a:xfrm>
              <a:off x="2345700" y="3384675"/>
              <a:ext cx="121475" cy="104050"/>
            </a:xfrm>
            <a:custGeom>
              <a:avLst/>
              <a:gdLst/>
              <a:ahLst/>
              <a:cxnLst/>
              <a:rect l="l" t="t" r="r" b="b"/>
              <a:pathLst>
                <a:path w="4859" h="4162" extrusionOk="0">
                  <a:moveTo>
                    <a:pt x="2763" y="673"/>
                  </a:moveTo>
                  <a:cubicBezTo>
                    <a:pt x="2846" y="673"/>
                    <a:pt x="2929" y="727"/>
                    <a:pt x="2929" y="834"/>
                  </a:cubicBezTo>
                  <a:lnTo>
                    <a:pt x="2929" y="929"/>
                  </a:lnTo>
                  <a:cubicBezTo>
                    <a:pt x="3049" y="953"/>
                    <a:pt x="3191" y="1025"/>
                    <a:pt x="3287" y="1120"/>
                  </a:cubicBezTo>
                  <a:cubicBezTo>
                    <a:pt x="3378" y="1230"/>
                    <a:pt x="3273" y="1381"/>
                    <a:pt x="3155" y="1381"/>
                  </a:cubicBezTo>
                  <a:cubicBezTo>
                    <a:pt x="3119" y="1381"/>
                    <a:pt x="3082" y="1367"/>
                    <a:pt x="3049" y="1334"/>
                  </a:cubicBezTo>
                  <a:cubicBezTo>
                    <a:pt x="3001" y="1287"/>
                    <a:pt x="2977" y="1263"/>
                    <a:pt x="2929" y="1263"/>
                  </a:cubicBezTo>
                  <a:lnTo>
                    <a:pt x="2929" y="1882"/>
                  </a:lnTo>
                  <a:lnTo>
                    <a:pt x="3025" y="1930"/>
                  </a:lnTo>
                  <a:cubicBezTo>
                    <a:pt x="3334" y="2025"/>
                    <a:pt x="3501" y="2311"/>
                    <a:pt x="3453" y="2620"/>
                  </a:cubicBezTo>
                  <a:cubicBezTo>
                    <a:pt x="3406" y="2906"/>
                    <a:pt x="3191" y="3120"/>
                    <a:pt x="2929" y="3192"/>
                  </a:cubicBezTo>
                  <a:lnTo>
                    <a:pt x="2929" y="3335"/>
                  </a:lnTo>
                  <a:cubicBezTo>
                    <a:pt x="2929" y="3442"/>
                    <a:pt x="2846" y="3495"/>
                    <a:pt x="2763" y="3495"/>
                  </a:cubicBezTo>
                  <a:cubicBezTo>
                    <a:pt x="2679" y="3495"/>
                    <a:pt x="2596" y="3442"/>
                    <a:pt x="2596" y="3335"/>
                  </a:cubicBezTo>
                  <a:lnTo>
                    <a:pt x="2596" y="3216"/>
                  </a:lnTo>
                  <a:cubicBezTo>
                    <a:pt x="2453" y="3192"/>
                    <a:pt x="2286" y="3144"/>
                    <a:pt x="2167" y="3049"/>
                  </a:cubicBezTo>
                  <a:cubicBezTo>
                    <a:pt x="2096" y="3001"/>
                    <a:pt x="2072" y="2906"/>
                    <a:pt x="2120" y="2835"/>
                  </a:cubicBezTo>
                  <a:cubicBezTo>
                    <a:pt x="2151" y="2788"/>
                    <a:pt x="2201" y="2762"/>
                    <a:pt x="2252" y="2762"/>
                  </a:cubicBezTo>
                  <a:cubicBezTo>
                    <a:pt x="2280" y="2762"/>
                    <a:pt x="2309" y="2770"/>
                    <a:pt x="2334" y="2787"/>
                  </a:cubicBezTo>
                  <a:cubicBezTo>
                    <a:pt x="2406" y="2835"/>
                    <a:pt x="2501" y="2882"/>
                    <a:pt x="2596" y="2882"/>
                  </a:cubicBezTo>
                  <a:lnTo>
                    <a:pt x="2596" y="2096"/>
                  </a:lnTo>
                  <a:cubicBezTo>
                    <a:pt x="2501" y="2049"/>
                    <a:pt x="2406" y="2001"/>
                    <a:pt x="2334" y="1930"/>
                  </a:cubicBezTo>
                  <a:cubicBezTo>
                    <a:pt x="2167" y="1811"/>
                    <a:pt x="2120" y="1620"/>
                    <a:pt x="2167" y="1429"/>
                  </a:cubicBezTo>
                  <a:cubicBezTo>
                    <a:pt x="2191" y="1215"/>
                    <a:pt x="2358" y="1025"/>
                    <a:pt x="2548" y="977"/>
                  </a:cubicBezTo>
                  <a:lnTo>
                    <a:pt x="2596" y="953"/>
                  </a:lnTo>
                  <a:lnTo>
                    <a:pt x="2596" y="834"/>
                  </a:lnTo>
                  <a:cubicBezTo>
                    <a:pt x="2596" y="727"/>
                    <a:pt x="2679" y="673"/>
                    <a:pt x="2763" y="673"/>
                  </a:cubicBezTo>
                  <a:close/>
                  <a:moveTo>
                    <a:pt x="2787" y="1"/>
                  </a:moveTo>
                  <a:cubicBezTo>
                    <a:pt x="929" y="1"/>
                    <a:pt x="0" y="2239"/>
                    <a:pt x="1310" y="3549"/>
                  </a:cubicBezTo>
                  <a:cubicBezTo>
                    <a:pt x="1733" y="3972"/>
                    <a:pt x="2253" y="4162"/>
                    <a:pt x="2764" y="4162"/>
                  </a:cubicBezTo>
                  <a:cubicBezTo>
                    <a:pt x="3833" y="4162"/>
                    <a:pt x="4858" y="3330"/>
                    <a:pt x="4858" y="2072"/>
                  </a:cubicBezTo>
                  <a:cubicBezTo>
                    <a:pt x="4858" y="929"/>
                    <a:pt x="3930" y="1"/>
                    <a:pt x="27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8" name="Google Shape;11418;p163"/>
            <p:cNvSpPr/>
            <p:nvPr/>
          </p:nvSpPr>
          <p:spPr>
            <a:xfrm>
              <a:off x="2302825" y="3367425"/>
              <a:ext cx="15500" cy="16075"/>
            </a:xfrm>
            <a:custGeom>
              <a:avLst/>
              <a:gdLst/>
              <a:ahLst/>
              <a:cxnLst/>
              <a:rect l="l" t="t" r="r" b="b"/>
              <a:pathLst>
                <a:path w="620" h="643" extrusionOk="0">
                  <a:moveTo>
                    <a:pt x="310" y="0"/>
                  </a:moveTo>
                  <a:cubicBezTo>
                    <a:pt x="144" y="0"/>
                    <a:pt x="1" y="143"/>
                    <a:pt x="1" y="310"/>
                  </a:cubicBezTo>
                  <a:cubicBezTo>
                    <a:pt x="1" y="500"/>
                    <a:pt x="144" y="643"/>
                    <a:pt x="310" y="643"/>
                  </a:cubicBezTo>
                  <a:cubicBezTo>
                    <a:pt x="477" y="643"/>
                    <a:pt x="620" y="500"/>
                    <a:pt x="620" y="310"/>
                  </a:cubicBezTo>
                  <a:cubicBezTo>
                    <a:pt x="620" y="143"/>
                    <a:pt x="477" y="0"/>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9" name="Google Shape;11419;p163"/>
            <p:cNvSpPr/>
            <p:nvPr/>
          </p:nvSpPr>
          <p:spPr>
            <a:xfrm>
              <a:off x="2229000" y="3220950"/>
              <a:ext cx="162550" cy="235800"/>
            </a:xfrm>
            <a:custGeom>
              <a:avLst/>
              <a:gdLst/>
              <a:ahLst/>
              <a:cxnLst/>
              <a:rect l="l" t="t" r="r" b="b"/>
              <a:pathLst>
                <a:path w="6502" h="9432" extrusionOk="0">
                  <a:moveTo>
                    <a:pt x="3263" y="644"/>
                  </a:moveTo>
                  <a:cubicBezTo>
                    <a:pt x="4359" y="644"/>
                    <a:pt x="5240" y="1525"/>
                    <a:pt x="5240" y="2620"/>
                  </a:cubicBezTo>
                  <a:lnTo>
                    <a:pt x="5240" y="3763"/>
                  </a:lnTo>
                  <a:lnTo>
                    <a:pt x="1263" y="3763"/>
                  </a:lnTo>
                  <a:lnTo>
                    <a:pt x="1263" y="2620"/>
                  </a:lnTo>
                  <a:cubicBezTo>
                    <a:pt x="1263" y="1525"/>
                    <a:pt x="2168" y="644"/>
                    <a:pt x="3263" y="644"/>
                  </a:cubicBezTo>
                  <a:close/>
                  <a:moveTo>
                    <a:pt x="3263" y="5240"/>
                  </a:moveTo>
                  <a:cubicBezTo>
                    <a:pt x="4311" y="5240"/>
                    <a:pt x="4573" y="6716"/>
                    <a:pt x="3573" y="7074"/>
                  </a:cubicBezTo>
                  <a:lnTo>
                    <a:pt x="3573" y="7859"/>
                  </a:lnTo>
                  <a:cubicBezTo>
                    <a:pt x="3549" y="8050"/>
                    <a:pt x="3400" y="8145"/>
                    <a:pt x="3254" y="8145"/>
                  </a:cubicBezTo>
                  <a:cubicBezTo>
                    <a:pt x="3108" y="8145"/>
                    <a:pt x="2966" y="8050"/>
                    <a:pt x="2954" y="7859"/>
                  </a:cubicBezTo>
                  <a:lnTo>
                    <a:pt x="2954" y="7074"/>
                  </a:lnTo>
                  <a:cubicBezTo>
                    <a:pt x="1930" y="6716"/>
                    <a:pt x="2192" y="5240"/>
                    <a:pt x="3263" y="5240"/>
                  </a:cubicBezTo>
                  <a:close/>
                  <a:moveTo>
                    <a:pt x="3263" y="1"/>
                  </a:moveTo>
                  <a:cubicBezTo>
                    <a:pt x="1811" y="1"/>
                    <a:pt x="644" y="1168"/>
                    <a:pt x="644" y="2620"/>
                  </a:cubicBezTo>
                  <a:lnTo>
                    <a:pt x="644" y="3763"/>
                  </a:lnTo>
                  <a:lnTo>
                    <a:pt x="334" y="3763"/>
                  </a:lnTo>
                  <a:cubicBezTo>
                    <a:pt x="144" y="3763"/>
                    <a:pt x="1" y="3906"/>
                    <a:pt x="24" y="4097"/>
                  </a:cubicBezTo>
                  <a:lnTo>
                    <a:pt x="24" y="9122"/>
                  </a:lnTo>
                  <a:cubicBezTo>
                    <a:pt x="1" y="9288"/>
                    <a:pt x="144" y="9431"/>
                    <a:pt x="334" y="9431"/>
                  </a:cubicBezTo>
                  <a:lnTo>
                    <a:pt x="4835" y="9431"/>
                  </a:lnTo>
                  <a:cubicBezTo>
                    <a:pt x="4430" y="8050"/>
                    <a:pt x="5145" y="6573"/>
                    <a:pt x="6502" y="6073"/>
                  </a:cubicBezTo>
                  <a:lnTo>
                    <a:pt x="6502" y="4097"/>
                  </a:lnTo>
                  <a:cubicBezTo>
                    <a:pt x="6502" y="3906"/>
                    <a:pt x="6359" y="3763"/>
                    <a:pt x="6192" y="3763"/>
                  </a:cubicBezTo>
                  <a:lnTo>
                    <a:pt x="5883" y="3763"/>
                  </a:lnTo>
                  <a:lnTo>
                    <a:pt x="5883" y="2620"/>
                  </a:lnTo>
                  <a:cubicBezTo>
                    <a:pt x="5883" y="1168"/>
                    <a:pt x="4692" y="1"/>
                    <a:pt x="3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0" name="Google Shape;11420;p163"/>
          <p:cNvGrpSpPr/>
          <p:nvPr/>
        </p:nvGrpSpPr>
        <p:grpSpPr>
          <a:xfrm>
            <a:off x="4035824" y="2886026"/>
            <a:ext cx="349642" cy="351795"/>
            <a:chOff x="3372100" y="3220950"/>
            <a:chExt cx="267925" cy="269575"/>
          </a:xfrm>
        </p:grpSpPr>
        <p:sp>
          <p:nvSpPr>
            <p:cNvPr id="11421" name="Google Shape;11421;p163"/>
            <p:cNvSpPr/>
            <p:nvPr/>
          </p:nvSpPr>
          <p:spPr>
            <a:xfrm>
              <a:off x="3529275" y="3329300"/>
              <a:ext cx="110750" cy="161225"/>
            </a:xfrm>
            <a:custGeom>
              <a:avLst/>
              <a:gdLst/>
              <a:ahLst/>
              <a:cxnLst/>
              <a:rect l="l" t="t" r="r" b="b"/>
              <a:pathLst>
                <a:path w="4430" h="6449" extrusionOk="0">
                  <a:moveTo>
                    <a:pt x="2310" y="1"/>
                  </a:moveTo>
                  <a:cubicBezTo>
                    <a:pt x="2191" y="191"/>
                    <a:pt x="2120" y="406"/>
                    <a:pt x="2120" y="644"/>
                  </a:cubicBezTo>
                  <a:lnTo>
                    <a:pt x="2120" y="2430"/>
                  </a:lnTo>
                  <a:lnTo>
                    <a:pt x="1191" y="2430"/>
                  </a:lnTo>
                  <a:cubicBezTo>
                    <a:pt x="1177" y="2429"/>
                    <a:pt x="1163" y="2429"/>
                    <a:pt x="1149" y="2429"/>
                  </a:cubicBezTo>
                  <a:cubicBezTo>
                    <a:pt x="525" y="2429"/>
                    <a:pt x="24" y="2944"/>
                    <a:pt x="24" y="3573"/>
                  </a:cubicBezTo>
                  <a:lnTo>
                    <a:pt x="24" y="5788"/>
                  </a:lnTo>
                  <a:cubicBezTo>
                    <a:pt x="0" y="6228"/>
                    <a:pt x="334" y="6449"/>
                    <a:pt x="664" y="6449"/>
                  </a:cubicBezTo>
                  <a:cubicBezTo>
                    <a:pt x="995" y="6449"/>
                    <a:pt x="1322" y="6228"/>
                    <a:pt x="1286" y="5788"/>
                  </a:cubicBezTo>
                  <a:lnTo>
                    <a:pt x="1286" y="3692"/>
                  </a:lnTo>
                  <a:lnTo>
                    <a:pt x="3287" y="3692"/>
                  </a:lnTo>
                  <a:cubicBezTo>
                    <a:pt x="3906" y="3692"/>
                    <a:pt x="4430" y="3168"/>
                    <a:pt x="4430" y="2549"/>
                  </a:cubicBezTo>
                  <a:lnTo>
                    <a:pt x="4430" y="668"/>
                  </a:lnTo>
                  <a:cubicBezTo>
                    <a:pt x="4430" y="430"/>
                    <a:pt x="4359" y="215"/>
                    <a:pt x="4239" y="25"/>
                  </a:cubicBezTo>
                  <a:cubicBezTo>
                    <a:pt x="3978" y="199"/>
                    <a:pt x="3677" y="313"/>
                    <a:pt x="3372" y="313"/>
                  </a:cubicBezTo>
                  <a:cubicBezTo>
                    <a:pt x="3344" y="313"/>
                    <a:pt x="3315" y="313"/>
                    <a:pt x="3287" y="310"/>
                  </a:cubicBezTo>
                  <a:cubicBezTo>
                    <a:pt x="2930" y="310"/>
                    <a:pt x="2596" y="215"/>
                    <a:pt x="2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2" name="Google Shape;11422;p163"/>
            <p:cNvSpPr/>
            <p:nvPr/>
          </p:nvSpPr>
          <p:spPr>
            <a:xfrm>
              <a:off x="3579875" y="3274150"/>
              <a:ext cx="54800" cy="47450"/>
            </a:xfrm>
            <a:custGeom>
              <a:avLst/>
              <a:gdLst/>
              <a:ahLst/>
              <a:cxnLst/>
              <a:rect l="l" t="t" r="r" b="b"/>
              <a:pathLst>
                <a:path w="2192" h="1898" extrusionOk="0">
                  <a:moveTo>
                    <a:pt x="1232" y="1"/>
                  </a:moveTo>
                  <a:cubicBezTo>
                    <a:pt x="1000" y="1"/>
                    <a:pt x="764" y="86"/>
                    <a:pt x="572" y="278"/>
                  </a:cubicBezTo>
                  <a:cubicBezTo>
                    <a:pt x="1" y="873"/>
                    <a:pt x="406" y="1897"/>
                    <a:pt x="1263" y="1897"/>
                  </a:cubicBezTo>
                  <a:cubicBezTo>
                    <a:pt x="1763" y="1897"/>
                    <a:pt x="2192" y="1469"/>
                    <a:pt x="2192" y="945"/>
                  </a:cubicBezTo>
                  <a:cubicBezTo>
                    <a:pt x="2192" y="380"/>
                    <a:pt x="1721" y="1"/>
                    <a:pt x="12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3" name="Google Shape;11423;p163"/>
            <p:cNvSpPr/>
            <p:nvPr/>
          </p:nvSpPr>
          <p:spPr>
            <a:xfrm>
              <a:off x="3444150" y="3357875"/>
              <a:ext cx="126025" cy="131600"/>
            </a:xfrm>
            <a:custGeom>
              <a:avLst/>
              <a:gdLst/>
              <a:ahLst/>
              <a:cxnLst/>
              <a:rect l="l" t="t" r="r" b="b"/>
              <a:pathLst>
                <a:path w="5041" h="5264" extrusionOk="0">
                  <a:moveTo>
                    <a:pt x="4595" y="0"/>
                  </a:moveTo>
                  <a:cubicBezTo>
                    <a:pt x="4588" y="0"/>
                    <a:pt x="4580" y="1"/>
                    <a:pt x="4572" y="1"/>
                  </a:cubicBezTo>
                  <a:lnTo>
                    <a:pt x="4572" y="25"/>
                  </a:lnTo>
                  <a:lnTo>
                    <a:pt x="381" y="25"/>
                  </a:lnTo>
                  <a:cubicBezTo>
                    <a:pt x="0" y="49"/>
                    <a:pt x="0" y="596"/>
                    <a:pt x="381" y="644"/>
                  </a:cubicBezTo>
                  <a:lnTo>
                    <a:pt x="2167" y="644"/>
                  </a:lnTo>
                  <a:lnTo>
                    <a:pt x="2167" y="4645"/>
                  </a:lnTo>
                  <a:lnTo>
                    <a:pt x="2072" y="4645"/>
                  </a:lnTo>
                  <a:cubicBezTo>
                    <a:pt x="1691" y="4669"/>
                    <a:pt x="1691" y="5216"/>
                    <a:pt x="2072" y="5264"/>
                  </a:cubicBezTo>
                  <a:lnTo>
                    <a:pt x="2905" y="5264"/>
                  </a:lnTo>
                  <a:cubicBezTo>
                    <a:pt x="3286" y="5216"/>
                    <a:pt x="3286" y="4669"/>
                    <a:pt x="2905" y="4645"/>
                  </a:cubicBezTo>
                  <a:lnTo>
                    <a:pt x="2786" y="4645"/>
                  </a:lnTo>
                  <a:lnTo>
                    <a:pt x="2786" y="644"/>
                  </a:lnTo>
                  <a:lnTo>
                    <a:pt x="4572" y="644"/>
                  </a:lnTo>
                  <a:cubicBezTo>
                    <a:pt x="4588" y="646"/>
                    <a:pt x="4603" y="646"/>
                    <a:pt x="4617" y="646"/>
                  </a:cubicBezTo>
                  <a:cubicBezTo>
                    <a:pt x="5041" y="646"/>
                    <a:pt x="5034" y="0"/>
                    <a:pt x="45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4" name="Google Shape;11424;p163"/>
            <p:cNvSpPr/>
            <p:nvPr/>
          </p:nvSpPr>
          <p:spPr>
            <a:xfrm>
              <a:off x="3576900" y="3437000"/>
              <a:ext cx="63125" cy="51900"/>
            </a:xfrm>
            <a:custGeom>
              <a:avLst/>
              <a:gdLst/>
              <a:ahLst/>
              <a:cxnLst/>
              <a:rect l="l" t="t" r="r" b="b"/>
              <a:pathLst>
                <a:path w="2525" h="2076" extrusionOk="0">
                  <a:moveTo>
                    <a:pt x="2252" y="1"/>
                  </a:moveTo>
                  <a:cubicBezTo>
                    <a:pt x="2240" y="1"/>
                    <a:pt x="2228" y="2"/>
                    <a:pt x="2215" y="3"/>
                  </a:cubicBezTo>
                  <a:lnTo>
                    <a:pt x="1" y="3"/>
                  </a:lnTo>
                  <a:lnTo>
                    <a:pt x="1" y="2075"/>
                  </a:lnTo>
                  <a:lnTo>
                    <a:pt x="2215" y="2075"/>
                  </a:lnTo>
                  <a:cubicBezTo>
                    <a:pt x="2382" y="2075"/>
                    <a:pt x="2525" y="1932"/>
                    <a:pt x="2525" y="1766"/>
                  </a:cubicBezTo>
                  <a:lnTo>
                    <a:pt x="2525" y="313"/>
                  </a:lnTo>
                  <a:cubicBezTo>
                    <a:pt x="2525" y="136"/>
                    <a:pt x="2402" y="1"/>
                    <a:pt x="225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5" name="Google Shape;11425;p163"/>
            <p:cNvSpPr/>
            <p:nvPr/>
          </p:nvSpPr>
          <p:spPr>
            <a:xfrm>
              <a:off x="3372100" y="3329300"/>
              <a:ext cx="109575" cy="160325"/>
            </a:xfrm>
            <a:custGeom>
              <a:avLst/>
              <a:gdLst/>
              <a:ahLst/>
              <a:cxnLst/>
              <a:rect l="l" t="t" r="r" b="b"/>
              <a:pathLst>
                <a:path w="4383" h="6413" extrusionOk="0">
                  <a:moveTo>
                    <a:pt x="2120" y="1"/>
                  </a:moveTo>
                  <a:cubicBezTo>
                    <a:pt x="1834" y="215"/>
                    <a:pt x="1501" y="310"/>
                    <a:pt x="1167" y="310"/>
                  </a:cubicBezTo>
                  <a:cubicBezTo>
                    <a:pt x="1137" y="313"/>
                    <a:pt x="1107" y="313"/>
                    <a:pt x="1077" y="313"/>
                  </a:cubicBezTo>
                  <a:cubicBezTo>
                    <a:pt x="754" y="313"/>
                    <a:pt x="452" y="199"/>
                    <a:pt x="191" y="25"/>
                  </a:cubicBezTo>
                  <a:cubicBezTo>
                    <a:pt x="72" y="215"/>
                    <a:pt x="0" y="430"/>
                    <a:pt x="0" y="668"/>
                  </a:cubicBezTo>
                  <a:lnTo>
                    <a:pt x="0" y="2549"/>
                  </a:lnTo>
                  <a:cubicBezTo>
                    <a:pt x="0" y="3168"/>
                    <a:pt x="524" y="3692"/>
                    <a:pt x="1167" y="3692"/>
                  </a:cubicBezTo>
                  <a:lnTo>
                    <a:pt x="3144" y="3692"/>
                  </a:lnTo>
                  <a:lnTo>
                    <a:pt x="3144" y="5788"/>
                  </a:lnTo>
                  <a:cubicBezTo>
                    <a:pt x="3144" y="6205"/>
                    <a:pt x="3454" y="6413"/>
                    <a:pt x="3763" y="6413"/>
                  </a:cubicBezTo>
                  <a:cubicBezTo>
                    <a:pt x="4073" y="6413"/>
                    <a:pt x="4382" y="6205"/>
                    <a:pt x="4382" y="5788"/>
                  </a:cubicBezTo>
                  <a:lnTo>
                    <a:pt x="4382" y="3573"/>
                  </a:lnTo>
                  <a:cubicBezTo>
                    <a:pt x="4382" y="2930"/>
                    <a:pt x="3882" y="2430"/>
                    <a:pt x="3239" y="2430"/>
                  </a:cubicBezTo>
                  <a:lnTo>
                    <a:pt x="2310" y="2430"/>
                  </a:lnTo>
                  <a:lnTo>
                    <a:pt x="2310" y="644"/>
                  </a:lnTo>
                  <a:cubicBezTo>
                    <a:pt x="2310" y="406"/>
                    <a:pt x="2239" y="191"/>
                    <a:pt x="2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6" name="Google Shape;11426;p163"/>
            <p:cNvSpPr/>
            <p:nvPr/>
          </p:nvSpPr>
          <p:spPr>
            <a:xfrm>
              <a:off x="3377450" y="3274150"/>
              <a:ext cx="54800" cy="47450"/>
            </a:xfrm>
            <a:custGeom>
              <a:avLst/>
              <a:gdLst/>
              <a:ahLst/>
              <a:cxnLst/>
              <a:rect l="l" t="t" r="r" b="b"/>
              <a:pathLst>
                <a:path w="2192" h="1898" extrusionOk="0">
                  <a:moveTo>
                    <a:pt x="942" y="1"/>
                  </a:moveTo>
                  <a:cubicBezTo>
                    <a:pt x="460" y="1"/>
                    <a:pt x="1" y="380"/>
                    <a:pt x="1" y="945"/>
                  </a:cubicBezTo>
                  <a:cubicBezTo>
                    <a:pt x="1" y="1469"/>
                    <a:pt x="406" y="1897"/>
                    <a:pt x="930" y="1897"/>
                  </a:cubicBezTo>
                  <a:cubicBezTo>
                    <a:pt x="1787" y="1897"/>
                    <a:pt x="2192" y="873"/>
                    <a:pt x="1596" y="278"/>
                  </a:cubicBezTo>
                  <a:cubicBezTo>
                    <a:pt x="1405" y="86"/>
                    <a:pt x="1171" y="1"/>
                    <a:pt x="9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7" name="Google Shape;11427;p163"/>
            <p:cNvSpPr/>
            <p:nvPr/>
          </p:nvSpPr>
          <p:spPr>
            <a:xfrm>
              <a:off x="3372100" y="3436475"/>
              <a:ext cx="62525" cy="52425"/>
            </a:xfrm>
            <a:custGeom>
              <a:avLst/>
              <a:gdLst/>
              <a:ahLst/>
              <a:cxnLst/>
              <a:rect l="l" t="t" r="r" b="b"/>
              <a:pathLst>
                <a:path w="2501" h="2097" extrusionOk="0">
                  <a:moveTo>
                    <a:pt x="310" y="0"/>
                  </a:moveTo>
                  <a:cubicBezTo>
                    <a:pt x="143" y="0"/>
                    <a:pt x="0" y="143"/>
                    <a:pt x="0" y="334"/>
                  </a:cubicBezTo>
                  <a:lnTo>
                    <a:pt x="0" y="1787"/>
                  </a:lnTo>
                  <a:cubicBezTo>
                    <a:pt x="0" y="1953"/>
                    <a:pt x="143" y="2096"/>
                    <a:pt x="310" y="2096"/>
                  </a:cubicBezTo>
                  <a:lnTo>
                    <a:pt x="2501" y="2096"/>
                  </a:lnTo>
                  <a:lnTo>
                    <a:pt x="250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8" name="Google Shape;11428;p163"/>
            <p:cNvSpPr/>
            <p:nvPr/>
          </p:nvSpPr>
          <p:spPr>
            <a:xfrm>
              <a:off x="3509625" y="3276925"/>
              <a:ext cx="6575" cy="16100"/>
            </a:xfrm>
            <a:custGeom>
              <a:avLst/>
              <a:gdLst/>
              <a:ahLst/>
              <a:cxnLst/>
              <a:rect l="l" t="t" r="r" b="b"/>
              <a:pathLst>
                <a:path w="263" h="644" extrusionOk="0">
                  <a:moveTo>
                    <a:pt x="1" y="0"/>
                  </a:moveTo>
                  <a:lnTo>
                    <a:pt x="1" y="643"/>
                  </a:lnTo>
                  <a:cubicBezTo>
                    <a:pt x="120" y="596"/>
                    <a:pt x="215" y="477"/>
                    <a:pt x="215" y="357"/>
                  </a:cubicBezTo>
                  <a:cubicBezTo>
                    <a:pt x="263" y="191"/>
                    <a:pt x="167" y="24"/>
                    <a:pt x="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9" name="Google Shape;11429;p163"/>
            <p:cNvSpPr/>
            <p:nvPr/>
          </p:nvSpPr>
          <p:spPr>
            <a:xfrm>
              <a:off x="3497725" y="3253700"/>
              <a:ext cx="4175" cy="11325"/>
            </a:xfrm>
            <a:custGeom>
              <a:avLst/>
              <a:gdLst/>
              <a:ahLst/>
              <a:cxnLst/>
              <a:rect l="l" t="t" r="r" b="b"/>
              <a:pathLst>
                <a:path w="167" h="453" extrusionOk="0">
                  <a:moveTo>
                    <a:pt x="167" y="0"/>
                  </a:moveTo>
                  <a:cubicBezTo>
                    <a:pt x="96" y="24"/>
                    <a:pt x="24" y="120"/>
                    <a:pt x="24" y="191"/>
                  </a:cubicBezTo>
                  <a:cubicBezTo>
                    <a:pt x="0" y="262"/>
                    <a:pt x="24" y="334"/>
                    <a:pt x="72" y="405"/>
                  </a:cubicBezTo>
                  <a:lnTo>
                    <a:pt x="167" y="453"/>
                  </a:lnTo>
                  <a:lnTo>
                    <a:pt x="16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0" name="Google Shape;11430;p163"/>
            <p:cNvSpPr/>
            <p:nvPr/>
          </p:nvSpPr>
          <p:spPr>
            <a:xfrm>
              <a:off x="3436400" y="3220950"/>
              <a:ext cx="121475" cy="104650"/>
            </a:xfrm>
            <a:custGeom>
              <a:avLst/>
              <a:gdLst/>
              <a:ahLst/>
              <a:cxnLst/>
              <a:rect l="l" t="t" r="r" b="b"/>
              <a:pathLst>
                <a:path w="4859" h="4186" extrusionOk="0">
                  <a:moveTo>
                    <a:pt x="2775" y="697"/>
                  </a:moveTo>
                  <a:cubicBezTo>
                    <a:pt x="2852" y="697"/>
                    <a:pt x="2930" y="751"/>
                    <a:pt x="2930" y="858"/>
                  </a:cubicBezTo>
                  <a:lnTo>
                    <a:pt x="2930" y="977"/>
                  </a:lnTo>
                  <a:cubicBezTo>
                    <a:pt x="3072" y="977"/>
                    <a:pt x="3192" y="1049"/>
                    <a:pt x="3287" y="1144"/>
                  </a:cubicBezTo>
                  <a:cubicBezTo>
                    <a:pt x="3358" y="1215"/>
                    <a:pt x="3334" y="1310"/>
                    <a:pt x="3287" y="1358"/>
                  </a:cubicBezTo>
                  <a:cubicBezTo>
                    <a:pt x="3251" y="1394"/>
                    <a:pt x="3209" y="1412"/>
                    <a:pt x="3168" y="1412"/>
                  </a:cubicBezTo>
                  <a:cubicBezTo>
                    <a:pt x="3126" y="1412"/>
                    <a:pt x="3084" y="1394"/>
                    <a:pt x="3049" y="1358"/>
                  </a:cubicBezTo>
                  <a:cubicBezTo>
                    <a:pt x="3025" y="1334"/>
                    <a:pt x="2977" y="1310"/>
                    <a:pt x="2930" y="1310"/>
                  </a:cubicBezTo>
                  <a:lnTo>
                    <a:pt x="2930" y="1930"/>
                  </a:lnTo>
                  <a:lnTo>
                    <a:pt x="3049" y="1977"/>
                  </a:lnTo>
                  <a:cubicBezTo>
                    <a:pt x="3334" y="2049"/>
                    <a:pt x="3501" y="2334"/>
                    <a:pt x="3454" y="2644"/>
                  </a:cubicBezTo>
                  <a:cubicBezTo>
                    <a:pt x="3406" y="2930"/>
                    <a:pt x="3215" y="3144"/>
                    <a:pt x="2930" y="3216"/>
                  </a:cubicBezTo>
                  <a:lnTo>
                    <a:pt x="2930" y="3358"/>
                  </a:lnTo>
                  <a:cubicBezTo>
                    <a:pt x="2930" y="3466"/>
                    <a:pt x="2852" y="3519"/>
                    <a:pt x="2775" y="3519"/>
                  </a:cubicBezTo>
                  <a:cubicBezTo>
                    <a:pt x="2697" y="3519"/>
                    <a:pt x="2620" y="3466"/>
                    <a:pt x="2620" y="3358"/>
                  </a:cubicBezTo>
                  <a:lnTo>
                    <a:pt x="2620" y="3216"/>
                  </a:lnTo>
                  <a:cubicBezTo>
                    <a:pt x="2453" y="3216"/>
                    <a:pt x="2310" y="3168"/>
                    <a:pt x="2168" y="3073"/>
                  </a:cubicBezTo>
                  <a:cubicBezTo>
                    <a:pt x="2096" y="3025"/>
                    <a:pt x="2072" y="2906"/>
                    <a:pt x="2120" y="2835"/>
                  </a:cubicBezTo>
                  <a:cubicBezTo>
                    <a:pt x="2146" y="2795"/>
                    <a:pt x="2187" y="2778"/>
                    <a:pt x="2230" y="2778"/>
                  </a:cubicBezTo>
                  <a:cubicBezTo>
                    <a:pt x="2265" y="2778"/>
                    <a:pt x="2302" y="2789"/>
                    <a:pt x="2334" y="2811"/>
                  </a:cubicBezTo>
                  <a:cubicBezTo>
                    <a:pt x="2429" y="2858"/>
                    <a:pt x="2525" y="2906"/>
                    <a:pt x="2620" y="2906"/>
                  </a:cubicBezTo>
                  <a:lnTo>
                    <a:pt x="2620" y="2120"/>
                  </a:lnTo>
                  <a:cubicBezTo>
                    <a:pt x="2525" y="2073"/>
                    <a:pt x="2429" y="2025"/>
                    <a:pt x="2334" y="1953"/>
                  </a:cubicBezTo>
                  <a:cubicBezTo>
                    <a:pt x="2191" y="1834"/>
                    <a:pt x="2120" y="1620"/>
                    <a:pt x="2168" y="1453"/>
                  </a:cubicBezTo>
                  <a:cubicBezTo>
                    <a:pt x="2215" y="1239"/>
                    <a:pt x="2358" y="1049"/>
                    <a:pt x="2572" y="977"/>
                  </a:cubicBezTo>
                  <a:lnTo>
                    <a:pt x="2620" y="977"/>
                  </a:lnTo>
                  <a:lnTo>
                    <a:pt x="2620" y="858"/>
                  </a:lnTo>
                  <a:cubicBezTo>
                    <a:pt x="2620" y="751"/>
                    <a:pt x="2697" y="697"/>
                    <a:pt x="2775" y="697"/>
                  </a:cubicBezTo>
                  <a:close/>
                  <a:moveTo>
                    <a:pt x="2787" y="1"/>
                  </a:moveTo>
                  <a:cubicBezTo>
                    <a:pt x="929" y="1"/>
                    <a:pt x="0" y="2239"/>
                    <a:pt x="1310" y="3573"/>
                  </a:cubicBezTo>
                  <a:cubicBezTo>
                    <a:pt x="1733" y="3996"/>
                    <a:pt x="2254" y="4186"/>
                    <a:pt x="2764" y="4186"/>
                  </a:cubicBezTo>
                  <a:cubicBezTo>
                    <a:pt x="3833" y="4186"/>
                    <a:pt x="4859" y="3354"/>
                    <a:pt x="4859" y="2096"/>
                  </a:cubicBezTo>
                  <a:cubicBezTo>
                    <a:pt x="4859" y="929"/>
                    <a:pt x="3930" y="1"/>
                    <a:pt x="27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1" name="Google Shape;11431;p163"/>
          <p:cNvGrpSpPr/>
          <p:nvPr/>
        </p:nvGrpSpPr>
        <p:grpSpPr>
          <a:xfrm>
            <a:off x="4791778" y="2886026"/>
            <a:ext cx="348892" cy="349675"/>
            <a:chOff x="3951375" y="3220950"/>
            <a:chExt cx="267350" cy="267950"/>
          </a:xfrm>
        </p:grpSpPr>
        <p:sp>
          <p:nvSpPr>
            <p:cNvPr id="11432" name="Google Shape;11432;p163"/>
            <p:cNvSpPr/>
            <p:nvPr/>
          </p:nvSpPr>
          <p:spPr>
            <a:xfrm>
              <a:off x="4131775" y="3363250"/>
              <a:ext cx="63150" cy="63125"/>
            </a:xfrm>
            <a:custGeom>
              <a:avLst/>
              <a:gdLst/>
              <a:ahLst/>
              <a:cxnLst/>
              <a:rect l="l" t="t" r="r" b="b"/>
              <a:pathLst>
                <a:path w="2526" h="2525" extrusionOk="0">
                  <a:moveTo>
                    <a:pt x="1263" y="0"/>
                  </a:moveTo>
                  <a:cubicBezTo>
                    <a:pt x="572" y="0"/>
                    <a:pt x="1" y="572"/>
                    <a:pt x="1" y="1262"/>
                  </a:cubicBezTo>
                  <a:cubicBezTo>
                    <a:pt x="1" y="1953"/>
                    <a:pt x="572" y="2525"/>
                    <a:pt x="1263" y="2525"/>
                  </a:cubicBezTo>
                  <a:cubicBezTo>
                    <a:pt x="1954" y="2525"/>
                    <a:pt x="2525" y="1953"/>
                    <a:pt x="2525" y="1262"/>
                  </a:cubicBezTo>
                  <a:cubicBezTo>
                    <a:pt x="2525" y="572"/>
                    <a:pt x="1954" y="0"/>
                    <a:pt x="1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3" name="Google Shape;11433;p163"/>
            <p:cNvSpPr/>
            <p:nvPr/>
          </p:nvSpPr>
          <p:spPr>
            <a:xfrm>
              <a:off x="3974600" y="3363250"/>
              <a:ext cx="63150" cy="63125"/>
            </a:xfrm>
            <a:custGeom>
              <a:avLst/>
              <a:gdLst/>
              <a:ahLst/>
              <a:cxnLst/>
              <a:rect l="l" t="t" r="r" b="b"/>
              <a:pathLst>
                <a:path w="2526" h="2525" extrusionOk="0">
                  <a:moveTo>
                    <a:pt x="1263" y="0"/>
                  </a:moveTo>
                  <a:cubicBezTo>
                    <a:pt x="572" y="0"/>
                    <a:pt x="1" y="572"/>
                    <a:pt x="1" y="1262"/>
                  </a:cubicBezTo>
                  <a:cubicBezTo>
                    <a:pt x="1" y="1953"/>
                    <a:pt x="572" y="2525"/>
                    <a:pt x="1263" y="2525"/>
                  </a:cubicBezTo>
                  <a:cubicBezTo>
                    <a:pt x="1954" y="2525"/>
                    <a:pt x="2525" y="1953"/>
                    <a:pt x="2525" y="1262"/>
                  </a:cubicBezTo>
                  <a:cubicBezTo>
                    <a:pt x="2525" y="572"/>
                    <a:pt x="1954" y="0"/>
                    <a:pt x="1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4" name="Google Shape;11434;p163"/>
            <p:cNvSpPr/>
            <p:nvPr/>
          </p:nvSpPr>
          <p:spPr>
            <a:xfrm>
              <a:off x="3951375" y="3421000"/>
              <a:ext cx="267350" cy="67900"/>
            </a:xfrm>
            <a:custGeom>
              <a:avLst/>
              <a:gdLst/>
              <a:ahLst/>
              <a:cxnLst/>
              <a:rect l="l" t="t" r="r" b="b"/>
              <a:pathLst>
                <a:path w="10694" h="2716" extrusionOk="0">
                  <a:moveTo>
                    <a:pt x="3764" y="0"/>
                  </a:moveTo>
                  <a:cubicBezTo>
                    <a:pt x="3404" y="553"/>
                    <a:pt x="2804" y="841"/>
                    <a:pt x="2201" y="841"/>
                  </a:cubicBezTo>
                  <a:cubicBezTo>
                    <a:pt x="1765" y="841"/>
                    <a:pt x="1327" y="691"/>
                    <a:pt x="977" y="381"/>
                  </a:cubicBezTo>
                  <a:cubicBezTo>
                    <a:pt x="358" y="786"/>
                    <a:pt x="1" y="1477"/>
                    <a:pt x="25" y="2191"/>
                  </a:cubicBezTo>
                  <a:lnTo>
                    <a:pt x="25" y="2406"/>
                  </a:lnTo>
                  <a:cubicBezTo>
                    <a:pt x="1" y="2572"/>
                    <a:pt x="144" y="2715"/>
                    <a:pt x="334" y="2715"/>
                  </a:cubicBezTo>
                  <a:lnTo>
                    <a:pt x="4097" y="2715"/>
                  </a:lnTo>
                  <a:cubicBezTo>
                    <a:pt x="4264" y="2715"/>
                    <a:pt x="4407" y="2572"/>
                    <a:pt x="4407" y="2406"/>
                  </a:cubicBezTo>
                  <a:lnTo>
                    <a:pt x="4407" y="2191"/>
                  </a:lnTo>
                  <a:cubicBezTo>
                    <a:pt x="4407" y="1882"/>
                    <a:pt x="4335" y="1548"/>
                    <a:pt x="4192" y="1262"/>
                  </a:cubicBezTo>
                  <a:lnTo>
                    <a:pt x="6502" y="1262"/>
                  </a:lnTo>
                  <a:cubicBezTo>
                    <a:pt x="6359" y="1548"/>
                    <a:pt x="6288" y="1882"/>
                    <a:pt x="6288" y="2191"/>
                  </a:cubicBezTo>
                  <a:lnTo>
                    <a:pt x="6288" y="2406"/>
                  </a:lnTo>
                  <a:cubicBezTo>
                    <a:pt x="6288" y="2572"/>
                    <a:pt x="6431" y="2715"/>
                    <a:pt x="6598" y="2715"/>
                  </a:cubicBezTo>
                  <a:lnTo>
                    <a:pt x="10360" y="2715"/>
                  </a:lnTo>
                  <a:cubicBezTo>
                    <a:pt x="10551" y="2715"/>
                    <a:pt x="10694" y="2572"/>
                    <a:pt x="10694" y="2406"/>
                  </a:cubicBezTo>
                  <a:lnTo>
                    <a:pt x="10694" y="2191"/>
                  </a:lnTo>
                  <a:cubicBezTo>
                    <a:pt x="10694" y="1477"/>
                    <a:pt x="10313" y="786"/>
                    <a:pt x="9717" y="381"/>
                  </a:cubicBezTo>
                  <a:cubicBezTo>
                    <a:pt x="9358" y="691"/>
                    <a:pt x="8918" y="841"/>
                    <a:pt x="8482" y="841"/>
                  </a:cubicBezTo>
                  <a:cubicBezTo>
                    <a:pt x="7878" y="841"/>
                    <a:pt x="7280" y="553"/>
                    <a:pt x="69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5" name="Google Shape;11435;p163"/>
            <p:cNvSpPr/>
            <p:nvPr/>
          </p:nvSpPr>
          <p:spPr>
            <a:xfrm>
              <a:off x="3972225" y="3220950"/>
              <a:ext cx="225075" cy="131000"/>
            </a:xfrm>
            <a:custGeom>
              <a:avLst/>
              <a:gdLst/>
              <a:ahLst/>
              <a:cxnLst/>
              <a:rect l="l" t="t" r="r" b="b"/>
              <a:pathLst>
                <a:path w="9003" h="5240" extrusionOk="0">
                  <a:moveTo>
                    <a:pt x="3647" y="1261"/>
                  </a:moveTo>
                  <a:cubicBezTo>
                    <a:pt x="3661" y="1261"/>
                    <a:pt x="3676" y="1261"/>
                    <a:pt x="3692" y="1263"/>
                  </a:cubicBezTo>
                  <a:cubicBezTo>
                    <a:pt x="4049" y="1310"/>
                    <a:pt x="4049" y="1858"/>
                    <a:pt x="3692" y="1882"/>
                  </a:cubicBezTo>
                  <a:cubicBezTo>
                    <a:pt x="3676" y="1884"/>
                    <a:pt x="3661" y="1884"/>
                    <a:pt x="3647" y="1884"/>
                  </a:cubicBezTo>
                  <a:cubicBezTo>
                    <a:pt x="3230" y="1884"/>
                    <a:pt x="3230" y="1261"/>
                    <a:pt x="3647" y="1261"/>
                  </a:cubicBezTo>
                  <a:close/>
                  <a:moveTo>
                    <a:pt x="5335" y="1263"/>
                  </a:moveTo>
                  <a:cubicBezTo>
                    <a:pt x="5621" y="1263"/>
                    <a:pt x="5764" y="1596"/>
                    <a:pt x="5573" y="1811"/>
                  </a:cubicBezTo>
                  <a:cubicBezTo>
                    <a:pt x="5506" y="1870"/>
                    <a:pt x="5427" y="1897"/>
                    <a:pt x="5350" y="1897"/>
                  </a:cubicBezTo>
                  <a:cubicBezTo>
                    <a:pt x="5182" y="1897"/>
                    <a:pt x="5025" y="1768"/>
                    <a:pt x="5025" y="1572"/>
                  </a:cubicBezTo>
                  <a:cubicBezTo>
                    <a:pt x="5025" y="1406"/>
                    <a:pt x="5168" y="1263"/>
                    <a:pt x="5335" y="1263"/>
                  </a:cubicBezTo>
                  <a:close/>
                  <a:moveTo>
                    <a:pt x="5364" y="2302"/>
                  </a:moveTo>
                  <a:cubicBezTo>
                    <a:pt x="5602" y="2302"/>
                    <a:pt x="5809" y="2617"/>
                    <a:pt x="5573" y="2835"/>
                  </a:cubicBezTo>
                  <a:cubicBezTo>
                    <a:pt x="5287" y="3132"/>
                    <a:pt x="4906" y="3281"/>
                    <a:pt x="4522" y="3281"/>
                  </a:cubicBezTo>
                  <a:cubicBezTo>
                    <a:pt x="4138" y="3281"/>
                    <a:pt x="3751" y="3132"/>
                    <a:pt x="3454" y="2835"/>
                  </a:cubicBezTo>
                  <a:cubicBezTo>
                    <a:pt x="3236" y="2617"/>
                    <a:pt x="3433" y="2302"/>
                    <a:pt x="3676" y="2302"/>
                  </a:cubicBezTo>
                  <a:cubicBezTo>
                    <a:pt x="3752" y="2302"/>
                    <a:pt x="3833" y="2332"/>
                    <a:pt x="3906" y="2406"/>
                  </a:cubicBezTo>
                  <a:cubicBezTo>
                    <a:pt x="4073" y="2573"/>
                    <a:pt x="4293" y="2656"/>
                    <a:pt x="4516" y="2656"/>
                  </a:cubicBezTo>
                  <a:cubicBezTo>
                    <a:pt x="4740" y="2656"/>
                    <a:pt x="4966" y="2573"/>
                    <a:pt x="5144" y="2406"/>
                  </a:cubicBezTo>
                  <a:cubicBezTo>
                    <a:pt x="5212" y="2332"/>
                    <a:pt x="5290" y="2302"/>
                    <a:pt x="5364" y="2302"/>
                  </a:cubicBezTo>
                  <a:close/>
                  <a:moveTo>
                    <a:pt x="929" y="1"/>
                  </a:moveTo>
                  <a:cubicBezTo>
                    <a:pt x="405" y="1"/>
                    <a:pt x="0" y="429"/>
                    <a:pt x="0" y="953"/>
                  </a:cubicBezTo>
                  <a:lnTo>
                    <a:pt x="0" y="3454"/>
                  </a:lnTo>
                  <a:cubicBezTo>
                    <a:pt x="0" y="3978"/>
                    <a:pt x="429" y="4406"/>
                    <a:pt x="953" y="4406"/>
                  </a:cubicBezTo>
                  <a:lnTo>
                    <a:pt x="1048" y="4406"/>
                  </a:lnTo>
                  <a:lnTo>
                    <a:pt x="1048" y="4930"/>
                  </a:lnTo>
                  <a:cubicBezTo>
                    <a:pt x="1048" y="5115"/>
                    <a:pt x="1202" y="5240"/>
                    <a:pt x="1367" y="5240"/>
                  </a:cubicBezTo>
                  <a:cubicBezTo>
                    <a:pt x="1437" y="5240"/>
                    <a:pt x="1509" y="5218"/>
                    <a:pt x="1572" y="5168"/>
                  </a:cubicBezTo>
                  <a:lnTo>
                    <a:pt x="2525" y="4406"/>
                  </a:lnTo>
                  <a:lnTo>
                    <a:pt x="6478" y="4406"/>
                  </a:lnTo>
                  <a:lnTo>
                    <a:pt x="7454" y="5168"/>
                  </a:lnTo>
                  <a:cubicBezTo>
                    <a:pt x="7502" y="5216"/>
                    <a:pt x="7573" y="5240"/>
                    <a:pt x="7645" y="5240"/>
                  </a:cubicBezTo>
                  <a:cubicBezTo>
                    <a:pt x="7812" y="5240"/>
                    <a:pt x="7931" y="5097"/>
                    <a:pt x="7954" y="4930"/>
                  </a:cubicBezTo>
                  <a:lnTo>
                    <a:pt x="7954" y="4406"/>
                  </a:lnTo>
                  <a:lnTo>
                    <a:pt x="8050" y="4406"/>
                  </a:lnTo>
                  <a:cubicBezTo>
                    <a:pt x="8574" y="4406"/>
                    <a:pt x="8979" y="3978"/>
                    <a:pt x="9002" y="3454"/>
                  </a:cubicBezTo>
                  <a:lnTo>
                    <a:pt x="9002" y="953"/>
                  </a:lnTo>
                  <a:cubicBezTo>
                    <a:pt x="8979" y="429"/>
                    <a:pt x="8574" y="1"/>
                    <a:pt x="805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6" name="Google Shape;11436;p163"/>
          <p:cNvGrpSpPr/>
          <p:nvPr/>
        </p:nvGrpSpPr>
        <p:grpSpPr>
          <a:xfrm>
            <a:off x="5546199" y="2886026"/>
            <a:ext cx="356656" cy="349675"/>
            <a:chOff x="4529475" y="3220950"/>
            <a:chExt cx="273300" cy="267950"/>
          </a:xfrm>
        </p:grpSpPr>
        <p:sp>
          <p:nvSpPr>
            <p:cNvPr id="11437" name="Google Shape;11437;p163"/>
            <p:cNvSpPr/>
            <p:nvPr/>
          </p:nvSpPr>
          <p:spPr>
            <a:xfrm>
              <a:off x="4693200" y="3220950"/>
              <a:ext cx="73250" cy="120300"/>
            </a:xfrm>
            <a:custGeom>
              <a:avLst/>
              <a:gdLst/>
              <a:ahLst/>
              <a:cxnLst/>
              <a:rect l="l" t="t" r="r" b="b"/>
              <a:pathLst>
                <a:path w="2930" h="4812" extrusionOk="0">
                  <a:moveTo>
                    <a:pt x="2608" y="1"/>
                  </a:moveTo>
                  <a:cubicBezTo>
                    <a:pt x="2530" y="1"/>
                    <a:pt x="2446" y="32"/>
                    <a:pt x="2382" y="96"/>
                  </a:cubicBezTo>
                  <a:lnTo>
                    <a:pt x="2311" y="167"/>
                  </a:lnTo>
                  <a:cubicBezTo>
                    <a:pt x="1692" y="787"/>
                    <a:pt x="858" y="1168"/>
                    <a:pt x="1" y="1239"/>
                  </a:cubicBezTo>
                  <a:lnTo>
                    <a:pt x="1" y="3573"/>
                  </a:lnTo>
                  <a:cubicBezTo>
                    <a:pt x="858" y="3644"/>
                    <a:pt x="1692" y="4025"/>
                    <a:pt x="2311" y="4668"/>
                  </a:cubicBezTo>
                  <a:lnTo>
                    <a:pt x="2382" y="4740"/>
                  </a:lnTo>
                  <a:cubicBezTo>
                    <a:pt x="2454" y="4787"/>
                    <a:pt x="2525" y="4811"/>
                    <a:pt x="2597" y="4811"/>
                  </a:cubicBezTo>
                  <a:cubicBezTo>
                    <a:pt x="2644" y="4811"/>
                    <a:pt x="2692" y="4811"/>
                    <a:pt x="2716" y="4787"/>
                  </a:cubicBezTo>
                  <a:cubicBezTo>
                    <a:pt x="2859" y="4740"/>
                    <a:pt x="2930" y="4621"/>
                    <a:pt x="2930" y="4502"/>
                  </a:cubicBezTo>
                  <a:lnTo>
                    <a:pt x="2930" y="310"/>
                  </a:lnTo>
                  <a:cubicBezTo>
                    <a:pt x="2930" y="191"/>
                    <a:pt x="2859" y="72"/>
                    <a:pt x="2716" y="24"/>
                  </a:cubicBezTo>
                  <a:cubicBezTo>
                    <a:pt x="2684" y="9"/>
                    <a:pt x="2647" y="1"/>
                    <a:pt x="2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8" name="Google Shape;11438;p163"/>
            <p:cNvSpPr/>
            <p:nvPr/>
          </p:nvSpPr>
          <p:spPr>
            <a:xfrm>
              <a:off x="4555675" y="3326925"/>
              <a:ext cx="68500" cy="67900"/>
            </a:xfrm>
            <a:custGeom>
              <a:avLst/>
              <a:gdLst/>
              <a:ahLst/>
              <a:cxnLst/>
              <a:rect l="l" t="t" r="r" b="b"/>
              <a:pathLst>
                <a:path w="2740" h="2716" extrusionOk="0">
                  <a:moveTo>
                    <a:pt x="1358" y="1"/>
                  </a:moveTo>
                  <a:cubicBezTo>
                    <a:pt x="620" y="1"/>
                    <a:pt x="1" y="596"/>
                    <a:pt x="1" y="1358"/>
                  </a:cubicBezTo>
                  <a:cubicBezTo>
                    <a:pt x="1" y="2096"/>
                    <a:pt x="620" y="2715"/>
                    <a:pt x="1358" y="2715"/>
                  </a:cubicBezTo>
                  <a:cubicBezTo>
                    <a:pt x="2120" y="2715"/>
                    <a:pt x="2739" y="2096"/>
                    <a:pt x="2739" y="1358"/>
                  </a:cubicBezTo>
                  <a:cubicBezTo>
                    <a:pt x="2739" y="596"/>
                    <a:pt x="2120" y="1"/>
                    <a:pt x="1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9" name="Google Shape;11439;p163"/>
            <p:cNvSpPr/>
            <p:nvPr/>
          </p:nvSpPr>
          <p:spPr>
            <a:xfrm>
              <a:off x="4781925" y="3256675"/>
              <a:ext cx="20850" cy="49450"/>
            </a:xfrm>
            <a:custGeom>
              <a:avLst/>
              <a:gdLst/>
              <a:ahLst/>
              <a:cxnLst/>
              <a:rect l="l" t="t" r="r" b="b"/>
              <a:pathLst>
                <a:path w="834" h="1978" extrusionOk="0">
                  <a:moveTo>
                    <a:pt x="0" y="1"/>
                  </a:moveTo>
                  <a:lnTo>
                    <a:pt x="0" y="1977"/>
                  </a:lnTo>
                  <a:cubicBezTo>
                    <a:pt x="834" y="1572"/>
                    <a:pt x="834" y="382"/>
                    <a:pt x="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0" name="Google Shape;11440;p163"/>
            <p:cNvSpPr/>
            <p:nvPr/>
          </p:nvSpPr>
          <p:spPr>
            <a:xfrm>
              <a:off x="4529475" y="3252500"/>
              <a:ext cx="155425" cy="236400"/>
            </a:xfrm>
            <a:custGeom>
              <a:avLst/>
              <a:gdLst/>
              <a:ahLst/>
              <a:cxnLst/>
              <a:rect l="l" t="t" r="r" b="b"/>
              <a:pathLst>
                <a:path w="6217" h="9456" extrusionOk="0">
                  <a:moveTo>
                    <a:pt x="5359" y="1"/>
                  </a:moveTo>
                  <a:cubicBezTo>
                    <a:pt x="3883" y="25"/>
                    <a:pt x="3811" y="2192"/>
                    <a:pt x="5288" y="2311"/>
                  </a:cubicBezTo>
                  <a:lnTo>
                    <a:pt x="5288" y="3049"/>
                  </a:lnTo>
                  <a:cubicBezTo>
                    <a:pt x="5097" y="3168"/>
                    <a:pt x="4978" y="3382"/>
                    <a:pt x="4978" y="3597"/>
                  </a:cubicBezTo>
                  <a:lnTo>
                    <a:pt x="4978" y="5478"/>
                  </a:lnTo>
                  <a:lnTo>
                    <a:pt x="4049" y="5478"/>
                  </a:lnTo>
                  <a:cubicBezTo>
                    <a:pt x="3648" y="6031"/>
                    <a:pt x="3031" y="6319"/>
                    <a:pt x="2411" y="6319"/>
                  </a:cubicBezTo>
                  <a:cubicBezTo>
                    <a:pt x="1963" y="6319"/>
                    <a:pt x="1514" y="6169"/>
                    <a:pt x="1144" y="5859"/>
                  </a:cubicBezTo>
                  <a:cubicBezTo>
                    <a:pt x="429" y="6288"/>
                    <a:pt x="1" y="7074"/>
                    <a:pt x="1" y="7883"/>
                  </a:cubicBezTo>
                  <a:lnTo>
                    <a:pt x="1" y="9146"/>
                  </a:lnTo>
                  <a:cubicBezTo>
                    <a:pt x="1" y="9312"/>
                    <a:pt x="144" y="9455"/>
                    <a:pt x="334" y="9455"/>
                  </a:cubicBezTo>
                  <a:lnTo>
                    <a:pt x="4502" y="9455"/>
                  </a:lnTo>
                  <a:cubicBezTo>
                    <a:pt x="4692" y="9455"/>
                    <a:pt x="4835" y="9312"/>
                    <a:pt x="4811" y="9146"/>
                  </a:cubicBezTo>
                  <a:lnTo>
                    <a:pt x="4811" y="7883"/>
                  </a:lnTo>
                  <a:cubicBezTo>
                    <a:pt x="4811" y="7479"/>
                    <a:pt x="4716" y="7098"/>
                    <a:pt x="4526" y="6740"/>
                  </a:cubicBezTo>
                  <a:lnTo>
                    <a:pt x="5288" y="6740"/>
                  </a:lnTo>
                  <a:cubicBezTo>
                    <a:pt x="5812" y="6740"/>
                    <a:pt x="6216" y="6312"/>
                    <a:pt x="6216" y="5788"/>
                  </a:cubicBezTo>
                  <a:lnTo>
                    <a:pt x="6216" y="3597"/>
                  </a:lnTo>
                  <a:cubicBezTo>
                    <a:pt x="6216" y="3382"/>
                    <a:pt x="6097" y="3168"/>
                    <a:pt x="5907" y="3049"/>
                  </a:cubicBezTo>
                  <a:lnTo>
                    <a:pt x="590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41" name="Google Shape;11441;p163"/>
          <p:cNvGrpSpPr/>
          <p:nvPr/>
        </p:nvGrpSpPr>
        <p:grpSpPr>
          <a:xfrm>
            <a:off x="6302185" y="2886026"/>
            <a:ext cx="348109" cy="349675"/>
            <a:chOff x="5108775" y="3220950"/>
            <a:chExt cx="266750" cy="267950"/>
          </a:xfrm>
        </p:grpSpPr>
        <p:sp>
          <p:nvSpPr>
            <p:cNvPr id="11442" name="Google Shape;11442;p163"/>
            <p:cNvSpPr/>
            <p:nvPr/>
          </p:nvSpPr>
          <p:spPr>
            <a:xfrm>
              <a:off x="5200450" y="3347600"/>
              <a:ext cx="73250" cy="62700"/>
            </a:xfrm>
            <a:custGeom>
              <a:avLst/>
              <a:gdLst/>
              <a:ahLst/>
              <a:cxnLst/>
              <a:rect l="l" t="t" r="r" b="b"/>
              <a:pathLst>
                <a:path w="2930" h="2508" extrusionOk="0">
                  <a:moveTo>
                    <a:pt x="1653" y="0"/>
                  </a:moveTo>
                  <a:cubicBezTo>
                    <a:pt x="1348" y="0"/>
                    <a:pt x="1038" y="113"/>
                    <a:pt x="787" y="364"/>
                  </a:cubicBezTo>
                  <a:cubicBezTo>
                    <a:pt x="1" y="1174"/>
                    <a:pt x="572" y="2508"/>
                    <a:pt x="1692" y="2508"/>
                  </a:cubicBezTo>
                  <a:cubicBezTo>
                    <a:pt x="2382" y="2508"/>
                    <a:pt x="2930" y="1960"/>
                    <a:pt x="2930" y="1269"/>
                  </a:cubicBezTo>
                  <a:cubicBezTo>
                    <a:pt x="2930" y="508"/>
                    <a:pt x="2302" y="0"/>
                    <a:pt x="16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3" name="Google Shape;11443;p163"/>
            <p:cNvSpPr/>
            <p:nvPr/>
          </p:nvSpPr>
          <p:spPr>
            <a:xfrm>
              <a:off x="5182000" y="3417425"/>
              <a:ext cx="120275" cy="71475"/>
            </a:xfrm>
            <a:custGeom>
              <a:avLst/>
              <a:gdLst/>
              <a:ahLst/>
              <a:cxnLst/>
              <a:rect l="l" t="t" r="r" b="b"/>
              <a:pathLst>
                <a:path w="4811" h="2859" extrusionOk="0">
                  <a:moveTo>
                    <a:pt x="1310" y="0"/>
                  </a:moveTo>
                  <a:cubicBezTo>
                    <a:pt x="524" y="405"/>
                    <a:pt x="24" y="1239"/>
                    <a:pt x="24" y="2144"/>
                  </a:cubicBezTo>
                  <a:lnTo>
                    <a:pt x="24" y="2549"/>
                  </a:lnTo>
                  <a:cubicBezTo>
                    <a:pt x="0" y="2715"/>
                    <a:pt x="143" y="2858"/>
                    <a:pt x="310" y="2858"/>
                  </a:cubicBezTo>
                  <a:lnTo>
                    <a:pt x="4501" y="2858"/>
                  </a:lnTo>
                  <a:cubicBezTo>
                    <a:pt x="4668" y="2858"/>
                    <a:pt x="4787" y="2715"/>
                    <a:pt x="4787" y="2549"/>
                  </a:cubicBezTo>
                  <a:lnTo>
                    <a:pt x="4787" y="2144"/>
                  </a:lnTo>
                  <a:cubicBezTo>
                    <a:pt x="4811" y="1239"/>
                    <a:pt x="4311" y="405"/>
                    <a:pt x="3525" y="0"/>
                  </a:cubicBezTo>
                  <a:cubicBezTo>
                    <a:pt x="3192" y="239"/>
                    <a:pt x="2805" y="358"/>
                    <a:pt x="2418" y="358"/>
                  </a:cubicBezTo>
                  <a:cubicBezTo>
                    <a:pt x="2031" y="358"/>
                    <a:pt x="1644" y="239"/>
                    <a:pt x="1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4" name="Google Shape;11444;p163"/>
            <p:cNvSpPr/>
            <p:nvPr/>
          </p:nvSpPr>
          <p:spPr>
            <a:xfrm>
              <a:off x="5121875" y="3220950"/>
              <a:ext cx="52400" cy="52425"/>
            </a:xfrm>
            <a:custGeom>
              <a:avLst/>
              <a:gdLst/>
              <a:ahLst/>
              <a:cxnLst/>
              <a:rect l="l" t="t" r="r" b="b"/>
              <a:pathLst>
                <a:path w="2096" h="2097" extrusionOk="0">
                  <a:moveTo>
                    <a:pt x="1048" y="1"/>
                  </a:moveTo>
                  <a:cubicBezTo>
                    <a:pt x="477" y="1"/>
                    <a:pt x="0" y="477"/>
                    <a:pt x="0" y="1049"/>
                  </a:cubicBezTo>
                  <a:cubicBezTo>
                    <a:pt x="0" y="1620"/>
                    <a:pt x="477" y="2096"/>
                    <a:pt x="1048" y="2096"/>
                  </a:cubicBezTo>
                  <a:cubicBezTo>
                    <a:pt x="1643" y="2096"/>
                    <a:pt x="2096" y="1620"/>
                    <a:pt x="2096" y="1049"/>
                  </a:cubicBezTo>
                  <a:cubicBezTo>
                    <a:pt x="2096" y="477"/>
                    <a:pt x="1643"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5" name="Google Shape;11445;p163"/>
            <p:cNvSpPr/>
            <p:nvPr/>
          </p:nvSpPr>
          <p:spPr>
            <a:xfrm>
              <a:off x="5108775" y="3279300"/>
              <a:ext cx="78600" cy="51825"/>
            </a:xfrm>
            <a:custGeom>
              <a:avLst/>
              <a:gdLst/>
              <a:ahLst/>
              <a:cxnLst/>
              <a:rect l="l" t="t" r="r" b="b"/>
              <a:pathLst>
                <a:path w="3144" h="2073" extrusionOk="0">
                  <a:moveTo>
                    <a:pt x="500" y="0"/>
                  </a:moveTo>
                  <a:cubicBezTo>
                    <a:pt x="191" y="286"/>
                    <a:pt x="0" y="691"/>
                    <a:pt x="0" y="1120"/>
                  </a:cubicBezTo>
                  <a:lnTo>
                    <a:pt x="0" y="1763"/>
                  </a:lnTo>
                  <a:cubicBezTo>
                    <a:pt x="0" y="1929"/>
                    <a:pt x="143" y="2072"/>
                    <a:pt x="334" y="2072"/>
                  </a:cubicBezTo>
                  <a:lnTo>
                    <a:pt x="2834" y="2072"/>
                  </a:lnTo>
                  <a:cubicBezTo>
                    <a:pt x="3001" y="2072"/>
                    <a:pt x="3144" y="1929"/>
                    <a:pt x="3144" y="1763"/>
                  </a:cubicBezTo>
                  <a:lnTo>
                    <a:pt x="3144" y="1120"/>
                  </a:lnTo>
                  <a:cubicBezTo>
                    <a:pt x="3144" y="691"/>
                    <a:pt x="2953" y="286"/>
                    <a:pt x="2644" y="0"/>
                  </a:cubicBezTo>
                  <a:cubicBezTo>
                    <a:pt x="2358" y="239"/>
                    <a:pt x="1977" y="382"/>
                    <a:pt x="1572" y="405"/>
                  </a:cubicBezTo>
                  <a:cubicBezTo>
                    <a:pt x="1191" y="405"/>
                    <a:pt x="786" y="262"/>
                    <a:pt x="5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6" name="Google Shape;11446;p163"/>
            <p:cNvSpPr/>
            <p:nvPr/>
          </p:nvSpPr>
          <p:spPr>
            <a:xfrm>
              <a:off x="5310600" y="3220950"/>
              <a:ext cx="52425" cy="52425"/>
            </a:xfrm>
            <a:custGeom>
              <a:avLst/>
              <a:gdLst/>
              <a:ahLst/>
              <a:cxnLst/>
              <a:rect l="l" t="t" r="r" b="b"/>
              <a:pathLst>
                <a:path w="2097" h="2097" extrusionOk="0">
                  <a:moveTo>
                    <a:pt x="1048" y="1"/>
                  </a:moveTo>
                  <a:cubicBezTo>
                    <a:pt x="453" y="1"/>
                    <a:pt x="0" y="477"/>
                    <a:pt x="0" y="1049"/>
                  </a:cubicBezTo>
                  <a:cubicBezTo>
                    <a:pt x="0" y="1620"/>
                    <a:pt x="453" y="2096"/>
                    <a:pt x="1048" y="2096"/>
                  </a:cubicBezTo>
                  <a:cubicBezTo>
                    <a:pt x="1620" y="2096"/>
                    <a:pt x="2096" y="1620"/>
                    <a:pt x="2096" y="1049"/>
                  </a:cubicBezTo>
                  <a:cubicBezTo>
                    <a:pt x="2096" y="477"/>
                    <a:pt x="1620"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7" name="Google Shape;11447;p163"/>
            <p:cNvSpPr/>
            <p:nvPr/>
          </p:nvSpPr>
          <p:spPr>
            <a:xfrm>
              <a:off x="5297500" y="3279300"/>
              <a:ext cx="78025" cy="51825"/>
            </a:xfrm>
            <a:custGeom>
              <a:avLst/>
              <a:gdLst/>
              <a:ahLst/>
              <a:cxnLst/>
              <a:rect l="l" t="t" r="r" b="b"/>
              <a:pathLst>
                <a:path w="3121" h="2073" extrusionOk="0">
                  <a:moveTo>
                    <a:pt x="477" y="0"/>
                  </a:moveTo>
                  <a:cubicBezTo>
                    <a:pt x="167" y="286"/>
                    <a:pt x="0" y="691"/>
                    <a:pt x="0" y="1120"/>
                  </a:cubicBezTo>
                  <a:lnTo>
                    <a:pt x="0" y="1763"/>
                  </a:lnTo>
                  <a:cubicBezTo>
                    <a:pt x="0" y="1929"/>
                    <a:pt x="120" y="2072"/>
                    <a:pt x="286" y="2072"/>
                  </a:cubicBezTo>
                  <a:lnTo>
                    <a:pt x="2811" y="2072"/>
                  </a:lnTo>
                  <a:cubicBezTo>
                    <a:pt x="2977" y="2072"/>
                    <a:pt x="3120" y="1929"/>
                    <a:pt x="3096" y="1763"/>
                  </a:cubicBezTo>
                  <a:lnTo>
                    <a:pt x="3096" y="1120"/>
                  </a:lnTo>
                  <a:cubicBezTo>
                    <a:pt x="3120" y="691"/>
                    <a:pt x="2953" y="286"/>
                    <a:pt x="2644" y="0"/>
                  </a:cubicBezTo>
                  <a:cubicBezTo>
                    <a:pt x="2334" y="262"/>
                    <a:pt x="1947" y="393"/>
                    <a:pt x="1560" y="393"/>
                  </a:cubicBezTo>
                  <a:cubicBezTo>
                    <a:pt x="1173" y="393"/>
                    <a:pt x="786" y="262"/>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8" name="Google Shape;11448;p163"/>
            <p:cNvSpPr/>
            <p:nvPr/>
          </p:nvSpPr>
          <p:spPr>
            <a:xfrm>
              <a:off x="5216525" y="3220950"/>
              <a:ext cx="52425" cy="52425"/>
            </a:xfrm>
            <a:custGeom>
              <a:avLst/>
              <a:gdLst/>
              <a:ahLst/>
              <a:cxnLst/>
              <a:rect l="l" t="t" r="r" b="b"/>
              <a:pathLst>
                <a:path w="2097" h="2097" extrusionOk="0">
                  <a:moveTo>
                    <a:pt x="1049" y="1"/>
                  </a:moveTo>
                  <a:cubicBezTo>
                    <a:pt x="453" y="1"/>
                    <a:pt x="1" y="477"/>
                    <a:pt x="1" y="1049"/>
                  </a:cubicBezTo>
                  <a:cubicBezTo>
                    <a:pt x="1" y="1620"/>
                    <a:pt x="453" y="2096"/>
                    <a:pt x="1049" y="2096"/>
                  </a:cubicBezTo>
                  <a:cubicBezTo>
                    <a:pt x="1620" y="2096"/>
                    <a:pt x="2096" y="1620"/>
                    <a:pt x="2096" y="1049"/>
                  </a:cubicBezTo>
                  <a:cubicBezTo>
                    <a:pt x="2096" y="477"/>
                    <a:pt x="1620" y="1"/>
                    <a:pt x="10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9" name="Google Shape;11449;p163"/>
            <p:cNvSpPr/>
            <p:nvPr/>
          </p:nvSpPr>
          <p:spPr>
            <a:xfrm>
              <a:off x="5203425" y="3279300"/>
              <a:ext cx="78625" cy="51825"/>
            </a:xfrm>
            <a:custGeom>
              <a:avLst/>
              <a:gdLst/>
              <a:ahLst/>
              <a:cxnLst/>
              <a:rect l="l" t="t" r="r" b="b"/>
              <a:pathLst>
                <a:path w="3145" h="2073" extrusionOk="0">
                  <a:moveTo>
                    <a:pt x="477" y="0"/>
                  </a:moveTo>
                  <a:cubicBezTo>
                    <a:pt x="168" y="286"/>
                    <a:pt x="1" y="691"/>
                    <a:pt x="1" y="1120"/>
                  </a:cubicBezTo>
                  <a:lnTo>
                    <a:pt x="1" y="1763"/>
                  </a:lnTo>
                  <a:cubicBezTo>
                    <a:pt x="1" y="1929"/>
                    <a:pt x="144" y="2072"/>
                    <a:pt x="310" y="2072"/>
                  </a:cubicBezTo>
                  <a:lnTo>
                    <a:pt x="2811" y="2072"/>
                  </a:lnTo>
                  <a:cubicBezTo>
                    <a:pt x="3001" y="2072"/>
                    <a:pt x="3144" y="1929"/>
                    <a:pt x="3121" y="1763"/>
                  </a:cubicBezTo>
                  <a:lnTo>
                    <a:pt x="3121" y="1120"/>
                  </a:lnTo>
                  <a:cubicBezTo>
                    <a:pt x="3121" y="691"/>
                    <a:pt x="2954" y="286"/>
                    <a:pt x="2644" y="0"/>
                  </a:cubicBezTo>
                  <a:cubicBezTo>
                    <a:pt x="2335" y="262"/>
                    <a:pt x="1954" y="405"/>
                    <a:pt x="1573" y="405"/>
                  </a:cubicBezTo>
                  <a:cubicBezTo>
                    <a:pt x="1168" y="405"/>
                    <a:pt x="787" y="262"/>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50" name="Google Shape;11450;p163"/>
          <p:cNvGrpSpPr/>
          <p:nvPr/>
        </p:nvGrpSpPr>
        <p:grpSpPr>
          <a:xfrm>
            <a:off x="7058139" y="2886026"/>
            <a:ext cx="348109" cy="349675"/>
            <a:chOff x="5688050" y="3220950"/>
            <a:chExt cx="266750" cy="267950"/>
          </a:xfrm>
        </p:grpSpPr>
        <p:sp>
          <p:nvSpPr>
            <p:cNvPr id="11451" name="Google Shape;11451;p163"/>
            <p:cNvSpPr/>
            <p:nvPr/>
          </p:nvSpPr>
          <p:spPr>
            <a:xfrm>
              <a:off x="5688050" y="3338825"/>
              <a:ext cx="266750" cy="150075"/>
            </a:xfrm>
            <a:custGeom>
              <a:avLst/>
              <a:gdLst/>
              <a:ahLst/>
              <a:cxnLst/>
              <a:rect l="l" t="t" r="r" b="b"/>
              <a:pathLst>
                <a:path w="10670" h="6003" extrusionOk="0">
                  <a:moveTo>
                    <a:pt x="7431" y="1"/>
                  </a:moveTo>
                  <a:cubicBezTo>
                    <a:pt x="7240" y="1"/>
                    <a:pt x="7121" y="144"/>
                    <a:pt x="7121" y="311"/>
                  </a:cubicBezTo>
                  <a:lnTo>
                    <a:pt x="7121" y="1668"/>
                  </a:lnTo>
                  <a:lnTo>
                    <a:pt x="3859" y="1668"/>
                  </a:lnTo>
                  <a:cubicBezTo>
                    <a:pt x="3692" y="1692"/>
                    <a:pt x="3573" y="1811"/>
                    <a:pt x="3573" y="2001"/>
                  </a:cubicBezTo>
                  <a:lnTo>
                    <a:pt x="3573" y="3359"/>
                  </a:lnTo>
                  <a:lnTo>
                    <a:pt x="334" y="3359"/>
                  </a:lnTo>
                  <a:cubicBezTo>
                    <a:pt x="144" y="3359"/>
                    <a:pt x="1" y="3478"/>
                    <a:pt x="1" y="3668"/>
                  </a:cubicBezTo>
                  <a:lnTo>
                    <a:pt x="1" y="5693"/>
                  </a:lnTo>
                  <a:cubicBezTo>
                    <a:pt x="1" y="5859"/>
                    <a:pt x="144" y="6002"/>
                    <a:pt x="334" y="6002"/>
                  </a:cubicBezTo>
                  <a:lnTo>
                    <a:pt x="10360" y="6002"/>
                  </a:lnTo>
                  <a:cubicBezTo>
                    <a:pt x="10527" y="6002"/>
                    <a:pt x="10646" y="5859"/>
                    <a:pt x="10646" y="5693"/>
                  </a:cubicBezTo>
                  <a:lnTo>
                    <a:pt x="10646" y="311"/>
                  </a:lnTo>
                  <a:cubicBezTo>
                    <a:pt x="10670" y="144"/>
                    <a:pt x="10527" y="1"/>
                    <a:pt x="103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2" name="Google Shape;11452;p163"/>
            <p:cNvSpPr/>
            <p:nvPr/>
          </p:nvSpPr>
          <p:spPr>
            <a:xfrm>
              <a:off x="5701150" y="3304900"/>
              <a:ext cx="47075" cy="47050"/>
            </a:xfrm>
            <a:custGeom>
              <a:avLst/>
              <a:gdLst/>
              <a:ahLst/>
              <a:cxnLst/>
              <a:rect l="l" t="t" r="r" b="b"/>
              <a:pathLst>
                <a:path w="1883" h="1882" extrusionOk="0">
                  <a:moveTo>
                    <a:pt x="929" y="0"/>
                  </a:moveTo>
                  <a:cubicBezTo>
                    <a:pt x="406" y="0"/>
                    <a:pt x="1" y="429"/>
                    <a:pt x="1" y="929"/>
                  </a:cubicBezTo>
                  <a:cubicBezTo>
                    <a:pt x="1" y="1453"/>
                    <a:pt x="406" y="1882"/>
                    <a:pt x="929" y="1882"/>
                  </a:cubicBezTo>
                  <a:cubicBezTo>
                    <a:pt x="1453" y="1882"/>
                    <a:pt x="1882" y="1453"/>
                    <a:pt x="1882" y="929"/>
                  </a:cubicBezTo>
                  <a:cubicBezTo>
                    <a:pt x="1882" y="429"/>
                    <a:pt x="1453" y="0"/>
                    <a:pt x="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3" name="Google Shape;11453;p163"/>
            <p:cNvSpPr/>
            <p:nvPr/>
          </p:nvSpPr>
          <p:spPr>
            <a:xfrm>
              <a:off x="5789875" y="3263225"/>
              <a:ext cx="47050" cy="47050"/>
            </a:xfrm>
            <a:custGeom>
              <a:avLst/>
              <a:gdLst/>
              <a:ahLst/>
              <a:cxnLst/>
              <a:rect l="l" t="t" r="r" b="b"/>
              <a:pathLst>
                <a:path w="1882" h="1882" extrusionOk="0">
                  <a:moveTo>
                    <a:pt x="953" y="0"/>
                  </a:moveTo>
                  <a:cubicBezTo>
                    <a:pt x="429" y="0"/>
                    <a:pt x="0" y="405"/>
                    <a:pt x="0" y="929"/>
                  </a:cubicBezTo>
                  <a:cubicBezTo>
                    <a:pt x="0" y="1453"/>
                    <a:pt x="429" y="1882"/>
                    <a:pt x="953" y="1882"/>
                  </a:cubicBezTo>
                  <a:cubicBezTo>
                    <a:pt x="1453" y="1882"/>
                    <a:pt x="1881" y="1453"/>
                    <a:pt x="1881" y="929"/>
                  </a:cubicBezTo>
                  <a:cubicBezTo>
                    <a:pt x="1881" y="405"/>
                    <a:pt x="1453" y="0"/>
                    <a:pt x="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4" name="Google Shape;11454;p163"/>
            <p:cNvSpPr/>
            <p:nvPr/>
          </p:nvSpPr>
          <p:spPr>
            <a:xfrm>
              <a:off x="5865475" y="3276325"/>
              <a:ext cx="73850" cy="47050"/>
            </a:xfrm>
            <a:custGeom>
              <a:avLst/>
              <a:gdLst/>
              <a:ahLst/>
              <a:cxnLst/>
              <a:rect l="l" t="t" r="r" b="b"/>
              <a:pathLst>
                <a:path w="2954" h="1882" extrusionOk="0">
                  <a:moveTo>
                    <a:pt x="548" y="0"/>
                  </a:moveTo>
                  <a:cubicBezTo>
                    <a:pt x="215" y="286"/>
                    <a:pt x="1" y="691"/>
                    <a:pt x="1" y="1143"/>
                  </a:cubicBezTo>
                  <a:lnTo>
                    <a:pt x="1" y="1596"/>
                  </a:lnTo>
                  <a:cubicBezTo>
                    <a:pt x="1" y="1739"/>
                    <a:pt x="143" y="1882"/>
                    <a:pt x="286" y="1882"/>
                  </a:cubicBezTo>
                  <a:lnTo>
                    <a:pt x="2668" y="1882"/>
                  </a:lnTo>
                  <a:cubicBezTo>
                    <a:pt x="2811" y="1882"/>
                    <a:pt x="2954" y="1739"/>
                    <a:pt x="2954" y="1596"/>
                  </a:cubicBezTo>
                  <a:lnTo>
                    <a:pt x="2954" y="1143"/>
                  </a:lnTo>
                  <a:cubicBezTo>
                    <a:pt x="2954" y="691"/>
                    <a:pt x="2739" y="286"/>
                    <a:pt x="2406" y="0"/>
                  </a:cubicBezTo>
                  <a:cubicBezTo>
                    <a:pt x="2132" y="203"/>
                    <a:pt x="1804" y="304"/>
                    <a:pt x="1477" y="304"/>
                  </a:cubicBezTo>
                  <a:cubicBezTo>
                    <a:pt x="1150" y="304"/>
                    <a:pt x="822" y="203"/>
                    <a:pt x="5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5" name="Google Shape;11455;p163"/>
            <p:cNvSpPr/>
            <p:nvPr/>
          </p:nvSpPr>
          <p:spPr>
            <a:xfrm>
              <a:off x="5688050" y="3360275"/>
              <a:ext cx="73250" cy="46450"/>
            </a:xfrm>
            <a:custGeom>
              <a:avLst/>
              <a:gdLst/>
              <a:ahLst/>
              <a:cxnLst/>
              <a:rect l="l" t="t" r="r" b="b"/>
              <a:pathLst>
                <a:path w="2930" h="1858" extrusionOk="0">
                  <a:moveTo>
                    <a:pt x="549" y="0"/>
                  </a:moveTo>
                  <a:cubicBezTo>
                    <a:pt x="191" y="262"/>
                    <a:pt x="1" y="691"/>
                    <a:pt x="1" y="1120"/>
                  </a:cubicBezTo>
                  <a:lnTo>
                    <a:pt x="1" y="1596"/>
                  </a:lnTo>
                  <a:cubicBezTo>
                    <a:pt x="1" y="1739"/>
                    <a:pt x="120" y="1858"/>
                    <a:pt x="263" y="1858"/>
                  </a:cubicBezTo>
                  <a:lnTo>
                    <a:pt x="2644" y="1858"/>
                  </a:lnTo>
                  <a:cubicBezTo>
                    <a:pt x="2811" y="1858"/>
                    <a:pt x="2930" y="1739"/>
                    <a:pt x="2930" y="1596"/>
                  </a:cubicBezTo>
                  <a:lnTo>
                    <a:pt x="2930" y="1120"/>
                  </a:lnTo>
                  <a:cubicBezTo>
                    <a:pt x="2930" y="691"/>
                    <a:pt x="2716" y="262"/>
                    <a:pt x="2382" y="0"/>
                  </a:cubicBezTo>
                  <a:cubicBezTo>
                    <a:pt x="2108" y="191"/>
                    <a:pt x="1787" y="286"/>
                    <a:pt x="1465" y="286"/>
                  </a:cubicBezTo>
                  <a:cubicBezTo>
                    <a:pt x="1144" y="286"/>
                    <a:pt x="822" y="191"/>
                    <a:pt x="5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6" name="Google Shape;11456;p163"/>
            <p:cNvSpPr/>
            <p:nvPr/>
          </p:nvSpPr>
          <p:spPr>
            <a:xfrm>
              <a:off x="5776775" y="3318000"/>
              <a:ext cx="73250" cy="47050"/>
            </a:xfrm>
            <a:custGeom>
              <a:avLst/>
              <a:gdLst/>
              <a:ahLst/>
              <a:cxnLst/>
              <a:rect l="l" t="t" r="r" b="b"/>
              <a:pathLst>
                <a:path w="2930" h="1882" extrusionOk="0">
                  <a:moveTo>
                    <a:pt x="548" y="0"/>
                  </a:moveTo>
                  <a:cubicBezTo>
                    <a:pt x="191" y="286"/>
                    <a:pt x="0" y="715"/>
                    <a:pt x="0" y="1144"/>
                  </a:cubicBezTo>
                  <a:lnTo>
                    <a:pt x="0" y="1596"/>
                  </a:lnTo>
                  <a:cubicBezTo>
                    <a:pt x="0" y="1763"/>
                    <a:pt x="119" y="1882"/>
                    <a:pt x="286" y="1882"/>
                  </a:cubicBezTo>
                  <a:lnTo>
                    <a:pt x="2667" y="1882"/>
                  </a:lnTo>
                  <a:cubicBezTo>
                    <a:pt x="2810" y="1882"/>
                    <a:pt x="2929" y="1763"/>
                    <a:pt x="2929" y="1596"/>
                  </a:cubicBezTo>
                  <a:lnTo>
                    <a:pt x="2929" y="1144"/>
                  </a:lnTo>
                  <a:cubicBezTo>
                    <a:pt x="2929" y="715"/>
                    <a:pt x="2739" y="286"/>
                    <a:pt x="2382" y="0"/>
                  </a:cubicBezTo>
                  <a:cubicBezTo>
                    <a:pt x="2108" y="203"/>
                    <a:pt x="1786" y="304"/>
                    <a:pt x="1465" y="304"/>
                  </a:cubicBezTo>
                  <a:cubicBezTo>
                    <a:pt x="1143" y="304"/>
                    <a:pt x="822" y="203"/>
                    <a:pt x="5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7" name="Google Shape;11457;p163"/>
            <p:cNvSpPr/>
            <p:nvPr/>
          </p:nvSpPr>
          <p:spPr>
            <a:xfrm>
              <a:off x="5878575" y="3220950"/>
              <a:ext cx="47050" cy="47050"/>
            </a:xfrm>
            <a:custGeom>
              <a:avLst/>
              <a:gdLst/>
              <a:ahLst/>
              <a:cxnLst/>
              <a:rect l="l" t="t" r="r" b="b"/>
              <a:pathLst>
                <a:path w="1882" h="1882" extrusionOk="0">
                  <a:moveTo>
                    <a:pt x="953" y="1"/>
                  </a:moveTo>
                  <a:cubicBezTo>
                    <a:pt x="429" y="1"/>
                    <a:pt x="0" y="429"/>
                    <a:pt x="0" y="953"/>
                  </a:cubicBezTo>
                  <a:cubicBezTo>
                    <a:pt x="0" y="1477"/>
                    <a:pt x="429" y="1882"/>
                    <a:pt x="953" y="1882"/>
                  </a:cubicBezTo>
                  <a:cubicBezTo>
                    <a:pt x="1477" y="1882"/>
                    <a:pt x="1882" y="1477"/>
                    <a:pt x="1882" y="953"/>
                  </a:cubicBezTo>
                  <a:cubicBezTo>
                    <a:pt x="1882" y="429"/>
                    <a:pt x="1477" y="1"/>
                    <a:pt x="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58" name="Google Shape;11458;p163"/>
          <p:cNvGrpSpPr/>
          <p:nvPr/>
        </p:nvGrpSpPr>
        <p:grpSpPr>
          <a:xfrm>
            <a:off x="7811026" y="2886026"/>
            <a:ext cx="350425" cy="349675"/>
            <a:chOff x="6264975" y="3220950"/>
            <a:chExt cx="268525" cy="267950"/>
          </a:xfrm>
        </p:grpSpPr>
        <p:sp>
          <p:nvSpPr>
            <p:cNvPr id="11459" name="Google Shape;11459;p163"/>
            <p:cNvSpPr/>
            <p:nvPr/>
          </p:nvSpPr>
          <p:spPr>
            <a:xfrm>
              <a:off x="6322725" y="3276925"/>
              <a:ext cx="6550" cy="16100"/>
            </a:xfrm>
            <a:custGeom>
              <a:avLst/>
              <a:gdLst/>
              <a:ahLst/>
              <a:cxnLst/>
              <a:rect l="l" t="t" r="r" b="b"/>
              <a:pathLst>
                <a:path w="262" h="644" extrusionOk="0">
                  <a:moveTo>
                    <a:pt x="0" y="0"/>
                  </a:moveTo>
                  <a:lnTo>
                    <a:pt x="0" y="643"/>
                  </a:lnTo>
                  <a:cubicBezTo>
                    <a:pt x="119" y="596"/>
                    <a:pt x="191" y="477"/>
                    <a:pt x="214" y="357"/>
                  </a:cubicBezTo>
                  <a:cubicBezTo>
                    <a:pt x="262" y="191"/>
                    <a:pt x="167" y="48"/>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0" name="Google Shape;11460;p163"/>
            <p:cNvSpPr/>
            <p:nvPr/>
          </p:nvSpPr>
          <p:spPr>
            <a:xfrm>
              <a:off x="6266750" y="3221700"/>
              <a:ext cx="122075" cy="104050"/>
            </a:xfrm>
            <a:custGeom>
              <a:avLst/>
              <a:gdLst/>
              <a:ahLst/>
              <a:cxnLst/>
              <a:rect l="l" t="t" r="r" b="b"/>
              <a:pathLst>
                <a:path w="4883" h="4162" extrusionOk="0">
                  <a:moveTo>
                    <a:pt x="2084" y="661"/>
                  </a:moveTo>
                  <a:cubicBezTo>
                    <a:pt x="2162" y="661"/>
                    <a:pt x="2239" y="709"/>
                    <a:pt x="2239" y="804"/>
                  </a:cubicBezTo>
                  <a:lnTo>
                    <a:pt x="2239" y="923"/>
                  </a:lnTo>
                  <a:cubicBezTo>
                    <a:pt x="2382" y="947"/>
                    <a:pt x="2501" y="995"/>
                    <a:pt x="2596" y="1114"/>
                  </a:cubicBezTo>
                  <a:cubicBezTo>
                    <a:pt x="2668" y="1161"/>
                    <a:pt x="2668" y="1257"/>
                    <a:pt x="2596" y="1328"/>
                  </a:cubicBezTo>
                  <a:cubicBezTo>
                    <a:pt x="2561" y="1352"/>
                    <a:pt x="2519" y="1364"/>
                    <a:pt x="2480" y="1364"/>
                  </a:cubicBezTo>
                  <a:cubicBezTo>
                    <a:pt x="2441" y="1364"/>
                    <a:pt x="2406" y="1352"/>
                    <a:pt x="2382" y="1328"/>
                  </a:cubicBezTo>
                  <a:cubicBezTo>
                    <a:pt x="2334" y="1304"/>
                    <a:pt x="2287" y="1280"/>
                    <a:pt x="2263" y="1257"/>
                  </a:cubicBezTo>
                  <a:lnTo>
                    <a:pt x="2263" y="1876"/>
                  </a:lnTo>
                  <a:lnTo>
                    <a:pt x="2358" y="1923"/>
                  </a:lnTo>
                  <a:cubicBezTo>
                    <a:pt x="2668" y="2019"/>
                    <a:pt x="2834" y="2328"/>
                    <a:pt x="2787" y="2638"/>
                  </a:cubicBezTo>
                  <a:cubicBezTo>
                    <a:pt x="2739" y="2900"/>
                    <a:pt x="2525" y="3138"/>
                    <a:pt x="2263" y="3186"/>
                  </a:cubicBezTo>
                  <a:lnTo>
                    <a:pt x="2263" y="3352"/>
                  </a:lnTo>
                  <a:cubicBezTo>
                    <a:pt x="2263" y="3448"/>
                    <a:pt x="2180" y="3495"/>
                    <a:pt x="2096" y="3495"/>
                  </a:cubicBezTo>
                  <a:cubicBezTo>
                    <a:pt x="2013" y="3495"/>
                    <a:pt x="1929" y="3448"/>
                    <a:pt x="1929" y="3352"/>
                  </a:cubicBezTo>
                  <a:lnTo>
                    <a:pt x="1929" y="3209"/>
                  </a:lnTo>
                  <a:cubicBezTo>
                    <a:pt x="1787" y="3209"/>
                    <a:pt x="1620" y="3138"/>
                    <a:pt x="1501" y="3043"/>
                  </a:cubicBezTo>
                  <a:cubicBezTo>
                    <a:pt x="1406" y="2995"/>
                    <a:pt x="1406" y="2900"/>
                    <a:pt x="1453" y="2828"/>
                  </a:cubicBezTo>
                  <a:lnTo>
                    <a:pt x="1429" y="2805"/>
                  </a:lnTo>
                  <a:cubicBezTo>
                    <a:pt x="1456" y="2765"/>
                    <a:pt x="1496" y="2748"/>
                    <a:pt x="1539" y="2748"/>
                  </a:cubicBezTo>
                  <a:cubicBezTo>
                    <a:pt x="1575" y="2748"/>
                    <a:pt x="1612" y="2759"/>
                    <a:pt x="1644" y="2781"/>
                  </a:cubicBezTo>
                  <a:cubicBezTo>
                    <a:pt x="1739" y="2828"/>
                    <a:pt x="1810" y="2876"/>
                    <a:pt x="1929" y="2876"/>
                  </a:cubicBezTo>
                  <a:lnTo>
                    <a:pt x="1929" y="2090"/>
                  </a:lnTo>
                  <a:cubicBezTo>
                    <a:pt x="1834" y="2043"/>
                    <a:pt x="1739" y="1995"/>
                    <a:pt x="1644" y="1923"/>
                  </a:cubicBezTo>
                  <a:cubicBezTo>
                    <a:pt x="1501" y="1804"/>
                    <a:pt x="1429" y="1590"/>
                    <a:pt x="1477" y="1423"/>
                  </a:cubicBezTo>
                  <a:cubicBezTo>
                    <a:pt x="1525" y="1209"/>
                    <a:pt x="1667" y="1019"/>
                    <a:pt x="1882" y="947"/>
                  </a:cubicBezTo>
                  <a:lnTo>
                    <a:pt x="1929" y="947"/>
                  </a:lnTo>
                  <a:lnTo>
                    <a:pt x="1929" y="804"/>
                  </a:lnTo>
                  <a:cubicBezTo>
                    <a:pt x="1929" y="709"/>
                    <a:pt x="2007" y="661"/>
                    <a:pt x="2084" y="661"/>
                  </a:cubicBezTo>
                  <a:close/>
                  <a:moveTo>
                    <a:pt x="2103" y="1"/>
                  </a:moveTo>
                  <a:cubicBezTo>
                    <a:pt x="1026" y="1"/>
                    <a:pt x="0" y="833"/>
                    <a:pt x="0" y="2090"/>
                  </a:cubicBezTo>
                  <a:cubicBezTo>
                    <a:pt x="0" y="3233"/>
                    <a:pt x="929" y="4162"/>
                    <a:pt x="2096" y="4162"/>
                  </a:cubicBezTo>
                  <a:cubicBezTo>
                    <a:pt x="3954" y="4162"/>
                    <a:pt x="4882" y="1923"/>
                    <a:pt x="3573" y="614"/>
                  </a:cubicBezTo>
                  <a:cubicBezTo>
                    <a:pt x="3142" y="190"/>
                    <a:pt x="2616" y="1"/>
                    <a:pt x="21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1" name="Google Shape;11461;p163"/>
            <p:cNvSpPr/>
            <p:nvPr/>
          </p:nvSpPr>
          <p:spPr>
            <a:xfrm>
              <a:off x="6310800" y="3253700"/>
              <a:ext cx="4200" cy="11325"/>
            </a:xfrm>
            <a:custGeom>
              <a:avLst/>
              <a:gdLst/>
              <a:ahLst/>
              <a:cxnLst/>
              <a:rect l="l" t="t" r="r" b="b"/>
              <a:pathLst>
                <a:path w="168" h="453" extrusionOk="0">
                  <a:moveTo>
                    <a:pt x="167" y="0"/>
                  </a:moveTo>
                  <a:cubicBezTo>
                    <a:pt x="96" y="24"/>
                    <a:pt x="25" y="120"/>
                    <a:pt x="25" y="191"/>
                  </a:cubicBezTo>
                  <a:cubicBezTo>
                    <a:pt x="1" y="262"/>
                    <a:pt x="25" y="334"/>
                    <a:pt x="72" y="405"/>
                  </a:cubicBezTo>
                  <a:lnTo>
                    <a:pt x="167" y="453"/>
                  </a:lnTo>
                  <a:lnTo>
                    <a:pt x="16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2" name="Google Shape;11462;p163"/>
            <p:cNvSpPr/>
            <p:nvPr/>
          </p:nvSpPr>
          <p:spPr>
            <a:xfrm>
              <a:off x="6366175" y="3379325"/>
              <a:ext cx="67900" cy="109575"/>
            </a:xfrm>
            <a:custGeom>
              <a:avLst/>
              <a:gdLst/>
              <a:ahLst/>
              <a:cxnLst/>
              <a:rect l="l" t="t" r="r" b="b"/>
              <a:pathLst>
                <a:path w="2716" h="4383" extrusionOk="0">
                  <a:moveTo>
                    <a:pt x="334" y="0"/>
                  </a:moveTo>
                  <a:cubicBezTo>
                    <a:pt x="143" y="0"/>
                    <a:pt x="0" y="143"/>
                    <a:pt x="0" y="310"/>
                  </a:cubicBezTo>
                  <a:lnTo>
                    <a:pt x="0" y="4073"/>
                  </a:lnTo>
                  <a:cubicBezTo>
                    <a:pt x="0" y="4239"/>
                    <a:pt x="143" y="4382"/>
                    <a:pt x="334" y="4382"/>
                  </a:cubicBezTo>
                  <a:lnTo>
                    <a:pt x="2406" y="4382"/>
                  </a:lnTo>
                  <a:cubicBezTo>
                    <a:pt x="2572" y="4382"/>
                    <a:pt x="2715" y="4239"/>
                    <a:pt x="2715" y="4073"/>
                  </a:cubicBezTo>
                  <a:lnTo>
                    <a:pt x="2715" y="310"/>
                  </a:lnTo>
                  <a:cubicBezTo>
                    <a:pt x="2715" y="143"/>
                    <a:pt x="2572" y="0"/>
                    <a:pt x="2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3" name="Google Shape;11463;p163"/>
            <p:cNvSpPr/>
            <p:nvPr/>
          </p:nvSpPr>
          <p:spPr>
            <a:xfrm>
              <a:off x="6465600" y="3347775"/>
              <a:ext cx="67900" cy="141125"/>
            </a:xfrm>
            <a:custGeom>
              <a:avLst/>
              <a:gdLst/>
              <a:ahLst/>
              <a:cxnLst/>
              <a:rect l="l" t="t" r="r" b="b"/>
              <a:pathLst>
                <a:path w="2716" h="5645" extrusionOk="0">
                  <a:moveTo>
                    <a:pt x="310" y="0"/>
                  </a:moveTo>
                  <a:cubicBezTo>
                    <a:pt x="143" y="0"/>
                    <a:pt x="1" y="143"/>
                    <a:pt x="1" y="310"/>
                  </a:cubicBezTo>
                  <a:lnTo>
                    <a:pt x="1" y="5335"/>
                  </a:lnTo>
                  <a:cubicBezTo>
                    <a:pt x="1" y="5501"/>
                    <a:pt x="143" y="5644"/>
                    <a:pt x="310" y="5644"/>
                  </a:cubicBezTo>
                  <a:lnTo>
                    <a:pt x="2406" y="5644"/>
                  </a:lnTo>
                  <a:cubicBezTo>
                    <a:pt x="2572" y="5644"/>
                    <a:pt x="2715" y="5501"/>
                    <a:pt x="2715" y="5335"/>
                  </a:cubicBezTo>
                  <a:lnTo>
                    <a:pt x="2715" y="310"/>
                  </a:lnTo>
                  <a:cubicBezTo>
                    <a:pt x="2715" y="143"/>
                    <a:pt x="2572" y="0"/>
                    <a:pt x="2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4" name="Google Shape;11464;p163"/>
            <p:cNvSpPr/>
            <p:nvPr/>
          </p:nvSpPr>
          <p:spPr>
            <a:xfrm>
              <a:off x="6266750" y="3410275"/>
              <a:ext cx="67900" cy="78625"/>
            </a:xfrm>
            <a:custGeom>
              <a:avLst/>
              <a:gdLst/>
              <a:ahLst/>
              <a:cxnLst/>
              <a:rect l="l" t="t" r="r" b="b"/>
              <a:pathLst>
                <a:path w="2716" h="3145" extrusionOk="0">
                  <a:moveTo>
                    <a:pt x="334" y="1"/>
                  </a:moveTo>
                  <a:cubicBezTo>
                    <a:pt x="143" y="1"/>
                    <a:pt x="0" y="144"/>
                    <a:pt x="0" y="334"/>
                  </a:cubicBezTo>
                  <a:lnTo>
                    <a:pt x="0" y="2835"/>
                  </a:lnTo>
                  <a:cubicBezTo>
                    <a:pt x="0" y="3001"/>
                    <a:pt x="143" y="3144"/>
                    <a:pt x="334" y="3144"/>
                  </a:cubicBezTo>
                  <a:lnTo>
                    <a:pt x="2406" y="3144"/>
                  </a:lnTo>
                  <a:cubicBezTo>
                    <a:pt x="2572" y="3144"/>
                    <a:pt x="2715" y="3001"/>
                    <a:pt x="2715" y="2835"/>
                  </a:cubicBezTo>
                  <a:lnTo>
                    <a:pt x="2715" y="334"/>
                  </a:lnTo>
                  <a:cubicBezTo>
                    <a:pt x="2715" y="144"/>
                    <a:pt x="2572" y="1"/>
                    <a:pt x="24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5" name="Google Shape;11465;p163"/>
            <p:cNvSpPr/>
            <p:nvPr/>
          </p:nvSpPr>
          <p:spPr>
            <a:xfrm>
              <a:off x="6264975" y="3220950"/>
              <a:ext cx="268525" cy="162550"/>
            </a:xfrm>
            <a:custGeom>
              <a:avLst/>
              <a:gdLst/>
              <a:ahLst/>
              <a:cxnLst/>
              <a:rect l="l" t="t" r="r" b="b"/>
              <a:pathLst>
                <a:path w="10741" h="6502" extrusionOk="0">
                  <a:moveTo>
                    <a:pt x="8764" y="1"/>
                  </a:moveTo>
                  <a:cubicBezTo>
                    <a:pt x="8383" y="48"/>
                    <a:pt x="8383" y="596"/>
                    <a:pt x="8764" y="644"/>
                  </a:cubicBezTo>
                  <a:lnTo>
                    <a:pt x="9645" y="644"/>
                  </a:lnTo>
                  <a:cubicBezTo>
                    <a:pt x="9502" y="763"/>
                    <a:pt x="9359" y="906"/>
                    <a:pt x="9216" y="1049"/>
                  </a:cubicBezTo>
                  <a:cubicBezTo>
                    <a:pt x="7335" y="2906"/>
                    <a:pt x="4477" y="5692"/>
                    <a:pt x="381" y="5859"/>
                  </a:cubicBezTo>
                  <a:cubicBezTo>
                    <a:pt x="0" y="5907"/>
                    <a:pt x="0" y="6454"/>
                    <a:pt x="381" y="6502"/>
                  </a:cubicBezTo>
                  <a:cubicBezTo>
                    <a:pt x="4715" y="6311"/>
                    <a:pt x="7668" y="3430"/>
                    <a:pt x="9645" y="1501"/>
                  </a:cubicBezTo>
                  <a:lnTo>
                    <a:pt x="10097" y="1049"/>
                  </a:lnTo>
                  <a:lnTo>
                    <a:pt x="10097" y="2001"/>
                  </a:lnTo>
                  <a:cubicBezTo>
                    <a:pt x="10121" y="2192"/>
                    <a:pt x="10270" y="2287"/>
                    <a:pt x="10419" y="2287"/>
                  </a:cubicBezTo>
                  <a:cubicBezTo>
                    <a:pt x="10568" y="2287"/>
                    <a:pt x="10717" y="2192"/>
                    <a:pt x="10740" y="2001"/>
                  </a:cubicBezTo>
                  <a:lnTo>
                    <a:pt x="10740" y="334"/>
                  </a:lnTo>
                  <a:cubicBezTo>
                    <a:pt x="10740" y="144"/>
                    <a:pt x="10597" y="1"/>
                    <a:pt x="1043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6" name="Google Shape;11466;p163"/>
          <p:cNvGrpSpPr/>
          <p:nvPr/>
        </p:nvGrpSpPr>
        <p:grpSpPr>
          <a:xfrm>
            <a:off x="7812560" y="3443880"/>
            <a:ext cx="350425" cy="350425"/>
            <a:chOff x="6266150" y="3648425"/>
            <a:chExt cx="268525" cy="268525"/>
          </a:xfrm>
        </p:grpSpPr>
        <p:sp>
          <p:nvSpPr>
            <p:cNvPr id="11467" name="Google Shape;11467;p163"/>
            <p:cNvSpPr/>
            <p:nvPr/>
          </p:nvSpPr>
          <p:spPr>
            <a:xfrm>
              <a:off x="6362000" y="3648425"/>
              <a:ext cx="172675" cy="151850"/>
            </a:xfrm>
            <a:custGeom>
              <a:avLst/>
              <a:gdLst/>
              <a:ahLst/>
              <a:cxnLst/>
              <a:rect l="l" t="t" r="r" b="b"/>
              <a:pathLst>
                <a:path w="6907" h="6074" extrusionOk="0">
                  <a:moveTo>
                    <a:pt x="2811" y="1263"/>
                  </a:moveTo>
                  <a:cubicBezTo>
                    <a:pt x="3192" y="1310"/>
                    <a:pt x="3192" y="1858"/>
                    <a:pt x="2811" y="1882"/>
                  </a:cubicBezTo>
                  <a:lnTo>
                    <a:pt x="1549" y="1882"/>
                  </a:lnTo>
                  <a:cubicBezTo>
                    <a:pt x="1168" y="1858"/>
                    <a:pt x="1168" y="1310"/>
                    <a:pt x="1549" y="1263"/>
                  </a:cubicBezTo>
                  <a:close/>
                  <a:moveTo>
                    <a:pt x="2799" y="2549"/>
                  </a:moveTo>
                  <a:cubicBezTo>
                    <a:pt x="2948" y="2549"/>
                    <a:pt x="3097" y="2644"/>
                    <a:pt x="3120" y="2834"/>
                  </a:cubicBezTo>
                  <a:lnTo>
                    <a:pt x="3120" y="4501"/>
                  </a:lnTo>
                  <a:cubicBezTo>
                    <a:pt x="3097" y="4692"/>
                    <a:pt x="2948" y="4787"/>
                    <a:pt x="2799" y="4787"/>
                  </a:cubicBezTo>
                  <a:cubicBezTo>
                    <a:pt x="2650" y="4787"/>
                    <a:pt x="2501" y="4692"/>
                    <a:pt x="2478" y="4501"/>
                  </a:cubicBezTo>
                  <a:lnTo>
                    <a:pt x="2478" y="2834"/>
                  </a:lnTo>
                  <a:cubicBezTo>
                    <a:pt x="2501" y="2644"/>
                    <a:pt x="2650" y="2549"/>
                    <a:pt x="2799" y="2549"/>
                  </a:cubicBezTo>
                  <a:close/>
                  <a:moveTo>
                    <a:pt x="4061" y="1929"/>
                  </a:moveTo>
                  <a:cubicBezTo>
                    <a:pt x="4210" y="1929"/>
                    <a:pt x="4359" y="2025"/>
                    <a:pt x="4383" y="2215"/>
                  </a:cubicBezTo>
                  <a:lnTo>
                    <a:pt x="4383" y="4501"/>
                  </a:lnTo>
                  <a:cubicBezTo>
                    <a:pt x="4359" y="4692"/>
                    <a:pt x="4210" y="4787"/>
                    <a:pt x="4061" y="4787"/>
                  </a:cubicBezTo>
                  <a:cubicBezTo>
                    <a:pt x="3912" y="4787"/>
                    <a:pt x="3763" y="4692"/>
                    <a:pt x="3740" y="4501"/>
                  </a:cubicBezTo>
                  <a:lnTo>
                    <a:pt x="3740" y="2215"/>
                  </a:lnTo>
                  <a:cubicBezTo>
                    <a:pt x="3763" y="2025"/>
                    <a:pt x="3912" y="1929"/>
                    <a:pt x="4061" y="1929"/>
                  </a:cubicBezTo>
                  <a:close/>
                  <a:moveTo>
                    <a:pt x="5311" y="1286"/>
                  </a:moveTo>
                  <a:cubicBezTo>
                    <a:pt x="5460" y="1286"/>
                    <a:pt x="5609" y="1382"/>
                    <a:pt x="5621" y="1572"/>
                  </a:cubicBezTo>
                  <a:lnTo>
                    <a:pt x="5621" y="4501"/>
                  </a:lnTo>
                  <a:cubicBezTo>
                    <a:pt x="5609" y="4692"/>
                    <a:pt x="5460" y="4787"/>
                    <a:pt x="5311" y="4787"/>
                  </a:cubicBezTo>
                  <a:cubicBezTo>
                    <a:pt x="5163" y="4787"/>
                    <a:pt x="5014" y="4692"/>
                    <a:pt x="5002" y="4501"/>
                  </a:cubicBezTo>
                  <a:lnTo>
                    <a:pt x="5002" y="1572"/>
                  </a:lnTo>
                  <a:cubicBezTo>
                    <a:pt x="5014" y="1382"/>
                    <a:pt x="5163" y="1286"/>
                    <a:pt x="5311" y="1286"/>
                  </a:cubicBezTo>
                  <a:close/>
                  <a:moveTo>
                    <a:pt x="1549" y="3150"/>
                  </a:moveTo>
                  <a:cubicBezTo>
                    <a:pt x="1704" y="3150"/>
                    <a:pt x="1858" y="3251"/>
                    <a:pt x="1858" y="3453"/>
                  </a:cubicBezTo>
                  <a:lnTo>
                    <a:pt x="1858" y="4501"/>
                  </a:lnTo>
                  <a:cubicBezTo>
                    <a:pt x="1858" y="4716"/>
                    <a:pt x="1704" y="4823"/>
                    <a:pt x="1549" y="4823"/>
                  </a:cubicBezTo>
                  <a:cubicBezTo>
                    <a:pt x="1394" y="4823"/>
                    <a:pt x="1239" y="4716"/>
                    <a:pt x="1239" y="4501"/>
                  </a:cubicBezTo>
                  <a:lnTo>
                    <a:pt x="1239" y="3453"/>
                  </a:lnTo>
                  <a:cubicBezTo>
                    <a:pt x="1239" y="3251"/>
                    <a:pt x="1394" y="3150"/>
                    <a:pt x="1549" y="3150"/>
                  </a:cubicBezTo>
                  <a:close/>
                  <a:moveTo>
                    <a:pt x="930" y="0"/>
                  </a:moveTo>
                  <a:cubicBezTo>
                    <a:pt x="406" y="0"/>
                    <a:pt x="1" y="429"/>
                    <a:pt x="1" y="953"/>
                  </a:cubicBezTo>
                  <a:lnTo>
                    <a:pt x="1" y="5144"/>
                  </a:lnTo>
                  <a:cubicBezTo>
                    <a:pt x="1" y="5644"/>
                    <a:pt x="406" y="6073"/>
                    <a:pt x="930" y="6073"/>
                  </a:cubicBezTo>
                  <a:lnTo>
                    <a:pt x="2620" y="6073"/>
                  </a:lnTo>
                  <a:lnTo>
                    <a:pt x="3120" y="5216"/>
                  </a:lnTo>
                  <a:cubicBezTo>
                    <a:pt x="3182" y="5123"/>
                    <a:pt x="3283" y="5071"/>
                    <a:pt x="3392" y="5071"/>
                  </a:cubicBezTo>
                  <a:cubicBezTo>
                    <a:pt x="3452" y="5071"/>
                    <a:pt x="3514" y="5087"/>
                    <a:pt x="3573" y="5120"/>
                  </a:cubicBezTo>
                  <a:cubicBezTo>
                    <a:pt x="3716" y="5192"/>
                    <a:pt x="3763" y="5406"/>
                    <a:pt x="3668" y="5549"/>
                  </a:cubicBezTo>
                  <a:lnTo>
                    <a:pt x="3359" y="6073"/>
                  </a:lnTo>
                  <a:lnTo>
                    <a:pt x="5954" y="6073"/>
                  </a:lnTo>
                  <a:cubicBezTo>
                    <a:pt x="6478" y="6073"/>
                    <a:pt x="6883" y="5644"/>
                    <a:pt x="6907" y="5144"/>
                  </a:cubicBezTo>
                  <a:lnTo>
                    <a:pt x="6907" y="953"/>
                  </a:lnTo>
                  <a:cubicBezTo>
                    <a:pt x="6883" y="429"/>
                    <a:pt x="6478" y="0"/>
                    <a:pt x="59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8" name="Google Shape;11468;p163"/>
            <p:cNvSpPr/>
            <p:nvPr/>
          </p:nvSpPr>
          <p:spPr>
            <a:xfrm>
              <a:off x="6289975" y="3780600"/>
              <a:ext cx="62525" cy="62525"/>
            </a:xfrm>
            <a:custGeom>
              <a:avLst/>
              <a:gdLst/>
              <a:ahLst/>
              <a:cxnLst/>
              <a:rect l="l" t="t" r="r" b="b"/>
              <a:pathLst>
                <a:path w="2501" h="2501" extrusionOk="0">
                  <a:moveTo>
                    <a:pt x="1239" y="0"/>
                  </a:moveTo>
                  <a:cubicBezTo>
                    <a:pt x="548" y="0"/>
                    <a:pt x="0" y="548"/>
                    <a:pt x="0" y="1262"/>
                  </a:cubicBezTo>
                  <a:cubicBezTo>
                    <a:pt x="0" y="1953"/>
                    <a:pt x="548" y="2501"/>
                    <a:pt x="1239" y="2501"/>
                  </a:cubicBezTo>
                  <a:cubicBezTo>
                    <a:pt x="1929" y="2501"/>
                    <a:pt x="2501" y="1953"/>
                    <a:pt x="2501" y="1262"/>
                  </a:cubicBezTo>
                  <a:cubicBezTo>
                    <a:pt x="2501" y="548"/>
                    <a:pt x="1929" y="0"/>
                    <a:pt x="1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9" name="Google Shape;11469;p163"/>
            <p:cNvSpPr/>
            <p:nvPr/>
          </p:nvSpPr>
          <p:spPr>
            <a:xfrm>
              <a:off x="6266150" y="3800825"/>
              <a:ext cx="179225" cy="116125"/>
            </a:xfrm>
            <a:custGeom>
              <a:avLst/>
              <a:gdLst/>
              <a:ahLst/>
              <a:cxnLst/>
              <a:rect l="l" t="t" r="r" b="b"/>
              <a:pathLst>
                <a:path w="7169" h="4645" extrusionOk="0">
                  <a:moveTo>
                    <a:pt x="6431" y="1"/>
                  </a:moveTo>
                  <a:lnTo>
                    <a:pt x="5526" y="1501"/>
                  </a:lnTo>
                  <a:lnTo>
                    <a:pt x="3763" y="1501"/>
                  </a:lnTo>
                  <a:cubicBezTo>
                    <a:pt x="3404" y="2054"/>
                    <a:pt x="2812" y="2342"/>
                    <a:pt x="2210" y="2342"/>
                  </a:cubicBezTo>
                  <a:cubicBezTo>
                    <a:pt x="1776" y="2342"/>
                    <a:pt x="1337" y="2192"/>
                    <a:pt x="977" y="1882"/>
                  </a:cubicBezTo>
                  <a:cubicBezTo>
                    <a:pt x="358" y="2287"/>
                    <a:pt x="1" y="2978"/>
                    <a:pt x="1" y="3692"/>
                  </a:cubicBezTo>
                  <a:lnTo>
                    <a:pt x="1" y="4335"/>
                  </a:lnTo>
                  <a:cubicBezTo>
                    <a:pt x="1" y="4502"/>
                    <a:pt x="120" y="4645"/>
                    <a:pt x="310" y="4645"/>
                  </a:cubicBezTo>
                  <a:lnTo>
                    <a:pt x="4073" y="4645"/>
                  </a:lnTo>
                  <a:cubicBezTo>
                    <a:pt x="4240" y="4645"/>
                    <a:pt x="4383" y="4502"/>
                    <a:pt x="4383" y="4335"/>
                  </a:cubicBezTo>
                  <a:lnTo>
                    <a:pt x="4383" y="3692"/>
                  </a:lnTo>
                  <a:cubicBezTo>
                    <a:pt x="4383" y="3382"/>
                    <a:pt x="4311" y="3049"/>
                    <a:pt x="4168" y="2763"/>
                  </a:cubicBezTo>
                  <a:lnTo>
                    <a:pt x="5430" y="2763"/>
                  </a:lnTo>
                  <a:cubicBezTo>
                    <a:pt x="5764" y="2763"/>
                    <a:pt x="6050" y="2478"/>
                    <a:pt x="6050" y="2120"/>
                  </a:cubicBezTo>
                  <a:cubicBezTo>
                    <a:pt x="6050" y="2049"/>
                    <a:pt x="6050" y="1977"/>
                    <a:pt x="6026" y="1906"/>
                  </a:cubicBezTo>
                  <a:lnTo>
                    <a:pt x="716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0" name="Google Shape;11470;p163"/>
          <p:cNvGrpSpPr/>
          <p:nvPr/>
        </p:nvGrpSpPr>
        <p:grpSpPr>
          <a:xfrm>
            <a:off x="7069819" y="3443880"/>
            <a:ext cx="323999" cy="349740"/>
            <a:chOff x="5697000" y="3648425"/>
            <a:chExt cx="248275" cy="268000"/>
          </a:xfrm>
        </p:grpSpPr>
        <p:sp>
          <p:nvSpPr>
            <p:cNvPr id="11471" name="Google Shape;11471;p163"/>
            <p:cNvSpPr/>
            <p:nvPr/>
          </p:nvSpPr>
          <p:spPr>
            <a:xfrm>
              <a:off x="5723175" y="3754400"/>
              <a:ext cx="67900" cy="67900"/>
            </a:xfrm>
            <a:custGeom>
              <a:avLst/>
              <a:gdLst/>
              <a:ahLst/>
              <a:cxnLst/>
              <a:rect l="l" t="t" r="r" b="b"/>
              <a:pathLst>
                <a:path w="2716" h="2716" extrusionOk="0">
                  <a:moveTo>
                    <a:pt x="1358" y="0"/>
                  </a:moveTo>
                  <a:cubicBezTo>
                    <a:pt x="620" y="0"/>
                    <a:pt x="1" y="596"/>
                    <a:pt x="1" y="1358"/>
                  </a:cubicBezTo>
                  <a:cubicBezTo>
                    <a:pt x="1" y="2096"/>
                    <a:pt x="620" y="2715"/>
                    <a:pt x="1358" y="2715"/>
                  </a:cubicBezTo>
                  <a:cubicBezTo>
                    <a:pt x="2120" y="2715"/>
                    <a:pt x="2716" y="2096"/>
                    <a:pt x="2716" y="1358"/>
                  </a:cubicBezTo>
                  <a:cubicBezTo>
                    <a:pt x="2716" y="596"/>
                    <a:pt x="2120" y="0"/>
                    <a:pt x="1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2" name="Google Shape;11472;p163"/>
            <p:cNvSpPr/>
            <p:nvPr/>
          </p:nvSpPr>
          <p:spPr>
            <a:xfrm>
              <a:off x="5697000" y="3754400"/>
              <a:ext cx="164925" cy="162025"/>
            </a:xfrm>
            <a:custGeom>
              <a:avLst/>
              <a:gdLst/>
              <a:ahLst/>
              <a:cxnLst/>
              <a:rect l="l" t="t" r="r" b="b"/>
              <a:pathLst>
                <a:path w="6597" h="6481" extrusionOk="0">
                  <a:moveTo>
                    <a:pt x="5977" y="0"/>
                  </a:moveTo>
                  <a:cubicBezTo>
                    <a:pt x="5620" y="0"/>
                    <a:pt x="5334" y="286"/>
                    <a:pt x="5334" y="620"/>
                  </a:cubicBezTo>
                  <a:lnTo>
                    <a:pt x="5334" y="2501"/>
                  </a:lnTo>
                  <a:lnTo>
                    <a:pt x="4025" y="2501"/>
                  </a:lnTo>
                  <a:cubicBezTo>
                    <a:pt x="3638" y="3054"/>
                    <a:pt x="3026" y="3342"/>
                    <a:pt x="2404" y="3342"/>
                  </a:cubicBezTo>
                  <a:cubicBezTo>
                    <a:pt x="1954" y="3342"/>
                    <a:pt x="1499" y="3192"/>
                    <a:pt x="1119" y="2882"/>
                  </a:cubicBezTo>
                  <a:cubicBezTo>
                    <a:pt x="429" y="3311"/>
                    <a:pt x="0" y="4096"/>
                    <a:pt x="0" y="4906"/>
                  </a:cubicBezTo>
                  <a:lnTo>
                    <a:pt x="0" y="6168"/>
                  </a:lnTo>
                  <a:cubicBezTo>
                    <a:pt x="0" y="6335"/>
                    <a:pt x="143" y="6478"/>
                    <a:pt x="310" y="6478"/>
                  </a:cubicBezTo>
                  <a:lnTo>
                    <a:pt x="4501" y="6478"/>
                  </a:lnTo>
                  <a:cubicBezTo>
                    <a:pt x="4513" y="6480"/>
                    <a:pt x="4525" y="6480"/>
                    <a:pt x="4538" y="6480"/>
                  </a:cubicBezTo>
                  <a:cubicBezTo>
                    <a:pt x="4691" y="6480"/>
                    <a:pt x="4833" y="6345"/>
                    <a:pt x="4811" y="6168"/>
                  </a:cubicBezTo>
                  <a:lnTo>
                    <a:pt x="4811" y="4906"/>
                  </a:lnTo>
                  <a:cubicBezTo>
                    <a:pt x="4811" y="4501"/>
                    <a:pt x="4715" y="4120"/>
                    <a:pt x="4525" y="3763"/>
                  </a:cubicBezTo>
                  <a:lnTo>
                    <a:pt x="5644" y="3763"/>
                  </a:lnTo>
                  <a:cubicBezTo>
                    <a:pt x="6168" y="3763"/>
                    <a:pt x="6597" y="3334"/>
                    <a:pt x="6597" y="2834"/>
                  </a:cubicBezTo>
                  <a:lnTo>
                    <a:pt x="6597" y="620"/>
                  </a:lnTo>
                  <a:cubicBezTo>
                    <a:pt x="6597" y="286"/>
                    <a:pt x="6311" y="0"/>
                    <a:pt x="59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3" name="Google Shape;11473;p163"/>
            <p:cNvSpPr/>
            <p:nvPr/>
          </p:nvSpPr>
          <p:spPr>
            <a:xfrm>
              <a:off x="5897025" y="3704375"/>
              <a:ext cx="6575" cy="16100"/>
            </a:xfrm>
            <a:custGeom>
              <a:avLst/>
              <a:gdLst/>
              <a:ahLst/>
              <a:cxnLst/>
              <a:rect l="l" t="t" r="r" b="b"/>
              <a:pathLst>
                <a:path w="263" h="644" extrusionOk="0">
                  <a:moveTo>
                    <a:pt x="1" y="1"/>
                  </a:moveTo>
                  <a:lnTo>
                    <a:pt x="1" y="644"/>
                  </a:lnTo>
                  <a:cubicBezTo>
                    <a:pt x="120" y="596"/>
                    <a:pt x="191" y="477"/>
                    <a:pt x="215" y="358"/>
                  </a:cubicBezTo>
                  <a:cubicBezTo>
                    <a:pt x="263" y="191"/>
                    <a:pt x="167" y="25"/>
                    <a:pt x="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4" name="Google Shape;11474;p163"/>
            <p:cNvSpPr/>
            <p:nvPr/>
          </p:nvSpPr>
          <p:spPr>
            <a:xfrm>
              <a:off x="5885125" y="3681175"/>
              <a:ext cx="4200" cy="11325"/>
            </a:xfrm>
            <a:custGeom>
              <a:avLst/>
              <a:gdLst/>
              <a:ahLst/>
              <a:cxnLst/>
              <a:rect l="l" t="t" r="r" b="b"/>
              <a:pathLst>
                <a:path w="168" h="453" extrusionOk="0">
                  <a:moveTo>
                    <a:pt x="167" y="0"/>
                  </a:moveTo>
                  <a:cubicBezTo>
                    <a:pt x="72" y="24"/>
                    <a:pt x="24" y="119"/>
                    <a:pt x="24" y="191"/>
                  </a:cubicBezTo>
                  <a:cubicBezTo>
                    <a:pt x="0" y="262"/>
                    <a:pt x="24" y="334"/>
                    <a:pt x="72" y="405"/>
                  </a:cubicBezTo>
                  <a:lnTo>
                    <a:pt x="167" y="453"/>
                  </a:lnTo>
                  <a:lnTo>
                    <a:pt x="16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5" name="Google Shape;11475;p163"/>
            <p:cNvSpPr/>
            <p:nvPr/>
          </p:nvSpPr>
          <p:spPr>
            <a:xfrm>
              <a:off x="5823800" y="3648425"/>
              <a:ext cx="121475" cy="104650"/>
            </a:xfrm>
            <a:custGeom>
              <a:avLst/>
              <a:gdLst/>
              <a:ahLst/>
              <a:cxnLst/>
              <a:rect l="l" t="t" r="r" b="b"/>
              <a:pathLst>
                <a:path w="4859" h="4186" extrusionOk="0">
                  <a:moveTo>
                    <a:pt x="2775" y="697"/>
                  </a:moveTo>
                  <a:cubicBezTo>
                    <a:pt x="2852" y="697"/>
                    <a:pt x="2930" y="751"/>
                    <a:pt x="2930" y="858"/>
                  </a:cubicBezTo>
                  <a:lnTo>
                    <a:pt x="2930" y="977"/>
                  </a:lnTo>
                  <a:cubicBezTo>
                    <a:pt x="3073" y="977"/>
                    <a:pt x="3192" y="1048"/>
                    <a:pt x="3287" y="1143"/>
                  </a:cubicBezTo>
                  <a:cubicBezTo>
                    <a:pt x="3378" y="1271"/>
                    <a:pt x="3274" y="1398"/>
                    <a:pt x="3157" y="1398"/>
                  </a:cubicBezTo>
                  <a:cubicBezTo>
                    <a:pt x="3120" y="1398"/>
                    <a:pt x="3083" y="1386"/>
                    <a:pt x="3049" y="1358"/>
                  </a:cubicBezTo>
                  <a:cubicBezTo>
                    <a:pt x="3025" y="1334"/>
                    <a:pt x="2977" y="1310"/>
                    <a:pt x="2930" y="1286"/>
                  </a:cubicBezTo>
                  <a:lnTo>
                    <a:pt x="2930" y="1906"/>
                  </a:lnTo>
                  <a:lnTo>
                    <a:pt x="3025" y="1953"/>
                  </a:lnTo>
                  <a:cubicBezTo>
                    <a:pt x="3335" y="2048"/>
                    <a:pt x="3501" y="2334"/>
                    <a:pt x="3454" y="2644"/>
                  </a:cubicBezTo>
                  <a:cubicBezTo>
                    <a:pt x="3406" y="2930"/>
                    <a:pt x="3192" y="3144"/>
                    <a:pt x="2930" y="3215"/>
                  </a:cubicBezTo>
                  <a:lnTo>
                    <a:pt x="2930" y="3358"/>
                  </a:lnTo>
                  <a:cubicBezTo>
                    <a:pt x="2930" y="3465"/>
                    <a:pt x="2846" y="3519"/>
                    <a:pt x="2766" y="3519"/>
                  </a:cubicBezTo>
                  <a:cubicBezTo>
                    <a:pt x="2686" y="3519"/>
                    <a:pt x="2608" y="3465"/>
                    <a:pt x="2620" y="3358"/>
                  </a:cubicBezTo>
                  <a:lnTo>
                    <a:pt x="2620" y="3215"/>
                  </a:lnTo>
                  <a:cubicBezTo>
                    <a:pt x="2453" y="3215"/>
                    <a:pt x="2287" y="3168"/>
                    <a:pt x="2168" y="3072"/>
                  </a:cubicBezTo>
                  <a:cubicBezTo>
                    <a:pt x="1995" y="2976"/>
                    <a:pt x="2085" y="2771"/>
                    <a:pt x="2227" y="2771"/>
                  </a:cubicBezTo>
                  <a:cubicBezTo>
                    <a:pt x="2261" y="2771"/>
                    <a:pt x="2298" y="2783"/>
                    <a:pt x="2334" y="2810"/>
                  </a:cubicBezTo>
                  <a:cubicBezTo>
                    <a:pt x="2406" y="2858"/>
                    <a:pt x="2501" y="2906"/>
                    <a:pt x="2620" y="2906"/>
                  </a:cubicBezTo>
                  <a:lnTo>
                    <a:pt x="2620" y="2120"/>
                  </a:lnTo>
                  <a:cubicBezTo>
                    <a:pt x="2501" y="2072"/>
                    <a:pt x="2406" y="2025"/>
                    <a:pt x="2334" y="1953"/>
                  </a:cubicBezTo>
                  <a:cubicBezTo>
                    <a:pt x="2191" y="1834"/>
                    <a:pt x="2120" y="1620"/>
                    <a:pt x="2168" y="1453"/>
                  </a:cubicBezTo>
                  <a:cubicBezTo>
                    <a:pt x="2191" y="1239"/>
                    <a:pt x="2358" y="1048"/>
                    <a:pt x="2572" y="977"/>
                  </a:cubicBezTo>
                  <a:lnTo>
                    <a:pt x="2620" y="977"/>
                  </a:lnTo>
                  <a:lnTo>
                    <a:pt x="2620" y="858"/>
                  </a:lnTo>
                  <a:cubicBezTo>
                    <a:pt x="2620" y="751"/>
                    <a:pt x="2697" y="697"/>
                    <a:pt x="2775" y="697"/>
                  </a:cubicBezTo>
                  <a:close/>
                  <a:moveTo>
                    <a:pt x="2787" y="0"/>
                  </a:moveTo>
                  <a:cubicBezTo>
                    <a:pt x="929" y="0"/>
                    <a:pt x="1" y="2239"/>
                    <a:pt x="1310" y="3573"/>
                  </a:cubicBezTo>
                  <a:cubicBezTo>
                    <a:pt x="1733" y="3996"/>
                    <a:pt x="2254" y="4185"/>
                    <a:pt x="2764" y="4185"/>
                  </a:cubicBezTo>
                  <a:cubicBezTo>
                    <a:pt x="3833" y="4185"/>
                    <a:pt x="4859" y="3353"/>
                    <a:pt x="4859" y="2096"/>
                  </a:cubicBezTo>
                  <a:cubicBezTo>
                    <a:pt x="4859" y="929"/>
                    <a:pt x="3930" y="0"/>
                    <a:pt x="27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6" name="Google Shape;11476;p163"/>
          <p:cNvGrpSpPr/>
          <p:nvPr/>
        </p:nvGrpSpPr>
        <p:grpSpPr>
          <a:xfrm>
            <a:off x="6312266" y="3443880"/>
            <a:ext cx="329480" cy="349642"/>
            <a:chOff x="5116500" y="3648425"/>
            <a:chExt cx="252475" cy="267925"/>
          </a:xfrm>
        </p:grpSpPr>
        <p:sp>
          <p:nvSpPr>
            <p:cNvPr id="11477" name="Google Shape;11477;p163"/>
            <p:cNvSpPr/>
            <p:nvPr/>
          </p:nvSpPr>
          <p:spPr>
            <a:xfrm>
              <a:off x="5139725" y="3754400"/>
              <a:ext cx="63125" cy="62525"/>
            </a:xfrm>
            <a:custGeom>
              <a:avLst/>
              <a:gdLst/>
              <a:ahLst/>
              <a:cxnLst/>
              <a:rect l="l" t="t" r="r" b="b"/>
              <a:pathLst>
                <a:path w="2525" h="2501" extrusionOk="0">
                  <a:moveTo>
                    <a:pt x="1263" y="0"/>
                  </a:moveTo>
                  <a:cubicBezTo>
                    <a:pt x="572" y="0"/>
                    <a:pt x="1" y="548"/>
                    <a:pt x="1" y="1263"/>
                  </a:cubicBezTo>
                  <a:cubicBezTo>
                    <a:pt x="1" y="1953"/>
                    <a:pt x="572" y="2501"/>
                    <a:pt x="1263" y="2501"/>
                  </a:cubicBezTo>
                  <a:cubicBezTo>
                    <a:pt x="1953" y="2501"/>
                    <a:pt x="2525" y="1953"/>
                    <a:pt x="2525" y="1263"/>
                  </a:cubicBezTo>
                  <a:cubicBezTo>
                    <a:pt x="2525" y="548"/>
                    <a:pt x="1953" y="0"/>
                    <a:pt x="1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8" name="Google Shape;11478;p163"/>
            <p:cNvSpPr/>
            <p:nvPr/>
          </p:nvSpPr>
          <p:spPr>
            <a:xfrm>
              <a:off x="5116500" y="3648425"/>
              <a:ext cx="252475" cy="267925"/>
            </a:xfrm>
            <a:custGeom>
              <a:avLst/>
              <a:gdLst/>
              <a:ahLst/>
              <a:cxnLst/>
              <a:rect l="l" t="t" r="r" b="b"/>
              <a:pathLst>
                <a:path w="10099" h="10717" extrusionOk="0">
                  <a:moveTo>
                    <a:pt x="5812" y="0"/>
                  </a:moveTo>
                  <a:cubicBezTo>
                    <a:pt x="5621" y="0"/>
                    <a:pt x="5478" y="143"/>
                    <a:pt x="5478" y="310"/>
                  </a:cubicBezTo>
                  <a:lnTo>
                    <a:pt x="5478" y="6549"/>
                  </a:lnTo>
                  <a:lnTo>
                    <a:pt x="3764" y="6549"/>
                  </a:lnTo>
                  <a:cubicBezTo>
                    <a:pt x="3406" y="7086"/>
                    <a:pt x="2817" y="7368"/>
                    <a:pt x="2218" y="7368"/>
                  </a:cubicBezTo>
                  <a:cubicBezTo>
                    <a:pt x="1781" y="7368"/>
                    <a:pt x="1339" y="7218"/>
                    <a:pt x="977" y="6907"/>
                  </a:cubicBezTo>
                  <a:cubicBezTo>
                    <a:pt x="358" y="7311"/>
                    <a:pt x="1" y="8002"/>
                    <a:pt x="1" y="8740"/>
                  </a:cubicBezTo>
                  <a:lnTo>
                    <a:pt x="1" y="10407"/>
                  </a:lnTo>
                  <a:cubicBezTo>
                    <a:pt x="1" y="10574"/>
                    <a:pt x="120" y="10717"/>
                    <a:pt x="310" y="10717"/>
                  </a:cubicBezTo>
                  <a:lnTo>
                    <a:pt x="4073" y="10717"/>
                  </a:lnTo>
                  <a:cubicBezTo>
                    <a:pt x="4240" y="10717"/>
                    <a:pt x="4383" y="10574"/>
                    <a:pt x="4359" y="10407"/>
                  </a:cubicBezTo>
                  <a:lnTo>
                    <a:pt x="4359" y="8740"/>
                  </a:lnTo>
                  <a:cubicBezTo>
                    <a:pt x="4359" y="8407"/>
                    <a:pt x="4288" y="8097"/>
                    <a:pt x="4145" y="7788"/>
                  </a:cubicBezTo>
                  <a:lnTo>
                    <a:pt x="6097" y="7788"/>
                  </a:lnTo>
                  <a:cubicBezTo>
                    <a:pt x="6931" y="7788"/>
                    <a:pt x="6931" y="6526"/>
                    <a:pt x="6097" y="6526"/>
                  </a:cubicBezTo>
                  <a:lnTo>
                    <a:pt x="6097" y="3144"/>
                  </a:lnTo>
                  <a:lnTo>
                    <a:pt x="9765" y="3144"/>
                  </a:lnTo>
                  <a:cubicBezTo>
                    <a:pt x="9884" y="3144"/>
                    <a:pt x="9979" y="3072"/>
                    <a:pt x="10027" y="2977"/>
                  </a:cubicBezTo>
                  <a:cubicBezTo>
                    <a:pt x="10098" y="2882"/>
                    <a:pt x="10098" y="2763"/>
                    <a:pt x="10027" y="2668"/>
                  </a:cubicBezTo>
                  <a:lnTo>
                    <a:pt x="9312" y="1572"/>
                  </a:lnTo>
                  <a:lnTo>
                    <a:pt x="10027" y="500"/>
                  </a:lnTo>
                  <a:cubicBezTo>
                    <a:pt x="10098" y="405"/>
                    <a:pt x="10098" y="262"/>
                    <a:pt x="10027" y="167"/>
                  </a:cubicBezTo>
                  <a:cubicBezTo>
                    <a:pt x="9979" y="72"/>
                    <a:pt x="9860" y="0"/>
                    <a:pt x="97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9" name="Google Shape;11479;p163"/>
          <p:cNvGrpSpPr/>
          <p:nvPr/>
        </p:nvGrpSpPr>
        <p:grpSpPr>
          <a:xfrm>
            <a:off x="5544665" y="3444272"/>
            <a:ext cx="352742" cy="349642"/>
            <a:chOff x="4528300" y="3648725"/>
            <a:chExt cx="270300" cy="267925"/>
          </a:xfrm>
        </p:grpSpPr>
        <p:sp>
          <p:nvSpPr>
            <p:cNvPr id="11480" name="Google Shape;11480;p163"/>
            <p:cNvSpPr/>
            <p:nvPr/>
          </p:nvSpPr>
          <p:spPr>
            <a:xfrm>
              <a:off x="4574725" y="3655575"/>
              <a:ext cx="60750" cy="64325"/>
            </a:xfrm>
            <a:custGeom>
              <a:avLst/>
              <a:gdLst/>
              <a:ahLst/>
              <a:cxnLst/>
              <a:rect l="l" t="t" r="r" b="b"/>
              <a:pathLst>
                <a:path w="2430" h="2573" extrusionOk="0">
                  <a:moveTo>
                    <a:pt x="1882" y="0"/>
                  </a:moveTo>
                  <a:cubicBezTo>
                    <a:pt x="1168" y="214"/>
                    <a:pt x="548" y="596"/>
                    <a:pt x="1" y="1072"/>
                  </a:cubicBezTo>
                  <a:lnTo>
                    <a:pt x="1501" y="2572"/>
                  </a:lnTo>
                  <a:cubicBezTo>
                    <a:pt x="1763" y="2358"/>
                    <a:pt x="2073" y="2167"/>
                    <a:pt x="2430" y="2048"/>
                  </a:cubicBezTo>
                  <a:lnTo>
                    <a:pt x="188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1" name="Google Shape;11481;p163"/>
            <p:cNvSpPr/>
            <p:nvPr/>
          </p:nvSpPr>
          <p:spPr>
            <a:xfrm>
              <a:off x="4583650" y="3716900"/>
              <a:ext cx="147675" cy="105400"/>
            </a:xfrm>
            <a:custGeom>
              <a:avLst/>
              <a:gdLst/>
              <a:ahLst/>
              <a:cxnLst/>
              <a:rect l="l" t="t" r="r" b="b"/>
              <a:pathLst>
                <a:path w="5907" h="4216" extrusionOk="0">
                  <a:moveTo>
                    <a:pt x="3192" y="0"/>
                  </a:moveTo>
                  <a:cubicBezTo>
                    <a:pt x="2978" y="0"/>
                    <a:pt x="2740" y="48"/>
                    <a:pt x="2525" y="95"/>
                  </a:cubicBezTo>
                  <a:cubicBezTo>
                    <a:pt x="715" y="572"/>
                    <a:pt x="1" y="2739"/>
                    <a:pt x="1120" y="4215"/>
                  </a:cubicBezTo>
                  <a:cubicBezTo>
                    <a:pt x="1311" y="3667"/>
                    <a:pt x="1716" y="3215"/>
                    <a:pt x="2239" y="2953"/>
                  </a:cubicBezTo>
                  <a:cubicBezTo>
                    <a:pt x="1978" y="2691"/>
                    <a:pt x="1835" y="2358"/>
                    <a:pt x="1835" y="2000"/>
                  </a:cubicBezTo>
                  <a:cubicBezTo>
                    <a:pt x="1835" y="1215"/>
                    <a:pt x="2467" y="629"/>
                    <a:pt x="3186" y="629"/>
                  </a:cubicBezTo>
                  <a:cubicBezTo>
                    <a:pt x="3360" y="629"/>
                    <a:pt x="3539" y="664"/>
                    <a:pt x="3716" y="738"/>
                  </a:cubicBezTo>
                  <a:cubicBezTo>
                    <a:pt x="4621" y="1095"/>
                    <a:pt x="4859" y="2262"/>
                    <a:pt x="4168" y="2953"/>
                  </a:cubicBezTo>
                  <a:cubicBezTo>
                    <a:pt x="4383" y="3048"/>
                    <a:pt x="4573" y="3191"/>
                    <a:pt x="4740" y="3358"/>
                  </a:cubicBezTo>
                  <a:cubicBezTo>
                    <a:pt x="4978" y="3596"/>
                    <a:pt x="5169" y="3882"/>
                    <a:pt x="5264" y="4215"/>
                  </a:cubicBezTo>
                  <a:cubicBezTo>
                    <a:pt x="5335" y="4120"/>
                    <a:pt x="5407" y="4025"/>
                    <a:pt x="5454" y="3929"/>
                  </a:cubicBezTo>
                  <a:cubicBezTo>
                    <a:pt x="5812" y="3334"/>
                    <a:pt x="5907" y="2620"/>
                    <a:pt x="5716" y="1953"/>
                  </a:cubicBezTo>
                  <a:cubicBezTo>
                    <a:pt x="5431" y="810"/>
                    <a:pt x="4383" y="0"/>
                    <a:pt x="31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2" name="Google Shape;11482;p163"/>
            <p:cNvSpPr/>
            <p:nvPr/>
          </p:nvSpPr>
          <p:spPr>
            <a:xfrm>
              <a:off x="4726550" y="3693675"/>
              <a:ext cx="64325" cy="60150"/>
            </a:xfrm>
            <a:custGeom>
              <a:avLst/>
              <a:gdLst/>
              <a:ahLst/>
              <a:cxnLst/>
              <a:rect l="l" t="t" r="r" b="b"/>
              <a:pathLst>
                <a:path w="2573" h="2406" extrusionOk="0">
                  <a:moveTo>
                    <a:pt x="1501" y="0"/>
                  </a:moveTo>
                  <a:lnTo>
                    <a:pt x="0" y="1477"/>
                  </a:lnTo>
                  <a:cubicBezTo>
                    <a:pt x="239" y="1763"/>
                    <a:pt x="405" y="2072"/>
                    <a:pt x="524" y="2406"/>
                  </a:cubicBezTo>
                  <a:lnTo>
                    <a:pt x="2572" y="1858"/>
                  </a:lnTo>
                  <a:cubicBezTo>
                    <a:pt x="2334" y="1167"/>
                    <a:pt x="1977" y="548"/>
                    <a:pt x="1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3" name="Google Shape;11483;p163"/>
            <p:cNvSpPr/>
            <p:nvPr/>
          </p:nvSpPr>
          <p:spPr>
            <a:xfrm>
              <a:off x="4743825" y="3755575"/>
              <a:ext cx="54775" cy="54225"/>
            </a:xfrm>
            <a:custGeom>
              <a:avLst/>
              <a:gdLst/>
              <a:ahLst/>
              <a:cxnLst/>
              <a:rect l="l" t="t" r="r" b="b"/>
              <a:pathLst>
                <a:path w="2191" h="2169" extrusionOk="0">
                  <a:moveTo>
                    <a:pt x="2048" y="1"/>
                  </a:moveTo>
                  <a:lnTo>
                    <a:pt x="0" y="549"/>
                  </a:lnTo>
                  <a:cubicBezTo>
                    <a:pt x="48" y="906"/>
                    <a:pt x="48" y="1263"/>
                    <a:pt x="0" y="1620"/>
                  </a:cubicBezTo>
                  <a:lnTo>
                    <a:pt x="2048" y="2168"/>
                  </a:lnTo>
                  <a:cubicBezTo>
                    <a:pt x="2191" y="1454"/>
                    <a:pt x="2191" y="715"/>
                    <a:pt x="2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4" name="Google Shape;11484;p163"/>
            <p:cNvSpPr/>
            <p:nvPr/>
          </p:nvSpPr>
          <p:spPr>
            <a:xfrm>
              <a:off x="4645575" y="3748450"/>
              <a:ext cx="36350" cy="36925"/>
            </a:xfrm>
            <a:custGeom>
              <a:avLst/>
              <a:gdLst/>
              <a:ahLst/>
              <a:cxnLst/>
              <a:rect l="l" t="t" r="r" b="b"/>
              <a:pathLst>
                <a:path w="1454" h="1477" extrusionOk="0">
                  <a:moveTo>
                    <a:pt x="715" y="0"/>
                  </a:moveTo>
                  <a:cubicBezTo>
                    <a:pt x="310" y="0"/>
                    <a:pt x="1" y="334"/>
                    <a:pt x="1" y="738"/>
                  </a:cubicBezTo>
                  <a:cubicBezTo>
                    <a:pt x="1" y="1143"/>
                    <a:pt x="310" y="1477"/>
                    <a:pt x="715" y="1477"/>
                  </a:cubicBezTo>
                  <a:cubicBezTo>
                    <a:pt x="1120" y="1477"/>
                    <a:pt x="1453" y="1143"/>
                    <a:pt x="1453" y="738"/>
                  </a:cubicBezTo>
                  <a:cubicBezTo>
                    <a:pt x="1453" y="334"/>
                    <a:pt x="1120" y="0"/>
                    <a:pt x="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5" name="Google Shape;11485;p163"/>
            <p:cNvSpPr/>
            <p:nvPr/>
          </p:nvSpPr>
          <p:spPr>
            <a:xfrm>
              <a:off x="4692025" y="3845475"/>
              <a:ext cx="60750" cy="64325"/>
            </a:xfrm>
            <a:custGeom>
              <a:avLst/>
              <a:gdLst/>
              <a:ahLst/>
              <a:cxnLst/>
              <a:rect l="l" t="t" r="r" b="b"/>
              <a:pathLst>
                <a:path w="2430" h="2573" extrusionOk="0">
                  <a:moveTo>
                    <a:pt x="929" y="1"/>
                  </a:moveTo>
                  <a:cubicBezTo>
                    <a:pt x="643" y="215"/>
                    <a:pt x="334" y="406"/>
                    <a:pt x="0" y="525"/>
                  </a:cubicBezTo>
                  <a:lnTo>
                    <a:pt x="548" y="2573"/>
                  </a:lnTo>
                  <a:cubicBezTo>
                    <a:pt x="1239" y="2335"/>
                    <a:pt x="1882" y="1978"/>
                    <a:pt x="2429" y="1477"/>
                  </a:cubicBezTo>
                  <a:lnTo>
                    <a:pt x="92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6" name="Google Shape;11486;p163"/>
            <p:cNvSpPr/>
            <p:nvPr/>
          </p:nvSpPr>
          <p:spPr>
            <a:xfrm>
              <a:off x="4624750" y="3800975"/>
              <a:ext cx="78000" cy="47150"/>
            </a:xfrm>
            <a:custGeom>
              <a:avLst/>
              <a:gdLst/>
              <a:ahLst/>
              <a:cxnLst/>
              <a:rect l="l" t="t" r="r" b="b"/>
              <a:pathLst>
                <a:path w="3120" h="1886" extrusionOk="0">
                  <a:moveTo>
                    <a:pt x="1560" y="1"/>
                  </a:moveTo>
                  <a:cubicBezTo>
                    <a:pt x="840" y="1"/>
                    <a:pt x="119" y="459"/>
                    <a:pt x="0" y="1376"/>
                  </a:cubicBezTo>
                  <a:cubicBezTo>
                    <a:pt x="72" y="1424"/>
                    <a:pt x="167" y="1471"/>
                    <a:pt x="238" y="1543"/>
                  </a:cubicBezTo>
                  <a:cubicBezTo>
                    <a:pt x="658" y="1769"/>
                    <a:pt x="1120" y="1885"/>
                    <a:pt x="1583" y="1885"/>
                  </a:cubicBezTo>
                  <a:cubicBezTo>
                    <a:pt x="1803" y="1885"/>
                    <a:pt x="2023" y="1859"/>
                    <a:pt x="2239" y="1805"/>
                  </a:cubicBezTo>
                  <a:cubicBezTo>
                    <a:pt x="2548" y="1709"/>
                    <a:pt x="2858" y="1567"/>
                    <a:pt x="3120" y="1376"/>
                  </a:cubicBezTo>
                  <a:cubicBezTo>
                    <a:pt x="3001" y="459"/>
                    <a:pt x="2280" y="1"/>
                    <a:pt x="1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7" name="Google Shape;11487;p163"/>
            <p:cNvSpPr/>
            <p:nvPr/>
          </p:nvSpPr>
          <p:spPr>
            <a:xfrm>
              <a:off x="4536625" y="3810950"/>
              <a:ext cx="64325" cy="60750"/>
            </a:xfrm>
            <a:custGeom>
              <a:avLst/>
              <a:gdLst/>
              <a:ahLst/>
              <a:cxnLst/>
              <a:rect l="l" t="t" r="r" b="b"/>
              <a:pathLst>
                <a:path w="2573" h="2430" extrusionOk="0">
                  <a:moveTo>
                    <a:pt x="2025" y="1"/>
                  </a:moveTo>
                  <a:cubicBezTo>
                    <a:pt x="2026" y="3"/>
                    <a:pt x="2026" y="5"/>
                    <a:pt x="2027" y="6"/>
                  </a:cubicBezTo>
                  <a:lnTo>
                    <a:pt x="2027" y="6"/>
                  </a:lnTo>
                  <a:lnTo>
                    <a:pt x="2049" y="1"/>
                  </a:lnTo>
                  <a:close/>
                  <a:moveTo>
                    <a:pt x="2027" y="6"/>
                  </a:moveTo>
                  <a:lnTo>
                    <a:pt x="1" y="548"/>
                  </a:lnTo>
                  <a:cubicBezTo>
                    <a:pt x="215" y="1239"/>
                    <a:pt x="596" y="1882"/>
                    <a:pt x="1072" y="2430"/>
                  </a:cubicBezTo>
                  <a:lnTo>
                    <a:pt x="2573" y="929"/>
                  </a:lnTo>
                  <a:cubicBezTo>
                    <a:pt x="2336" y="669"/>
                    <a:pt x="2170" y="338"/>
                    <a:pt x="2027" y="6"/>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8" name="Google Shape;11488;p163"/>
            <p:cNvSpPr/>
            <p:nvPr/>
          </p:nvSpPr>
          <p:spPr>
            <a:xfrm>
              <a:off x="4636650" y="3862750"/>
              <a:ext cx="53600" cy="53900"/>
            </a:xfrm>
            <a:custGeom>
              <a:avLst/>
              <a:gdLst/>
              <a:ahLst/>
              <a:cxnLst/>
              <a:rect l="l" t="t" r="r" b="b"/>
              <a:pathLst>
                <a:path w="2144" h="2156" extrusionOk="0">
                  <a:moveTo>
                    <a:pt x="548" y="1"/>
                  </a:moveTo>
                  <a:lnTo>
                    <a:pt x="0" y="2049"/>
                  </a:lnTo>
                  <a:cubicBezTo>
                    <a:pt x="346" y="2120"/>
                    <a:pt x="703" y="2156"/>
                    <a:pt x="1063" y="2156"/>
                  </a:cubicBezTo>
                  <a:cubicBezTo>
                    <a:pt x="1423" y="2156"/>
                    <a:pt x="1787" y="2120"/>
                    <a:pt x="2144" y="2049"/>
                  </a:cubicBezTo>
                  <a:lnTo>
                    <a:pt x="1620" y="1"/>
                  </a:lnTo>
                  <a:cubicBezTo>
                    <a:pt x="1429" y="24"/>
                    <a:pt x="1263" y="24"/>
                    <a:pt x="1072" y="48"/>
                  </a:cubicBezTo>
                  <a:cubicBezTo>
                    <a:pt x="905" y="48"/>
                    <a:pt x="715" y="24"/>
                    <a:pt x="5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9" name="Google Shape;11489;p163"/>
            <p:cNvSpPr/>
            <p:nvPr/>
          </p:nvSpPr>
          <p:spPr>
            <a:xfrm>
              <a:off x="4692025" y="3655575"/>
              <a:ext cx="60150" cy="64325"/>
            </a:xfrm>
            <a:custGeom>
              <a:avLst/>
              <a:gdLst/>
              <a:ahLst/>
              <a:cxnLst/>
              <a:rect l="l" t="t" r="r" b="b"/>
              <a:pathLst>
                <a:path w="2406" h="2573" extrusionOk="0">
                  <a:moveTo>
                    <a:pt x="548" y="0"/>
                  </a:moveTo>
                  <a:lnTo>
                    <a:pt x="0" y="2048"/>
                  </a:lnTo>
                  <a:cubicBezTo>
                    <a:pt x="167" y="2096"/>
                    <a:pt x="334" y="2191"/>
                    <a:pt x="476" y="2263"/>
                  </a:cubicBezTo>
                  <a:cubicBezTo>
                    <a:pt x="643" y="2358"/>
                    <a:pt x="786" y="2453"/>
                    <a:pt x="929" y="2572"/>
                  </a:cubicBezTo>
                  <a:lnTo>
                    <a:pt x="2405" y="1072"/>
                  </a:lnTo>
                  <a:cubicBezTo>
                    <a:pt x="1858" y="596"/>
                    <a:pt x="1239" y="238"/>
                    <a:pt x="5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0" name="Google Shape;11490;p163"/>
            <p:cNvSpPr/>
            <p:nvPr/>
          </p:nvSpPr>
          <p:spPr>
            <a:xfrm>
              <a:off x="4726550" y="3810950"/>
              <a:ext cx="64325" cy="60150"/>
            </a:xfrm>
            <a:custGeom>
              <a:avLst/>
              <a:gdLst/>
              <a:ahLst/>
              <a:cxnLst/>
              <a:rect l="l" t="t" r="r" b="b"/>
              <a:pathLst>
                <a:path w="2573" h="2406" extrusionOk="0">
                  <a:moveTo>
                    <a:pt x="524" y="1"/>
                  </a:moveTo>
                  <a:cubicBezTo>
                    <a:pt x="453" y="167"/>
                    <a:pt x="381" y="334"/>
                    <a:pt x="286" y="477"/>
                  </a:cubicBezTo>
                  <a:cubicBezTo>
                    <a:pt x="215" y="644"/>
                    <a:pt x="96" y="787"/>
                    <a:pt x="0" y="929"/>
                  </a:cubicBezTo>
                  <a:lnTo>
                    <a:pt x="1477" y="2406"/>
                  </a:lnTo>
                  <a:cubicBezTo>
                    <a:pt x="1953" y="1858"/>
                    <a:pt x="2334" y="1239"/>
                    <a:pt x="2572" y="548"/>
                  </a:cubicBezTo>
                  <a:lnTo>
                    <a:pt x="52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1" name="Google Shape;11491;p163"/>
            <p:cNvSpPr/>
            <p:nvPr/>
          </p:nvSpPr>
          <p:spPr>
            <a:xfrm>
              <a:off x="4574725" y="3845475"/>
              <a:ext cx="60750" cy="64325"/>
            </a:xfrm>
            <a:custGeom>
              <a:avLst/>
              <a:gdLst/>
              <a:ahLst/>
              <a:cxnLst/>
              <a:rect l="l" t="t" r="r" b="b"/>
              <a:pathLst>
                <a:path w="2430" h="2573" extrusionOk="0">
                  <a:moveTo>
                    <a:pt x="1501" y="1"/>
                  </a:moveTo>
                  <a:lnTo>
                    <a:pt x="1" y="1477"/>
                  </a:lnTo>
                  <a:cubicBezTo>
                    <a:pt x="286" y="1716"/>
                    <a:pt x="572" y="1930"/>
                    <a:pt x="906" y="2120"/>
                  </a:cubicBezTo>
                  <a:cubicBezTo>
                    <a:pt x="1215" y="2287"/>
                    <a:pt x="1549" y="2454"/>
                    <a:pt x="1882" y="2573"/>
                  </a:cubicBezTo>
                  <a:lnTo>
                    <a:pt x="2430" y="525"/>
                  </a:lnTo>
                  <a:cubicBezTo>
                    <a:pt x="2239" y="453"/>
                    <a:pt x="2096" y="382"/>
                    <a:pt x="1930" y="287"/>
                  </a:cubicBezTo>
                  <a:cubicBezTo>
                    <a:pt x="1787" y="191"/>
                    <a:pt x="1644" y="96"/>
                    <a:pt x="1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2" name="Google Shape;11492;p163"/>
            <p:cNvSpPr/>
            <p:nvPr/>
          </p:nvSpPr>
          <p:spPr>
            <a:xfrm>
              <a:off x="4636650" y="3648725"/>
              <a:ext cx="54200" cy="53900"/>
            </a:xfrm>
            <a:custGeom>
              <a:avLst/>
              <a:gdLst/>
              <a:ahLst/>
              <a:cxnLst/>
              <a:rect l="l" t="t" r="r" b="b"/>
              <a:pathLst>
                <a:path w="2168" h="2156" extrusionOk="0">
                  <a:moveTo>
                    <a:pt x="1084" y="0"/>
                  </a:moveTo>
                  <a:cubicBezTo>
                    <a:pt x="721" y="0"/>
                    <a:pt x="358" y="36"/>
                    <a:pt x="0" y="107"/>
                  </a:cubicBezTo>
                  <a:lnTo>
                    <a:pt x="548" y="2155"/>
                  </a:lnTo>
                  <a:cubicBezTo>
                    <a:pt x="727" y="2120"/>
                    <a:pt x="905" y="2102"/>
                    <a:pt x="1084" y="2102"/>
                  </a:cubicBezTo>
                  <a:cubicBezTo>
                    <a:pt x="1263" y="2102"/>
                    <a:pt x="1441" y="2120"/>
                    <a:pt x="1620" y="2155"/>
                  </a:cubicBezTo>
                  <a:lnTo>
                    <a:pt x="2168" y="107"/>
                  </a:lnTo>
                  <a:cubicBezTo>
                    <a:pt x="1810" y="36"/>
                    <a:pt x="1447" y="0"/>
                    <a:pt x="1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3" name="Google Shape;11493;p163"/>
            <p:cNvSpPr/>
            <p:nvPr/>
          </p:nvSpPr>
          <p:spPr>
            <a:xfrm>
              <a:off x="4536625" y="3693675"/>
              <a:ext cx="64325" cy="60150"/>
            </a:xfrm>
            <a:custGeom>
              <a:avLst/>
              <a:gdLst/>
              <a:ahLst/>
              <a:cxnLst/>
              <a:rect l="l" t="t" r="r" b="b"/>
              <a:pathLst>
                <a:path w="2573" h="2406" extrusionOk="0">
                  <a:moveTo>
                    <a:pt x="1072" y="0"/>
                  </a:moveTo>
                  <a:cubicBezTo>
                    <a:pt x="834" y="286"/>
                    <a:pt x="620" y="572"/>
                    <a:pt x="453" y="905"/>
                  </a:cubicBezTo>
                  <a:cubicBezTo>
                    <a:pt x="263" y="1215"/>
                    <a:pt x="120" y="1548"/>
                    <a:pt x="1" y="1882"/>
                  </a:cubicBezTo>
                  <a:lnTo>
                    <a:pt x="2049" y="2406"/>
                  </a:lnTo>
                  <a:cubicBezTo>
                    <a:pt x="2096" y="2239"/>
                    <a:pt x="2192" y="2096"/>
                    <a:pt x="2263" y="1929"/>
                  </a:cubicBezTo>
                  <a:cubicBezTo>
                    <a:pt x="2358" y="1786"/>
                    <a:pt x="2453" y="1643"/>
                    <a:pt x="2573" y="1501"/>
                  </a:cubicBezTo>
                  <a:lnTo>
                    <a:pt x="107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4" name="Google Shape;11494;p163"/>
            <p:cNvSpPr/>
            <p:nvPr/>
          </p:nvSpPr>
          <p:spPr>
            <a:xfrm>
              <a:off x="4528300" y="3755575"/>
              <a:ext cx="55375" cy="54225"/>
            </a:xfrm>
            <a:custGeom>
              <a:avLst/>
              <a:gdLst/>
              <a:ahLst/>
              <a:cxnLst/>
              <a:rect l="l" t="t" r="r" b="b"/>
              <a:pathLst>
                <a:path w="2215" h="2169" extrusionOk="0">
                  <a:moveTo>
                    <a:pt x="167" y="1"/>
                  </a:moveTo>
                  <a:cubicBezTo>
                    <a:pt x="0" y="715"/>
                    <a:pt x="0" y="1454"/>
                    <a:pt x="167" y="2168"/>
                  </a:cubicBezTo>
                  <a:lnTo>
                    <a:pt x="2215" y="1620"/>
                  </a:lnTo>
                  <a:cubicBezTo>
                    <a:pt x="2167" y="1263"/>
                    <a:pt x="2167" y="906"/>
                    <a:pt x="2215" y="549"/>
                  </a:cubicBezTo>
                  <a:lnTo>
                    <a:pt x="16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5" name="Google Shape;11495;p163"/>
          <p:cNvGrpSpPr/>
          <p:nvPr/>
        </p:nvGrpSpPr>
        <p:grpSpPr>
          <a:xfrm>
            <a:off x="4836866" y="3443880"/>
            <a:ext cx="255649" cy="350490"/>
            <a:chOff x="3985925" y="3648425"/>
            <a:chExt cx="195900" cy="268575"/>
          </a:xfrm>
        </p:grpSpPr>
        <p:sp>
          <p:nvSpPr>
            <p:cNvPr id="11496" name="Google Shape;11496;p163"/>
            <p:cNvSpPr/>
            <p:nvPr/>
          </p:nvSpPr>
          <p:spPr>
            <a:xfrm>
              <a:off x="4056175" y="3648425"/>
              <a:ext cx="57775" cy="57775"/>
            </a:xfrm>
            <a:custGeom>
              <a:avLst/>
              <a:gdLst/>
              <a:ahLst/>
              <a:cxnLst/>
              <a:rect l="l" t="t" r="r" b="b"/>
              <a:pathLst>
                <a:path w="2311" h="2311" extrusionOk="0">
                  <a:moveTo>
                    <a:pt x="1143" y="0"/>
                  </a:moveTo>
                  <a:cubicBezTo>
                    <a:pt x="500" y="0"/>
                    <a:pt x="0" y="524"/>
                    <a:pt x="0" y="1167"/>
                  </a:cubicBezTo>
                  <a:cubicBezTo>
                    <a:pt x="0" y="1786"/>
                    <a:pt x="500" y="2310"/>
                    <a:pt x="1143" y="2310"/>
                  </a:cubicBezTo>
                  <a:cubicBezTo>
                    <a:pt x="1786" y="2310"/>
                    <a:pt x="2310" y="1786"/>
                    <a:pt x="2310" y="1167"/>
                  </a:cubicBezTo>
                  <a:cubicBezTo>
                    <a:pt x="2310" y="524"/>
                    <a:pt x="1786" y="0"/>
                    <a:pt x="1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7" name="Google Shape;11497;p163"/>
            <p:cNvSpPr/>
            <p:nvPr/>
          </p:nvSpPr>
          <p:spPr>
            <a:xfrm>
              <a:off x="3985925" y="3703575"/>
              <a:ext cx="195900" cy="88950"/>
            </a:xfrm>
            <a:custGeom>
              <a:avLst/>
              <a:gdLst/>
              <a:ahLst/>
              <a:cxnLst/>
              <a:rect l="l" t="t" r="r" b="b"/>
              <a:pathLst>
                <a:path w="7836" h="3558" extrusionOk="0">
                  <a:moveTo>
                    <a:pt x="1637" y="1"/>
                  </a:moveTo>
                  <a:cubicBezTo>
                    <a:pt x="1594" y="1"/>
                    <a:pt x="1548" y="11"/>
                    <a:pt x="1501" y="33"/>
                  </a:cubicBezTo>
                  <a:lnTo>
                    <a:pt x="667" y="462"/>
                  </a:lnTo>
                  <a:cubicBezTo>
                    <a:pt x="572" y="509"/>
                    <a:pt x="500" y="604"/>
                    <a:pt x="500" y="724"/>
                  </a:cubicBezTo>
                  <a:lnTo>
                    <a:pt x="500" y="2295"/>
                  </a:lnTo>
                  <a:lnTo>
                    <a:pt x="405" y="2295"/>
                  </a:lnTo>
                  <a:cubicBezTo>
                    <a:pt x="143" y="2295"/>
                    <a:pt x="0" y="2581"/>
                    <a:pt x="143" y="2795"/>
                  </a:cubicBezTo>
                  <a:lnTo>
                    <a:pt x="548" y="3415"/>
                  </a:lnTo>
                  <a:cubicBezTo>
                    <a:pt x="596" y="3510"/>
                    <a:pt x="715" y="3557"/>
                    <a:pt x="810" y="3557"/>
                  </a:cubicBezTo>
                  <a:lnTo>
                    <a:pt x="7097" y="3557"/>
                  </a:lnTo>
                  <a:cubicBezTo>
                    <a:pt x="7192" y="3557"/>
                    <a:pt x="7287" y="3510"/>
                    <a:pt x="7359" y="3415"/>
                  </a:cubicBezTo>
                  <a:lnTo>
                    <a:pt x="7764" y="2795"/>
                  </a:lnTo>
                  <a:cubicBezTo>
                    <a:pt x="7835" y="2700"/>
                    <a:pt x="7835" y="2557"/>
                    <a:pt x="7764" y="2462"/>
                  </a:cubicBezTo>
                  <a:lnTo>
                    <a:pt x="7788" y="2462"/>
                  </a:lnTo>
                  <a:cubicBezTo>
                    <a:pt x="7740" y="2367"/>
                    <a:pt x="7621" y="2295"/>
                    <a:pt x="7526" y="2295"/>
                  </a:cubicBezTo>
                  <a:lnTo>
                    <a:pt x="7406" y="2295"/>
                  </a:lnTo>
                  <a:lnTo>
                    <a:pt x="7406" y="724"/>
                  </a:lnTo>
                  <a:cubicBezTo>
                    <a:pt x="7406" y="604"/>
                    <a:pt x="7335" y="509"/>
                    <a:pt x="7240" y="462"/>
                  </a:cubicBezTo>
                  <a:lnTo>
                    <a:pt x="6406" y="33"/>
                  </a:lnTo>
                  <a:cubicBezTo>
                    <a:pt x="6363" y="16"/>
                    <a:pt x="6321" y="8"/>
                    <a:pt x="6281" y="8"/>
                  </a:cubicBezTo>
                  <a:cubicBezTo>
                    <a:pt x="5994" y="8"/>
                    <a:pt x="5828" y="416"/>
                    <a:pt x="6121" y="604"/>
                  </a:cubicBezTo>
                  <a:lnTo>
                    <a:pt x="6787" y="938"/>
                  </a:lnTo>
                  <a:lnTo>
                    <a:pt x="6787" y="2295"/>
                  </a:lnTo>
                  <a:lnTo>
                    <a:pt x="1119" y="2295"/>
                  </a:lnTo>
                  <a:lnTo>
                    <a:pt x="1119" y="938"/>
                  </a:lnTo>
                  <a:lnTo>
                    <a:pt x="1786" y="604"/>
                  </a:lnTo>
                  <a:cubicBezTo>
                    <a:pt x="2075" y="419"/>
                    <a:pt x="1917" y="1"/>
                    <a:pt x="16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8" name="Google Shape;11498;p163"/>
            <p:cNvSpPr/>
            <p:nvPr/>
          </p:nvSpPr>
          <p:spPr>
            <a:xfrm>
              <a:off x="4066875" y="3839525"/>
              <a:ext cx="35750" cy="37550"/>
            </a:xfrm>
            <a:custGeom>
              <a:avLst/>
              <a:gdLst/>
              <a:ahLst/>
              <a:cxnLst/>
              <a:rect l="l" t="t" r="r" b="b"/>
              <a:pathLst>
                <a:path w="1430" h="1502" extrusionOk="0">
                  <a:moveTo>
                    <a:pt x="1" y="1"/>
                  </a:moveTo>
                  <a:lnTo>
                    <a:pt x="215" y="1501"/>
                  </a:lnTo>
                  <a:lnTo>
                    <a:pt x="1239" y="1501"/>
                  </a:lnTo>
                  <a:lnTo>
                    <a:pt x="143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9" name="Google Shape;11499;p163"/>
            <p:cNvSpPr/>
            <p:nvPr/>
          </p:nvSpPr>
          <p:spPr>
            <a:xfrm>
              <a:off x="3989850" y="3808575"/>
              <a:ext cx="188400" cy="108425"/>
            </a:xfrm>
            <a:custGeom>
              <a:avLst/>
              <a:gdLst/>
              <a:ahLst/>
              <a:cxnLst/>
              <a:rect l="l" t="t" r="r" b="b"/>
              <a:pathLst>
                <a:path w="7536" h="4337" extrusionOk="0">
                  <a:moveTo>
                    <a:pt x="4868" y="620"/>
                  </a:moveTo>
                  <a:cubicBezTo>
                    <a:pt x="4939" y="620"/>
                    <a:pt x="5035" y="643"/>
                    <a:pt x="5106" y="715"/>
                  </a:cubicBezTo>
                  <a:cubicBezTo>
                    <a:pt x="5154" y="786"/>
                    <a:pt x="5178" y="882"/>
                    <a:pt x="5178" y="977"/>
                  </a:cubicBezTo>
                  <a:lnTo>
                    <a:pt x="4892" y="3096"/>
                  </a:lnTo>
                  <a:cubicBezTo>
                    <a:pt x="4868" y="3263"/>
                    <a:pt x="4725" y="3382"/>
                    <a:pt x="4582" y="3382"/>
                  </a:cubicBezTo>
                  <a:lnTo>
                    <a:pt x="3011" y="3382"/>
                  </a:lnTo>
                  <a:cubicBezTo>
                    <a:pt x="2844" y="3358"/>
                    <a:pt x="2725" y="3263"/>
                    <a:pt x="2701" y="3096"/>
                  </a:cubicBezTo>
                  <a:lnTo>
                    <a:pt x="2415" y="977"/>
                  </a:lnTo>
                  <a:cubicBezTo>
                    <a:pt x="2391" y="882"/>
                    <a:pt x="2415" y="786"/>
                    <a:pt x="2487" y="715"/>
                  </a:cubicBezTo>
                  <a:cubicBezTo>
                    <a:pt x="2534" y="643"/>
                    <a:pt x="2629" y="620"/>
                    <a:pt x="2725" y="620"/>
                  </a:cubicBezTo>
                  <a:close/>
                  <a:moveTo>
                    <a:pt x="1058" y="0"/>
                  </a:moveTo>
                  <a:lnTo>
                    <a:pt x="1558" y="3715"/>
                  </a:lnTo>
                  <a:lnTo>
                    <a:pt x="462" y="3715"/>
                  </a:lnTo>
                  <a:cubicBezTo>
                    <a:pt x="447" y="3714"/>
                    <a:pt x="432" y="3713"/>
                    <a:pt x="418" y="3713"/>
                  </a:cubicBezTo>
                  <a:cubicBezTo>
                    <a:pt x="1" y="3713"/>
                    <a:pt x="1" y="4337"/>
                    <a:pt x="418" y="4337"/>
                  </a:cubicBezTo>
                  <a:cubicBezTo>
                    <a:pt x="432" y="4337"/>
                    <a:pt x="447" y="4336"/>
                    <a:pt x="462" y="4335"/>
                  </a:cubicBezTo>
                  <a:lnTo>
                    <a:pt x="7154" y="4335"/>
                  </a:lnTo>
                  <a:cubicBezTo>
                    <a:pt x="7535" y="4287"/>
                    <a:pt x="7535" y="3739"/>
                    <a:pt x="7154" y="3715"/>
                  </a:cubicBezTo>
                  <a:lnTo>
                    <a:pt x="7154" y="3692"/>
                  </a:lnTo>
                  <a:lnTo>
                    <a:pt x="6035" y="3692"/>
                  </a:lnTo>
                  <a:lnTo>
                    <a:pt x="653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0" name="Google Shape;11500;p163"/>
            <p:cNvSpPr/>
            <p:nvPr/>
          </p:nvSpPr>
          <p:spPr>
            <a:xfrm>
              <a:off x="4030575" y="3709750"/>
              <a:ext cx="108375" cy="35750"/>
            </a:xfrm>
            <a:custGeom>
              <a:avLst/>
              <a:gdLst/>
              <a:ahLst/>
              <a:cxnLst/>
              <a:rect l="l" t="t" r="r" b="b"/>
              <a:pathLst>
                <a:path w="4335" h="1430" extrusionOk="0">
                  <a:moveTo>
                    <a:pt x="953" y="0"/>
                  </a:moveTo>
                  <a:cubicBezTo>
                    <a:pt x="477" y="334"/>
                    <a:pt x="119" y="834"/>
                    <a:pt x="0" y="1429"/>
                  </a:cubicBezTo>
                  <a:lnTo>
                    <a:pt x="4335" y="1429"/>
                  </a:lnTo>
                  <a:cubicBezTo>
                    <a:pt x="4215" y="858"/>
                    <a:pt x="3882" y="334"/>
                    <a:pt x="3382" y="0"/>
                  </a:cubicBezTo>
                  <a:cubicBezTo>
                    <a:pt x="3037" y="322"/>
                    <a:pt x="2602" y="483"/>
                    <a:pt x="2167" y="483"/>
                  </a:cubicBezTo>
                  <a:cubicBezTo>
                    <a:pt x="1733" y="483"/>
                    <a:pt x="1298" y="322"/>
                    <a:pt x="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1" name="Google Shape;11501;p163"/>
          <p:cNvGrpSpPr/>
          <p:nvPr/>
        </p:nvGrpSpPr>
        <p:grpSpPr>
          <a:xfrm>
            <a:off x="4036607" y="3443880"/>
            <a:ext cx="348826" cy="349740"/>
            <a:chOff x="3372700" y="3648425"/>
            <a:chExt cx="267300" cy="268000"/>
          </a:xfrm>
        </p:grpSpPr>
        <p:sp>
          <p:nvSpPr>
            <p:cNvPr id="11502" name="Google Shape;11502;p163"/>
            <p:cNvSpPr/>
            <p:nvPr/>
          </p:nvSpPr>
          <p:spPr>
            <a:xfrm>
              <a:off x="3479850" y="3648425"/>
              <a:ext cx="52425" cy="52425"/>
            </a:xfrm>
            <a:custGeom>
              <a:avLst/>
              <a:gdLst/>
              <a:ahLst/>
              <a:cxnLst/>
              <a:rect l="l" t="t" r="r" b="b"/>
              <a:pathLst>
                <a:path w="2097" h="2097" extrusionOk="0">
                  <a:moveTo>
                    <a:pt x="1049" y="0"/>
                  </a:moveTo>
                  <a:cubicBezTo>
                    <a:pt x="477" y="0"/>
                    <a:pt x="1" y="477"/>
                    <a:pt x="1" y="1048"/>
                  </a:cubicBezTo>
                  <a:cubicBezTo>
                    <a:pt x="1" y="1644"/>
                    <a:pt x="477" y="2096"/>
                    <a:pt x="1049" y="2096"/>
                  </a:cubicBezTo>
                  <a:cubicBezTo>
                    <a:pt x="1620" y="2096"/>
                    <a:pt x="2097" y="1644"/>
                    <a:pt x="2097" y="1048"/>
                  </a:cubicBezTo>
                  <a:cubicBezTo>
                    <a:pt x="2097" y="477"/>
                    <a:pt x="1620" y="0"/>
                    <a:pt x="10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3" name="Google Shape;11503;p163"/>
            <p:cNvSpPr/>
            <p:nvPr/>
          </p:nvSpPr>
          <p:spPr>
            <a:xfrm>
              <a:off x="3456650" y="3704975"/>
              <a:ext cx="98250" cy="32775"/>
            </a:xfrm>
            <a:custGeom>
              <a:avLst/>
              <a:gdLst/>
              <a:ahLst/>
              <a:cxnLst/>
              <a:rect l="l" t="t" r="r" b="b"/>
              <a:pathLst>
                <a:path w="3930" h="1311" extrusionOk="0">
                  <a:moveTo>
                    <a:pt x="810" y="1"/>
                  </a:moveTo>
                  <a:cubicBezTo>
                    <a:pt x="381" y="310"/>
                    <a:pt x="95" y="787"/>
                    <a:pt x="0" y="1311"/>
                  </a:cubicBezTo>
                  <a:lnTo>
                    <a:pt x="3930" y="1311"/>
                  </a:lnTo>
                  <a:cubicBezTo>
                    <a:pt x="3858" y="787"/>
                    <a:pt x="3572" y="310"/>
                    <a:pt x="3144" y="1"/>
                  </a:cubicBezTo>
                  <a:cubicBezTo>
                    <a:pt x="2810" y="310"/>
                    <a:pt x="2393" y="465"/>
                    <a:pt x="1977" y="465"/>
                  </a:cubicBezTo>
                  <a:cubicBezTo>
                    <a:pt x="1560" y="465"/>
                    <a:pt x="1143" y="310"/>
                    <a:pt x="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4" name="Google Shape;11504;p163"/>
            <p:cNvSpPr/>
            <p:nvPr/>
          </p:nvSpPr>
          <p:spPr>
            <a:xfrm>
              <a:off x="3428650" y="3753150"/>
              <a:ext cx="156825" cy="41825"/>
            </a:xfrm>
            <a:custGeom>
              <a:avLst/>
              <a:gdLst/>
              <a:ahLst/>
              <a:cxnLst/>
              <a:rect l="l" t="t" r="r" b="b"/>
              <a:pathLst>
                <a:path w="6273" h="1673" extrusionOk="0">
                  <a:moveTo>
                    <a:pt x="5856" y="0"/>
                  </a:moveTo>
                  <a:cubicBezTo>
                    <a:pt x="5842" y="0"/>
                    <a:pt x="5827" y="1"/>
                    <a:pt x="5812" y="3"/>
                  </a:cubicBezTo>
                  <a:lnTo>
                    <a:pt x="382" y="3"/>
                  </a:lnTo>
                  <a:cubicBezTo>
                    <a:pt x="1" y="50"/>
                    <a:pt x="1" y="598"/>
                    <a:pt x="382" y="622"/>
                  </a:cubicBezTo>
                  <a:lnTo>
                    <a:pt x="691" y="622"/>
                  </a:lnTo>
                  <a:lnTo>
                    <a:pt x="691" y="1360"/>
                  </a:lnTo>
                  <a:cubicBezTo>
                    <a:pt x="668" y="1527"/>
                    <a:pt x="811" y="1670"/>
                    <a:pt x="1001" y="1670"/>
                  </a:cubicBezTo>
                  <a:lnTo>
                    <a:pt x="5169" y="1670"/>
                  </a:lnTo>
                  <a:cubicBezTo>
                    <a:pt x="5183" y="1671"/>
                    <a:pt x="5196" y="1672"/>
                    <a:pt x="5210" y="1672"/>
                  </a:cubicBezTo>
                  <a:cubicBezTo>
                    <a:pt x="5379" y="1672"/>
                    <a:pt x="5502" y="1537"/>
                    <a:pt x="5502" y="1360"/>
                  </a:cubicBezTo>
                  <a:lnTo>
                    <a:pt x="5502" y="622"/>
                  </a:lnTo>
                  <a:lnTo>
                    <a:pt x="5812" y="622"/>
                  </a:lnTo>
                  <a:cubicBezTo>
                    <a:pt x="5827" y="623"/>
                    <a:pt x="5842" y="624"/>
                    <a:pt x="5856" y="624"/>
                  </a:cubicBezTo>
                  <a:cubicBezTo>
                    <a:pt x="6273" y="624"/>
                    <a:pt x="6273" y="0"/>
                    <a:pt x="58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5" name="Google Shape;11505;p163"/>
            <p:cNvSpPr/>
            <p:nvPr/>
          </p:nvSpPr>
          <p:spPr>
            <a:xfrm>
              <a:off x="3385800" y="3811550"/>
              <a:ext cx="52400" cy="52425"/>
            </a:xfrm>
            <a:custGeom>
              <a:avLst/>
              <a:gdLst/>
              <a:ahLst/>
              <a:cxnLst/>
              <a:rect l="l" t="t" r="r" b="b"/>
              <a:pathLst>
                <a:path w="2096" h="2097" extrusionOk="0">
                  <a:moveTo>
                    <a:pt x="1048" y="1"/>
                  </a:moveTo>
                  <a:cubicBezTo>
                    <a:pt x="453" y="1"/>
                    <a:pt x="0" y="477"/>
                    <a:pt x="0" y="1048"/>
                  </a:cubicBezTo>
                  <a:cubicBezTo>
                    <a:pt x="0" y="1644"/>
                    <a:pt x="453" y="2096"/>
                    <a:pt x="1048" y="2096"/>
                  </a:cubicBezTo>
                  <a:cubicBezTo>
                    <a:pt x="1620" y="2096"/>
                    <a:pt x="2096" y="1644"/>
                    <a:pt x="2096" y="1048"/>
                  </a:cubicBezTo>
                  <a:cubicBezTo>
                    <a:pt x="2096" y="477"/>
                    <a:pt x="1620"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6" name="Google Shape;11506;p163"/>
            <p:cNvSpPr/>
            <p:nvPr/>
          </p:nvSpPr>
          <p:spPr>
            <a:xfrm>
              <a:off x="3372700" y="3869300"/>
              <a:ext cx="78600" cy="47050"/>
            </a:xfrm>
            <a:custGeom>
              <a:avLst/>
              <a:gdLst/>
              <a:ahLst/>
              <a:cxnLst/>
              <a:rect l="l" t="t" r="r" b="b"/>
              <a:pathLst>
                <a:path w="3144" h="1882" extrusionOk="0">
                  <a:moveTo>
                    <a:pt x="2644" y="1"/>
                  </a:moveTo>
                  <a:cubicBezTo>
                    <a:pt x="2358" y="262"/>
                    <a:pt x="1953" y="429"/>
                    <a:pt x="1572" y="429"/>
                  </a:cubicBezTo>
                  <a:cubicBezTo>
                    <a:pt x="1167" y="429"/>
                    <a:pt x="786" y="286"/>
                    <a:pt x="477" y="24"/>
                  </a:cubicBezTo>
                  <a:cubicBezTo>
                    <a:pt x="167" y="310"/>
                    <a:pt x="0" y="739"/>
                    <a:pt x="0" y="1167"/>
                  </a:cubicBezTo>
                  <a:lnTo>
                    <a:pt x="0" y="1572"/>
                  </a:lnTo>
                  <a:cubicBezTo>
                    <a:pt x="0" y="1739"/>
                    <a:pt x="143" y="1882"/>
                    <a:pt x="310" y="1882"/>
                  </a:cubicBezTo>
                  <a:lnTo>
                    <a:pt x="2810" y="1882"/>
                  </a:lnTo>
                  <a:cubicBezTo>
                    <a:pt x="3001" y="1882"/>
                    <a:pt x="3144" y="1739"/>
                    <a:pt x="3144" y="1572"/>
                  </a:cubicBezTo>
                  <a:lnTo>
                    <a:pt x="3144" y="1144"/>
                  </a:lnTo>
                  <a:cubicBezTo>
                    <a:pt x="3144" y="715"/>
                    <a:pt x="2953" y="310"/>
                    <a:pt x="2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7" name="Google Shape;11507;p163"/>
            <p:cNvSpPr/>
            <p:nvPr/>
          </p:nvSpPr>
          <p:spPr>
            <a:xfrm>
              <a:off x="3573925" y="3811550"/>
              <a:ext cx="52425" cy="52425"/>
            </a:xfrm>
            <a:custGeom>
              <a:avLst/>
              <a:gdLst/>
              <a:ahLst/>
              <a:cxnLst/>
              <a:rect l="l" t="t" r="r" b="b"/>
              <a:pathLst>
                <a:path w="2097" h="2097" extrusionOk="0">
                  <a:moveTo>
                    <a:pt x="1048" y="1"/>
                  </a:moveTo>
                  <a:cubicBezTo>
                    <a:pt x="477" y="1"/>
                    <a:pt x="1" y="477"/>
                    <a:pt x="1" y="1048"/>
                  </a:cubicBezTo>
                  <a:cubicBezTo>
                    <a:pt x="1" y="1644"/>
                    <a:pt x="477" y="2096"/>
                    <a:pt x="1048" y="2096"/>
                  </a:cubicBezTo>
                  <a:cubicBezTo>
                    <a:pt x="1620" y="2096"/>
                    <a:pt x="2096" y="1644"/>
                    <a:pt x="2096" y="1048"/>
                  </a:cubicBezTo>
                  <a:cubicBezTo>
                    <a:pt x="2096" y="477"/>
                    <a:pt x="1620"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8" name="Google Shape;11508;p163"/>
            <p:cNvSpPr/>
            <p:nvPr/>
          </p:nvSpPr>
          <p:spPr>
            <a:xfrm>
              <a:off x="3560825" y="3869900"/>
              <a:ext cx="79175" cy="46525"/>
            </a:xfrm>
            <a:custGeom>
              <a:avLst/>
              <a:gdLst/>
              <a:ahLst/>
              <a:cxnLst/>
              <a:rect l="l" t="t" r="r" b="b"/>
              <a:pathLst>
                <a:path w="3167" h="1861" extrusionOk="0">
                  <a:moveTo>
                    <a:pt x="501" y="0"/>
                  </a:moveTo>
                  <a:cubicBezTo>
                    <a:pt x="167" y="286"/>
                    <a:pt x="1" y="715"/>
                    <a:pt x="1" y="1143"/>
                  </a:cubicBezTo>
                  <a:lnTo>
                    <a:pt x="1" y="1548"/>
                  </a:lnTo>
                  <a:cubicBezTo>
                    <a:pt x="1" y="1715"/>
                    <a:pt x="144" y="1858"/>
                    <a:pt x="310" y="1858"/>
                  </a:cubicBezTo>
                  <a:lnTo>
                    <a:pt x="2835" y="1858"/>
                  </a:lnTo>
                  <a:cubicBezTo>
                    <a:pt x="2847" y="1860"/>
                    <a:pt x="2859" y="1860"/>
                    <a:pt x="2871" y="1860"/>
                  </a:cubicBezTo>
                  <a:cubicBezTo>
                    <a:pt x="3025" y="1860"/>
                    <a:pt x="3166" y="1725"/>
                    <a:pt x="3144" y="1548"/>
                  </a:cubicBezTo>
                  <a:lnTo>
                    <a:pt x="3144" y="1120"/>
                  </a:lnTo>
                  <a:cubicBezTo>
                    <a:pt x="3144" y="691"/>
                    <a:pt x="2977" y="286"/>
                    <a:pt x="2668" y="0"/>
                  </a:cubicBezTo>
                  <a:cubicBezTo>
                    <a:pt x="2346" y="262"/>
                    <a:pt x="1959" y="393"/>
                    <a:pt x="1575" y="393"/>
                  </a:cubicBezTo>
                  <a:cubicBezTo>
                    <a:pt x="1191" y="393"/>
                    <a:pt x="810" y="262"/>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9" name="Google Shape;11509;p163"/>
            <p:cNvSpPr/>
            <p:nvPr/>
          </p:nvSpPr>
          <p:spPr>
            <a:xfrm>
              <a:off x="3479850" y="3811550"/>
              <a:ext cx="52425" cy="52425"/>
            </a:xfrm>
            <a:custGeom>
              <a:avLst/>
              <a:gdLst/>
              <a:ahLst/>
              <a:cxnLst/>
              <a:rect l="l" t="t" r="r" b="b"/>
              <a:pathLst>
                <a:path w="2097" h="2097" extrusionOk="0">
                  <a:moveTo>
                    <a:pt x="1049" y="1"/>
                  </a:moveTo>
                  <a:cubicBezTo>
                    <a:pt x="477" y="1"/>
                    <a:pt x="1" y="477"/>
                    <a:pt x="1" y="1048"/>
                  </a:cubicBezTo>
                  <a:cubicBezTo>
                    <a:pt x="1" y="1644"/>
                    <a:pt x="477" y="2096"/>
                    <a:pt x="1049" y="2096"/>
                  </a:cubicBezTo>
                  <a:cubicBezTo>
                    <a:pt x="1620" y="2096"/>
                    <a:pt x="2097" y="1644"/>
                    <a:pt x="2097" y="1048"/>
                  </a:cubicBezTo>
                  <a:cubicBezTo>
                    <a:pt x="2097" y="477"/>
                    <a:pt x="1620" y="1"/>
                    <a:pt x="10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0" name="Google Shape;11510;p163"/>
            <p:cNvSpPr/>
            <p:nvPr/>
          </p:nvSpPr>
          <p:spPr>
            <a:xfrm>
              <a:off x="3466750" y="3869300"/>
              <a:ext cx="78625" cy="47125"/>
            </a:xfrm>
            <a:custGeom>
              <a:avLst/>
              <a:gdLst/>
              <a:ahLst/>
              <a:cxnLst/>
              <a:rect l="l" t="t" r="r" b="b"/>
              <a:pathLst>
                <a:path w="3145" h="1885" extrusionOk="0">
                  <a:moveTo>
                    <a:pt x="2668" y="1"/>
                  </a:moveTo>
                  <a:cubicBezTo>
                    <a:pt x="2359" y="262"/>
                    <a:pt x="1978" y="405"/>
                    <a:pt x="1573" y="405"/>
                  </a:cubicBezTo>
                  <a:lnTo>
                    <a:pt x="1573" y="429"/>
                  </a:lnTo>
                  <a:cubicBezTo>
                    <a:pt x="1168" y="429"/>
                    <a:pt x="787" y="286"/>
                    <a:pt x="477" y="24"/>
                  </a:cubicBezTo>
                  <a:cubicBezTo>
                    <a:pt x="168" y="310"/>
                    <a:pt x="1" y="739"/>
                    <a:pt x="1" y="1167"/>
                  </a:cubicBezTo>
                  <a:lnTo>
                    <a:pt x="1" y="1572"/>
                  </a:lnTo>
                  <a:cubicBezTo>
                    <a:pt x="1" y="1749"/>
                    <a:pt x="124" y="1884"/>
                    <a:pt x="274" y="1884"/>
                  </a:cubicBezTo>
                  <a:cubicBezTo>
                    <a:pt x="286" y="1884"/>
                    <a:pt x="298" y="1884"/>
                    <a:pt x="311" y="1882"/>
                  </a:cubicBezTo>
                  <a:lnTo>
                    <a:pt x="2835" y="1882"/>
                  </a:lnTo>
                  <a:cubicBezTo>
                    <a:pt x="2847" y="1884"/>
                    <a:pt x="2859" y="1884"/>
                    <a:pt x="2871" y="1884"/>
                  </a:cubicBezTo>
                  <a:cubicBezTo>
                    <a:pt x="3022" y="1884"/>
                    <a:pt x="3144" y="1749"/>
                    <a:pt x="3144" y="1572"/>
                  </a:cubicBezTo>
                  <a:lnTo>
                    <a:pt x="3144" y="1144"/>
                  </a:lnTo>
                  <a:cubicBezTo>
                    <a:pt x="3144" y="715"/>
                    <a:pt x="2954" y="310"/>
                    <a:pt x="26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1" name="Google Shape;11511;p163"/>
          <p:cNvGrpSpPr/>
          <p:nvPr/>
        </p:nvGrpSpPr>
        <p:grpSpPr>
          <a:xfrm>
            <a:off x="3270931" y="3443880"/>
            <a:ext cx="359364" cy="349609"/>
            <a:chOff x="2785975" y="3648425"/>
            <a:chExt cx="275375" cy="267900"/>
          </a:xfrm>
        </p:grpSpPr>
        <p:sp>
          <p:nvSpPr>
            <p:cNvPr id="11512" name="Google Shape;11512;p163"/>
            <p:cNvSpPr/>
            <p:nvPr/>
          </p:nvSpPr>
          <p:spPr>
            <a:xfrm>
              <a:off x="2967250" y="3648425"/>
              <a:ext cx="67900" cy="68500"/>
            </a:xfrm>
            <a:custGeom>
              <a:avLst/>
              <a:gdLst/>
              <a:ahLst/>
              <a:cxnLst/>
              <a:rect l="l" t="t" r="r" b="b"/>
              <a:pathLst>
                <a:path w="2716" h="2740" extrusionOk="0">
                  <a:moveTo>
                    <a:pt x="1358" y="0"/>
                  </a:moveTo>
                  <a:cubicBezTo>
                    <a:pt x="596" y="0"/>
                    <a:pt x="1" y="620"/>
                    <a:pt x="1" y="1358"/>
                  </a:cubicBezTo>
                  <a:cubicBezTo>
                    <a:pt x="1" y="2120"/>
                    <a:pt x="596" y="2739"/>
                    <a:pt x="1358" y="2739"/>
                  </a:cubicBezTo>
                  <a:cubicBezTo>
                    <a:pt x="2096" y="2739"/>
                    <a:pt x="2715" y="2120"/>
                    <a:pt x="2715" y="1358"/>
                  </a:cubicBezTo>
                  <a:cubicBezTo>
                    <a:pt x="2715" y="620"/>
                    <a:pt x="2096" y="0"/>
                    <a:pt x="1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3" name="Google Shape;11513;p163"/>
            <p:cNvSpPr/>
            <p:nvPr/>
          </p:nvSpPr>
          <p:spPr>
            <a:xfrm>
              <a:off x="2785975" y="3830000"/>
              <a:ext cx="93775" cy="86325"/>
            </a:xfrm>
            <a:custGeom>
              <a:avLst/>
              <a:gdLst/>
              <a:ahLst/>
              <a:cxnLst/>
              <a:rect l="l" t="t" r="r" b="b"/>
              <a:pathLst>
                <a:path w="3751" h="3453" extrusionOk="0">
                  <a:moveTo>
                    <a:pt x="2655" y="1"/>
                  </a:moveTo>
                  <a:lnTo>
                    <a:pt x="536" y="2120"/>
                  </a:lnTo>
                  <a:cubicBezTo>
                    <a:pt x="0" y="2693"/>
                    <a:pt x="511" y="3452"/>
                    <a:pt x="1112" y="3452"/>
                  </a:cubicBezTo>
                  <a:cubicBezTo>
                    <a:pt x="1285" y="3452"/>
                    <a:pt x="1466" y="3389"/>
                    <a:pt x="1631" y="3240"/>
                  </a:cubicBezTo>
                  <a:lnTo>
                    <a:pt x="3751" y="1120"/>
                  </a:lnTo>
                  <a:cubicBezTo>
                    <a:pt x="3298" y="834"/>
                    <a:pt x="2917" y="453"/>
                    <a:pt x="26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4" name="Google Shape;11514;p163"/>
            <p:cNvSpPr/>
            <p:nvPr/>
          </p:nvSpPr>
          <p:spPr>
            <a:xfrm>
              <a:off x="2961300" y="3720450"/>
              <a:ext cx="100050" cy="69700"/>
            </a:xfrm>
            <a:custGeom>
              <a:avLst/>
              <a:gdLst/>
              <a:ahLst/>
              <a:cxnLst/>
              <a:rect l="l" t="t" r="r" b="b"/>
              <a:pathLst>
                <a:path w="4002" h="2788" extrusionOk="0">
                  <a:moveTo>
                    <a:pt x="310" y="1"/>
                  </a:moveTo>
                  <a:cubicBezTo>
                    <a:pt x="191" y="72"/>
                    <a:pt x="96" y="168"/>
                    <a:pt x="0" y="239"/>
                  </a:cubicBezTo>
                  <a:cubicBezTo>
                    <a:pt x="858" y="811"/>
                    <a:pt x="1358" y="1763"/>
                    <a:pt x="1382" y="2787"/>
                  </a:cubicBezTo>
                  <a:lnTo>
                    <a:pt x="3692" y="2787"/>
                  </a:lnTo>
                  <a:cubicBezTo>
                    <a:pt x="3858" y="2787"/>
                    <a:pt x="4001" y="2644"/>
                    <a:pt x="4001" y="2454"/>
                  </a:cubicBezTo>
                  <a:lnTo>
                    <a:pt x="4001" y="2049"/>
                  </a:lnTo>
                  <a:cubicBezTo>
                    <a:pt x="4001" y="1215"/>
                    <a:pt x="3573" y="453"/>
                    <a:pt x="2882" y="1"/>
                  </a:cubicBezTo>
                  <a:cubicBezTo>
                    <a:pt x="2513" y="311"/>
                    <a:pt x="2054" y="465"/>
                    <a:pt x="1596" y="465"/>
                  </a:cubicBezTo>
                  <a:cubicBezTo>
                    <a:pt x="1138" y="465"/>
                    <a:pt x="679" y="311"/>
                    <a:pt x="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5" name="Google Shape;11515;p163"/>
            <p:cNvSpPr/>
            <p:nvPr/>
          </p:nvSpPr>
          <p:spPr>
            <a:xfrm>
              <a:off x="2857100" y="3729400"/>
              <a:ext cx="123275" cy="123250"/>
            </a:xfrm>
            <a:custGeom>
              <a:avLst/>
              <a:gdLst/>
              <a:ahLst/>
              <a:cxnLst/>
              <a:rect l="l" t="t" r="r" b="b"/>
              <a:pathLst>
                <a:path w="4931" h="4930" extrusionOk="0">
                  <a:moveTo>
                    <a:pt x="2478" y="0"/>
                  </a:moveTo>
                  <a:cubicBezTo>
                    <a:pt x="1120" y="0"/>
                    <a:pt x="1" y="1119"/>
                    <a:pt x="1" y="2477"/>
                  </a:cubicBezTo>
                  <a:cubicBezTo>
                    <a:pt x="1" y="3834"/>
                    <a:pt x="1120" y="4930"/>
                    <a:pt x="2478" y="4930"/>
                  </a:cubicBezTo>
                  <a:cubicBezTo>
                    <a:pt x="3835" y="4930"/>
                    <a:pt x="4931" y="3834"/>
                    <a:pt x="4931" y="2477"/>
                  </a:cubicBezTo>
                  <a:cubicBezTo>
                    <a:pt x="4931" y="1119"/>
                    <a:pt x="3835" y="0"/>
                    <a:pt x="24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6" name="Google Shape;11516;p163"/>
          <p:cNvGrpSpPr/>
          <p:nvPr/>
        </p:nvGrpSpPr>
        <p:grpSpPr>
          <a:xfrm>
            <a:off x="2524667" y="3444207"/>
            <a:ext cx="351991" cy="350099"/>
            <a:chOff x="2214125" y="3648675"/>
            <a:chExt cx="269725" cy="268275"/>
          </a:xfrm>
        </p:grpSpPr>
        <p:sp>
          <p:nvSpPr>
            <p:cNvPr id="11517" name="Google Shape;11517;p163"/>
            <p:cNvSpPr/>
            <p:nvPr/>
          </p:nvSpPr>
          <p:spPr>
            <a:xfrm>
              <a:off x="2361175" y="3732975"/>
              <a:ext cx="36350" cy="36925"/>
            </a:xfrm>
            <a:custGeom>
              <a:avLst/>
              <a:gdLst/>
              <a:ahLst/>
              <a:cxnLst/>
              <a:rect l="l" t="t" r="r" b="b"/>
              <a:pathLst>
                <a:path w="1454" h="1477" extrusionOk="0">
                  <a:moveTo>
                    <a:pt x="739" y="0"/>
                  </a:moveTo>
                  <a:cubicBezTo>
                    <a:pt x="334" y="0"/>
                    <a:pt x="0" y="333"/>
                    <a:pt x="0" y="738"/>
                  </a:cubicBezTo>
                  <a:cubicBezTo>
                    <a:pt x="0" y="1143"/>
                    <a:pt x="334" y="1477"/>
                    <a:pt x="739" y="1477"/>
                  </a:cubicBezTo>
                  <a:cubicBezTo>
                    <a:pt x="1144" y="1477"/>
                    <a:pt x="1453" y="1143"/>
                    <a:pt x="1453" y="738"/>
                  </a:cubicBezTo>
                  <a:cubicBezTo>
                    <a:pt x="1453" y="333"/>
                    <a:pt x="1144" y="0"/>
                    <a:pt x="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8" name="Google Shape;11518;p163"/>
            <p:cNvSpPr/>
            <p:nvPr/>
          </p:nvSpPr>
          <p:spPr>
            <a:xfrm>
              <a:off x="2406425" y="3648675"/>
              <a:ext cx="77425" cy="75975"/>
            </a:xfrm>
            <a:custGeom>
              <a:avLst/>
              <a:gdLst/>
              <a:ahLst/>
              <a:cxnLst/>
              <a:rect l="l" t="t" r="r" b="b"/>
              <a:pathLst>
                <a:path w="3097" h="3039" extrusionOk="0">
                  <a:moveTo>
                    <a:pt x="1501" y="0"/>
                  </a:moveTo>
                  <a:cubicBezTo>
                    <a:pt x="999" y="0"/>
                    <a:pt x="496" y="60"/>
                    <a:pt x="0" y="181"/>
                  </a:cubicBezTo>
                  <a:lnTo>
                    <a:pt x="0" y="562"/>
                  </a:lnTo>
                  <a:cubicBezTo>
                    <a:pt x="72" y="1896"/>
                    <a:pt x="1143" y="2943"/>
                    <a:pt x="2477" y="3015"/>
                  </a:cubicBezTo>
                  <a:lnTo>
                    <a:pt x="2858" y="3039"/>
                  </a:lnTo>
                  <a:cubicBezTo>
                    <a:pt x="3072" y="2157"/>
                    <a:pt x="3096" y="1253"/>
                    <a:pt x="2930" y="371"/>
                  </a:cubicBezTo>
                  <a:cubicBezTo>
                    <a:pt x="2906" y="229"/>
                    <a:pt x="2810" y="133"/>
                    <a:pt x="2668" y="109"/>
                  </a:cubicBezTo>
                  <a:cubicBezTo>
                    <a:pt x="2282" y="37"/>
                    <a:pt x="1892" y="0"/>
                    <a:pt x="1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9" name="Google Shape;11519;p163"/>
            <p:cNvSpPr/>
            <p:nvPr/>
          </p:nvSpPr>
          <p:spPr>
            <a:xfrm>
              <a:off x="2363550" y="3824650"/>
              <a:ext cx="71475" cy="78825"/>
            </a:xfrm>
            <a:custGeom>
              <a:avLst/>
              <a:gdLst/>
              <a:ahLst/>
              <a:cxnLst/>
              <a:rect l="l" t="t" r="r" b="b"/>
              <a:pathLst>
                <a:path w="2859" h="3153" extrusionOk="0">
                  <a:moveTo>
                    <a:pt x="2858" y="0"/>
                  </a:moveTo>
                  <a:cubicBezTo>
                    <a:pt x="2857" y="10"/>
                    <a:pt x="2856" y="19"/>
                    <a:pt x="2854" y="28"/>
                  </a:cubicBezTo>
                  <a:lnTo>
                    <a:pt x="2854" y="28"/>
                  </a:lnTo>
                  <a:cubicBezTo>
                    <a:pt x="2856" y="27"/>
                    <a:pt x="2857" y="26"/>
                    <a:pt x="2858" y="24"/>
                  </a:cubicBezTo>
                  <a:lnTo>
                    <a:pt x="2858" y="0"/>
                  </a:lnTo>
                  <a:close/>
                  <a:moveTo>
                    <a:pt x="2854" y="28"/>
                  </a:moveTo>
                  <a:lnTo>
                    <a:pt x="2854" y="28"/>
                  </a:lnTo>
                  <a:cubicBezTo>
                    <a:pt x="1998" y="812"/>
                    <a:pt x="1047" y="1478"/>
                    <a:pt x="1" y="2001"/>
                  </a:cubicBezTo>
                  <a:lnTo>
                    <a:pt x="501" y="2977"/>
                  </a:lnTo>
                  <a:cubicBezTo>
                    <a:pt x="548" y="3072"/>
                    <a:pt x="644" y="3144"/>
                    <a:pt x="739" y="3144"/>
                  </a:cubicBezTo>
                  <a:cubicBezTo>
                    <a:pt x="763" y="3150"/>
                    <a:pt x="787" y="3153"/>
                    <a:pt x="810" y="3153"/>
                  </a:cubicBezTo>
                  <a:cubicBezTo>
                    <a:pt x="880" y="3153"/>
                    <a:pt x="947" y="3126"/>
                    <a:pt x="1001" y="3072"/>
                  </a:cubicBezTo>
                  <a:lnTo>
                    <a:pt x="1596" y="2477"/>
                  </a:lnTo>
                  <a:cubicBezTo>
                    <a:pt x="2257" y="1817"/>
                    <a:pt x="2707" y="970"/>
                    <a:pt x="2854" y="28"/>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0" name="Google Shape;11520;p163"/>
            <p:cNvSpPr/>
            <p:nvPr/>
          </p:nvSpPr>
          <p:spPr>
            <a:xfrm>
              <a:off x="2226625" y="3696050"/>
              <a:ext cx="79200" cy="71475"/>
            </a:xfrm>
            <a:custGeom>
              <a:avLst/>
              <a:gdLst/>
              <a:ahLst/>
              <a:cxnLst/>
              <a:rect l="l" t="t" r="r" b="b"/>
              <a:pathLst>
                <a:path w="3168" h="2859" extrusionOk="0">
                  <a:moveTo>
                    <a:pt x="3168" y="1"/>
                  </a:moveTo>
                  <a:lnTo>
                    <a:pt x="3168" y="1"/>
                  </a:lnTo>
                  <a:cubicBezTo>
                    <a:pt x="2239" y="143"/>
                    <a:pt x="1382" y="596"/>
                    <a:pt x="715" y="1263"/>
                  </a:cubicBezTo>
                  <a:lnTo>
                    <a:pt x="119" y="1858"/>
                  </a:lnTo>
                  <a:cubicBezTo>
                    <a:pt x="48" y="1929"/>
                    <a:pt x="0" y="2025"/>
                    <a:pt x="24" y="2120"/>
                  </a:cubicBezTo>
                  <a:cubicBezTo>
                    <a:pt x="48" y="2191"/>
                    <a:pt x="72" y="2239"/>
                    <a:pt x="119" y="2287"/>
                  </a:cubicBezTo>
                  <a:cubicBezTo>
                    <a:pt x="143" y="2311"/>
                    <a:pt x="167" y="2334"/>
                    <a:pt x="191" y="2358"/>
                  </a:cubicBezTo>
                  <a:lnTo>
                    <a:pt x="1191" y="2858"/>
                  </a:lnTo>
                  <a:cubicBezTo>
                    <a:pt x="1715" y="1810"/>
                    <a:pt x="2382" y="858"/>
                    <a:pt x="3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1" name="Google Shape;11521;p163"/>
            <p:cNvSpPr/>
            <p:nvPr/>
          </p:nvSpPr>
          <p:spPr>
            <a:xfrm>
              <a:off x="2214125" y="3822275"/>
              <a:ext cx="94075" cy="94675"/>
            </a:xfrm>
            <a:custGeom>
              <a:avLst/>
              <a:gdLst/>
              <a:ahLst/>
              <a:cxnLst/>
              <a:rect l="l" t="t" r="r" b="b"/>
              <a:pathLst>
                <a:path w="3763" h="3787" extrusionOk="0">
                  <a:moveTo>
                    <a:pt x="1310" y="0"/>
                  </a:moveTo>
                  <a:cubicBezTo>
                    <a:pt x="477" y="857"/>
                    <a:pt x="0" y="1977"/>
                    <a:pt x="24" y="3167"/>
                  </a:cubicBezTo>
                  <a:lnTo>
                    <a:pt x="24" y="3477"/>
                  </a:lnTo>
                  <a:cubicBezTo>
                    <a:pt x="0" y="3549"/>
                    <a:pt x="48" y="3620"/>
                    <a:pt x="96" y="3691"/>
                  </a:cubicBezTo>
                  <a:cubicBezTo>
                    <a:pt x="167" y="3739"/>
                    <a:pt x="238" y="3787"/>
                    <a:pt x="334" y="3787"/>
                  </a:cubicBezTo>
                  <a:lnTo>
                    <a:pt x="619" y="3787"/>
                  </a:lnTo>
                  <a:cubicBezTo>
                    <a:pt x="1786" y="3787"/>
                    <a:pt x="2929" y="3310"/>
                    <a:pt x="3763" y="2477"/>
                  </a:cubicBezTo>
                  <a:lnTo>
                    <a:pt x="2763" y="1477"/>
                  </a:lnTo>
                  <a:lnTo>
                    <a:pt x="2548" y="1691"/>
                  </a:lnTo>
                  <a:cubicBezTo>
                    <a:pt x="2489" y="1751"/>
                    <a:pt x="2406" y="1780"/>
                    <a:pt x="2322" y="1780"/>
                  </a:cubicBezTo>
                  <a:cubicBezTo>
                    <a:pt x="2239" y="1780"/>
                    <a:pt x="2155" y="1751"/>
                    <a:pt x="2096" y="1691"/>
                  </a:cubicBezTo>
                  <a:cubicBezTo>
                    <a:pt x="1977" y="1548"/>
                    <a:pt x="1977" y="1358"/>
                    <a:pt x="2096" y="1239"/>
                  </a:cubicBezTo>
                  <a:lnTo>
                    <a:pt x="2310" y="1024"/>
                  </a:lnTo>
                  <a:lnTo>
                    <a:pt x="131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2" name="Google Shape;11522;p163"/>
            <p:cNvSpPr/>
            <p:nvPr/>
          </p:nvSpPr>
          <p:spPr>
            <a:xfrm>
              <a:off x="2256400" y="3657350"/>
              <a:ext cx="217325" cy="216950"/>
            </a:xfrm>
            <a:custGeom>
              <a:avLst/>
              <a:gdLst/>
              <a:ahLst/>
              <a:cxnLst/>
              <a:rect l="l" t="t" r="r" b="b"/>
              <a:pathLst>
                <a:path w="8693" h="8678" extrusionOk="0">
                  <a:moveTo>
                    <a:pt x="4930" y="2406"/>
                  </a:moveTo>
                  <a:cubicBezTo>
                    <a:pt x="6144" y="2406"/>
                    <a:pt x="6740" y="3882"/>
                    <a:pt x="5882" y="4740"/>
                  </a:cubicBezTo>
                  <a:cubicBezTo>
                    <a:pt x="5620" y="5002"/>
                    <a:pt x="5275" y="5133"/>
                    <a:pt x="4927" y="5133"/>
                  </a:cubicBezTo>
                  <a:cubicBezTo>
                    <a:pt x="4578" y="5133"/>
                    <a:pt x="4227" y="5002"/>
                    <a:pt x="3953" y="4740"/>
                  </a:cubicBezTo>
                  <a:cubicBezTo>
                    <a:pt x="3096" y="3882"/>
                    <a:pt x="3715" y="2406"/>
                    <a:pt x="4930" y="2406"/>
                  </a:cubicBezTo>
                  <a:close/>
                  <a:moveTo>
                    <a:pt x="5382" y="1"/>
                  </a:moveTo>
                  <a:cubicBezTo>
                    <a:pt x="4406" y="334"/>
                    <a:pt x="3525" y="882"/>
                    <a:pt x="2810" y="1596"/>
                  </a:cubicBezTo>
                  <a:lnTo>
                    <a:pt x="2786" y="1620"/>
                  </a:lnTo>
                  <a:cubicBezTo>
                    <a:pt x="1572" y="2835"/>
                    <a:pt x="643" y="4287"/>
                    <a:pt x="48" y="5883"/>
                  </a:cubicBezTo>
                  <a:cubicBezTo>
                    <a:pt x="0" y="6002"/>
                    <a:pt x="24" y="6121"/>
                    <a:pt x="119" y="6216"/>
                  </a:cubicBezTo>
                  <a:lnTo>
                    <a:pt x="1072" y="7193"/>
                  </a:lnTo>
                  <a:lnTo>
                    <a:pt x="3072" y="5192"/>
                  </a:lnTo>
                  <a:cubicBezTo>
                    <a:pt x="3132" y="5133"/>
                    <a:pt x="3209" y="5103"/>
                    <a:pt x="3289" y="5103"/>
                  </a:cubicBezTo>
                  <a:cubicBezTo>
                    <a:pt x="3370" y="5103"/>
                    <a:pt x="3453" y="5133"/>
                    <a:pt x="3525" y="5192"/>
                  </a:cubicBezTo>
                  <a:cubicBezTo>
                    <a:pt x="3644" y="5311"/>
                    <a:pt x="3644" y="5502"/>
                    <a:pt x="3525" y="5621"/>
                  </a:cubicBezTo>
                  <a:lnTo>
                    <a:pt x="1524" y="7621"/>
                  </a:lnTo>
                  <a:lnTo>
                    <a:pt x="2477" y="8598"/>
                  </a:lnTo>
                  <a:cubicBezTo>
                    <a:pt x="2548" y="8651"/>
                    <a:pt x="2633" y="8678"/>
                    <a:pt x="2721" y="8678"/>
                  </a:cubicBezTo>
                  <a:cubicBezTo>
                    <a:pt x="2751" y="8678"/>
                    <a:pt x="2780" y="8675"/>
                    <a:pt x="2810" y="8669"/>
                  </a:cubicBezTo>
                  <a:cubicBezTo>
                    <a:pt x="4406" y="8050"/>
                    <a:pt x="5882" y="7121"/>
                    <a:pt x="7097" y="5907"/>
                  </a:cubicBezTo>
                  <a:lnTo>
                    <a:pt x="7097" y="5883"/>
                  </a:lnTo>
                  <a:cubicBezTo>
                    <a:pt x="7811" y="5168"/>
                    <a:pt x="8359" y="4287"/>
                    <a:pt x="8692" y="3311"/>
                  </a:cubicBezTo>
                  <a:lnTo>
                    <a:pt x="8454" y="3311"/>
                  </a:lnTo>
                  <a:cubicBezTo>
                    <a:pt x="6787" y="3216"/>
                    <a:pt x="5477" y="1906"/>
                    <a:pt x="5382" y="263"/>
                  </a:cubicBezTo>
                  <a:lnTo>
                    <a:pt x="53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3" name="Google Shape;11523;p163"/>
          <p:cNvGrpSpPr/>
          <p:nvPr/>
        </p:nvGrpSpPr>
        <p:grpSpPr>
          <a:xfrm>
            <a:off x="1769464" y="3443880"/>
            <a:ext cx="349675" cy="349642"/>
            <a:chOff x="1635425" y="3648425"/>
            <a:chExt cx="267950" cy="267925"/>
          </a:xfrm>
        </p:grpSpPr>
        <p:sp>
          <p:nvSpPr>
            <p:cNvPr id="11524" name="Google Shape;11524;p163"/>
            <p:cNvSpPr/>
            <p:nvPr/>
          </p:nvSpPr>
          <p:spPr>
            <a:xfrm>
              <a:off x="1683050" y="3863950"/>
              <a:ext cx="172675" cy="52400"/>
            </a:xfrm>
            <a:custGeom>
              <a:avLst/>
              <a:gdLst/>
              <a:ahLst/>
              <a:cxnLst/>
              <a:rect l="l" t="t" r="r" b="b"/>
              <a:pathLst>
                <a:path w="6907" h="2096" extrusionOk="0">
                  <a:moveTo>
                    <a:pt x="5550" y="738"/>
                  </a:moveTo>
                  <a:cubicBezTo>
                    <a:pt x="5931" y="786"/>
                    <a:pt x="5931" y="1334"/>
                    <a:pt x="5550" y="1381"/>
                  </a:cubicBezTo>
                  <a:lnTo>
                    <a:pt x="5145" y="1381"/>
                  </a:lnTo>
                  <a:cubicBezTo>
                    <a:pt x="4764" y="1334"/>
                    <a:pt x="4764" y="786"/>
                    <a:pt x="5145" y="738"/>
                  </a:cubicBezTo>
                  <a:close/>
                  <a:moveTo>
                    <a:pt x="1831" y="736"/>
                  </a:moveTo>
                  <a:cubicBezTo>
                    <a:pt x="2255" y="736"/>
                    <a:pt x="2248" y="1382"/>
                    <a:pt x="1810" y="1382"/>
                  </a:cubicBezTo>
                  <a:cubicBezTo>
                    <a:pt x="1802" y="1382"/>
                    <a:pt x="1795" y="1382"/>
                    <a:pt x="1787" y="1381"/>
                  </a:cubicBezTo>
                  <a:lnTo>
                    <a:pt x="1382" y="1381"/>
                  </a:lnTo>
                  <a:cubicBezTo>
                    <a:pt x="1374" y="1382"/>
                    <a:pt x="1367" y="1382"/>
                    <a:pt x="1359" y="1382"/>
                  </a:cubicBezTo>
                  <a:cubicBezTo>
                    <a:pt x="921" y="1382"/>
                    <a:pt x="914" y="736"/>
                    <a:pt x="1337" y="736"/>
                  </a:cubicBezTo>
                  <a:cubicBezTo>
                    <a:pt x="1352" y="736"/>
                    <a:pt x="1367" y="737"/>
                    <a:pt x="1382" y="738"/>
                  </a:cubicBezTo>
                  <a:lnTo>
                    <a:pt x="1787" y="738"/>
                  </a:lnTo>
                  <a:cubicBezTo>
                    <a:pt x="1802" y="737"/>
                    <a:pt x="1817" y="736"/>
                    <a:pt x="1831" y="736"/>
                  </a:cubicBezTo>
                  <a:close/>
                  <a:moveTo>
                    <a:pt x="3927" y="736"/>
                  </a:moveTo>
                  <a:cubicBezTo>
                    <a:pt x="4351" y="736"/>
                    <a:pt x="4344" y="1382"/>
                    <a:pt x="3906" y="1382"/>
                  </a:cubicBezTo>
                  <a:cubicBezTo>
                    <a:pt x="3898" y="1382"/>
                    <a:pt x="3890" y="1382"/>
                    <a:pt x="3883" y="1381"/>
                  </a:cubicBezTo>
                  <a:lnTo>
                    <a:pt x="3049" y="1381"/>
                  </a:lnTo>
                  <a:cubicBezTo>
                    <a:pt x="2668" y="1334"/>
                    <a:pt x="2668" y="786"/>
                    <a:pt x="3049" y="738"/>
                  </a:cubicBezTo>
                  <a:lnTo>
                    <a:pt x="3883" y="738"/>
                  </a:lnTo>
                  <a:cubicBezTo>
                    <a:pt x="3898" y="737"/>
                    <a:pt x="3913" y="736"/>
                    <a:pt x="3927" y="736"/>
                  </a:cubicBezTo>
                  <a:close/>
                  <a:moveTo>
                    <a:pt x="1" y="0"/>
                  </a:moveTo>
                  <a:lnTo>
                    <a:pt x="1" y="953"/>
                  </a:lnTo>
                  <a:cubicBezTo>
                    <a:pt x="1" y="1572"/>
                    <a:pt x="501" y="2096"/>
                    <a:pt x="1144" y="2096"/>
                  </a:cubicBezTo>
                  <a:lnTo>
                    <a:pt x="5740" y="2096"/>
                  </a:lnTo>
                  <a:cubicBezTo>
                    <a:pt x="6383" y="2096"/>
                    <a:pt x="6907" y="1596"/>
                    <a:pt x="6907" y="953"/>
                  </a:cubicBezTo>
                  <a:lnTo>
                    <a:pt x="690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5" name="Google Shape;11525;p163"/>
            <p:cNvSpPr/>
            <p:nvPr/>
          </p:nvSpPr>
          <p:spPr>
            <a:xfrm>
              <a:off x="1635425" y="3741825"/>
              <a:ext cx="108375" cy="75700"/>
            </a:xfrm>
            <a:custGeom>
              <a:avLst/>
              <a:gdLst/>
              <a:ahLst/>
              <a:cxnLst/>
              <a:rect l="l" t="t" r="r" b="b"/>
              <a:pathLst>
                <a:path w="4335" h="3028" extrusionOk="0">
                  <a:moveTo>
                    <a:pt x="2906" y="884"/>
                  </a:moveTo>
                  <a:cubicBezTo>
                    <a:pt x="3287" y="932"/>
                    <a:pt x="3287" y="1480"/>
                    <a:pt x="2906" y="1504"/>
                  </a:cubicBezTo>
                  <a:lnTo>
                    <a:pt x="1429" y="1504"/>
                  </a:lnTo>
                  <a:cubicBezTo>
                    <a:pt x="1415" y="1505"/>
                    <a:pt x="1402" y="1506"/>
                    <a:pt x="1388" y="1506"/>
                  </a:cubicBezTo>
                  <a:cubicBezTo>
                    <a:pt x="1219" y="1506"/>
                    <a:pt x="1096" y="1370"/>
                    <a:pt x="1096" y="1194"/>
                  </a:cubicBezTo>
                  <a:cubicBezTo>
                    <a:pt x="1096" y="1027"/>
                    <a:pt x="1239" y="884"/>
                    <a:pt x="1429" y="884"/>
                  </a:cubicBezTo>
                  <a:close/>
                  <a:moveTo>
                    <a:pt x="274" y="1"/>
                  </a:moveTo>
                  <a:cubicBezTo>
                    <a:pt x="123" y="1"/>
                    <a:pt x="1" y="136"/>
                    <a:pt x="1" y="313"/>
                  </a:cubicBezTo>
                  <a:lnTo>
                    <a:pt x="1" y="2099"/>
                  </a:lnTo>
                  <a:cubicBezTo>
                    <a:pt x="1" y="2266"/>
                    <a:pt x="143" y="2408"/>
                    <a:pt x="310" y="2408"/>
                  </a:cubicBezTo>
                  <a:lnTo>
                    <a:pt x="2882" y="2408"/>
                  </a:lnTo>
                  <a:lnTo>
                    <a:pt x="3835" y="2980"/>
                  </a:lnTo>
                  <a:cubicBezTo>
                    <a:pt x="3882" y="3004"/>
                    <a:pt x="3954" y="3028"/>
                    <a:pt x="4001" y="3028"/>
                  </a:cubicBezTo>
                  <a:cubicBezTo>
                    <a:pt x="4097" y="3028"/>
                    <a:pt x="4168" y="3004"/>
                    <a:pt x="4216" y="2932"/>
                  </a:cubicBezTo>
                  <a:cubicBezTo>
                    <a:pt x="4287" y="2885"/>
                    <a:pt x="4311" y="2790"/>
                    <a:pt x="4311" y="2694"/>
                  </a:cubicBezTo>
                  <a:lnTo>
                    <a:pt x="4311" y="313"/>
                  </a:lnTo>
                  <a:cubicBezTo>
                    <a:pt x="4335" y="146"/>
                    <a:pt x="4192" y="3"/>
                    <a:pt x="4025" y="3"/>
                  </a:cubicBezTo>
                  <a:lnTo>
                    <a:pt x="310" y="3"/>
                  </a:lnTo>
                  <a:cubicBezTo>
                    <a:pt x="298" y="1"/>
                    <a:pt x="286"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6" name="Google Shape;11526;p163"/>
            <p:cNvSpPr/>
            <p:nvPr/>
          </p:nvSpPr>
          <p:spPr>
            <a:xfrm>
              <a:off x="1683050" y="3648425"/>
              <a:ext cx="172675" cy="200050"/>
            </a:xfrm>
            <a:custGeom>
              <a:avLst/>
              <a:gdLst/>
              <a:ahLst/>
              <a:cxnLst/>
              <a:rect l="l" t="t" r="r" b="b"/>
              <a:pathLst>
                <a:path w="6907" h="8002" extrusionOk="0">
                  <a:moveTo>
                    <a:pt x="1144" y="0"/>
                  </a:moveTo>
                  <a:cubicBezTo>
                    <a:pt x="501" y="0"/>
                    <a:pt x="1" y="524"/>
                    <a:pt x="1" y="1167"/>
                  </a:cubicBezTo>
                  <a:lnTo>
                    <a:pt x="1" y="3096"/>
                  </a:lnTo>
                  <a:lnTo>
                    <a:pt x="2073" y="3096"/>
                  </a:lnTo>
                  <a:cubicBezTo>
                    <a:pt x="2597" y="3096"/>
                    <a:pt x="3025" y="3525"/>
                    <a:pt x="3025" y="4049"/>
                  </a:cubicBezTo>
                  <a:lnTo>
                    <a:pt x="3025" y="6454"/>
                  </a:lnTo>
                  <a:cubicBezTo>
                    <a:pt x="3025" y="6692"/>
                    <a:pt x="2906" y="6954"/>
                    <a:pt x="2716" y="7121"/>
                  </a:cubicBezTo>
                  <a:cubicBezTo>
                    <a:pt x="2549" y="7288"/>
                    <a:pt x="2311" y="7407"/>
                    <a:pt x="2073" y="7407"/>
                  </a:cubicBezTo>
                  <a:cubicBezTo>
                    <a:pt x="1882" y="7383"/>
                    <a:pt x="1715" y="7359"/>
                    <a:pt x="1573" y="7264"/>
                  </a:cubicBezTo>
                  <a:lnTo>
                    <a:pt x="858" y="6764"/>
                  </a:lnTo>
                  <a:lnTo>
                    <a:pt x="1" y="6764"/>
                  </a:lnTo>
                  <a:lnTo>
                    <a:pt x="1" y="8002"/>
                  </a:lnTo>
                  <a:lnTo>
                    <a:pt x="6907" y="8002"/>
                  </a:lnTo>
                  <a:lnTo>
                    <a:pt x="6907" y="4287"/>
                  </a:lnTo>
                  <a:lnTo>
                    <a:pt x="6121" y="4287"/>
                  </a:lnTo>
                  <a:lnTo>
                    <a:pt x="5311" y="4787"/>
                  </a:lnTo>
                  <a:cubicBezTo>
                    <a:pt x="5162" y="4876"/>
                    <a:pt x="4993" y="4920"/>
                    <a:pt x="4823" y="4920"/>
                  </a:cubicBezTo>
                  <a:cubicBezTo>
                    <a:pt x="4586" y="4920"/>
                    <a:pt x="4349" y="4835"/>
                    <a:pt x="4168" y="4668"/>
                  </a:cubicBezTo>
                  <a:cubicBezTo>
                    <a:pt x="3978" y="4477"/>
                    <a:pt x="3883" y="4239"/>
                    <a:pt x="3883" y="3977"/>
                  </a:cubicBezTo>
                  <a:lnTo>
                    <a:pt x="3883" y="1572"/>
                  </a:lnTo>
                  <a:cubicBezTo>
                    <a:pt x="3883" y="1048"/>
                    <a:pt x="4311" y="643"/>
                    <a:pt x="4835" y="643"/>
                  </a:cubicBezTo>
                  <a:lnTo>
                    <a:pt x="6812" y="643"/>
                  </a:lnTo>
                  <a:cubicBezTo>
                    <a:pt x="6597" y="239"/>
                    <a:pt x="6216" y="0"/>
                    <a:pt x="57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7" name="Google Shape;11527;p163"/>
            <p:cNvSpPr/>
            <p:nvPr/>
          </p:nvSpPr>
          <p:spPr>
            <a:xfrm>
              <a:off x="1795575" y="3679375"/>
              <a:ext cx="107800" cy="76225"/>
            </a:xfrm>
            <a:custGeom>
              <a:avLst/>
              <a:gdLst/>
              <a:ahLst/>
              <a:cxnLst/>
              <a:rect l="l" t="t" r="r" b="b"/>
              <a:pathLst>
                <a:path w="4312" h="3049" extrusionOk="0">
                  <a:moveTo>
                    <a:pt x="2947" y="903"/>
                  </a:moveTo>
                  <a:cubicBezTo>
                    <a:pt x="3345" y="903"/>
                    <a:pt x="3345" y="1551"/>
                    <a:pt x="2947" y="1551"/>
                  </a:cubicBezTo>
                  <a:cubicBezTo>
                    <a:pt x="2934" y="1551"/>
                    <a:pt x="2920" y="1550"/>
                    <a:pt x="2906" y="1549"/>
                  </a:cubicBezTo>
                  <a:lnTo>
                    <a:pt x="1406" y="1549"/>
                  </a:lnTo>
                  <a:cubicBezTo>
                    <a:pt x="1392" y="1550"/>
                    <a:pt x="1378" y="1551"/>
                    <a:pt x="1365" y="1551"/>
                  </a:cubicBezTo>
                  <a:cubicBezTo>
                    <a:pt x="967" y="1551"/>
                    <a:pt x="967" y="903"/>
                    <a:pt x="1365" y="903"/>
                  </a:cubicBezTo>
                  <a:cubicBezTo>
                    <a:pt x="1378" y="903"/>
                    <a:pt x="1392" y="904"/>
                    <a:pt x="1406" y="906"/>
                  </a:cubicBezTo>
                  <a:lnTo>
                    <a:pt x="2906" y="906"/>
                  </a:lnTo>
                  <a:cubicBezTo>
                    <a:pt x="2920" y="904"/>
                    <a:pt x="2934" y="903"/>
                    <a:pt x="2947" y="903"/>
                  </a:cubicBezTo>
                  <a:close/>
                  <a:moveTo>
                    <a:pt x="4002" y="1"/>
                  </a:moveTo>
                  <a:lnTo>
                    <a:pt x="4002" y="25"/>
                  </a:lnTo>
                  <a:lnTo>
                    <a:pt x="310" y="25"/>
                  </a:lnTo>
                  <a:cubicBezTo>
                    <a:pt x="144" y="25"/>
                    <a:pt x="25" y="144"/>
                    <a:pt x="1" y="334"/>
                  </a:cubicBezTo>
                  <a:lnTo>
                    <a:pt x="1" y="2716"/>
                  </a:lnTo>
                  <a:cubicBezTo>
                    <a:pt x="1" y="2811"/>
                    <a:pt x="48" y="2882"/>
                    <a:pt x="96" y="2954"/>
                  </a:cubicBezTo>
                  <a:cubicBezTo>
                    <a:pt x="167" y="3001"/>
                    <a:pt x="239" y="3049"/>
                    <a:pt x="310" y="3049"/>
                  </a:cubicBezTo>
                  <a:cubicBezTo>
                    <a:pt x="382" y="3049"/>
                    <a:pt x="429" y="3025"/>
                    <a:pt x="477" y="3001"/>
                  </a:cubicBezTo>
                  <a:lnTo>
                    <a:pt x="1453" y="2406"/>
                  </a:lnTo>
                  <a:lnTo>
                    <a:pt x="4002" y="2406"/>
                  </a:lnTo>
                  <a:cubicBezTo>
                    <a:pt x="4168" y="2406"/>
                    <a:pt x="4311" y="2263"/>
                    <a:pt x="4311" y="2096"/>
                  </a:cubicBezTo>
                  <a:lnTo>
                    <a:pt x="4311" y="310"/>
                  </a:lnTo>
                  <a:cubicBezTo>
                    <a:pt x="4311" y="144"/>
                    <a:pt x="4168" y="1"/>
                    <a:pt x="400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8" name="Google Shape;11528;p163"/>
          <p:cNvGrpSpPr/>
          <p:nvPr/>
        </p:nvGrpSpPr>
        <p:grpSpPr>
          <a:xfrm>
            <a:off x="1009334" y="3444663"/>
            <a:ext cx="356918" cy="348859"/>
            <a:chOff x="1052950" y="3649025"/>
            <a:chExt cx="273500" cy="267325"/>
          </a:xfrm>
        </p:grpSpPr>
        <p:sp>
          <p:nvSpPr>
            <p:cNvPr id="11529" name="Google Shape;11529;p163"/>
            <p:cNvSpPr/>
            <p:nvPr/>
          </p:nvSpPr>
          <p:spPr>
            <a:xfrm>
              <a:off x="1160325" y="3720450"/>
              <a:ext cx="145300" cy="125425"/>
            </a:xfrm>
            <a:custGeom>
              <a:avLst/>
              <a:gdLst/>
              <a:ahLst/>
              <a:cxnLst/>
              <a:rect l="l" t="t" r="r" b="b"/>
              <a:pathLst>
                <a:path w="5812" h="5017" extrusionOk="0">
                  <a:moveTo>
                    <a:pt x="2501" y="1"/>
                  </a:moveTo>
                  <a:cubicBezTo>
                    <a:pt x="1215" y="1"/>
                    <a:pt x="167" y="930"/>
                    <a:pt x="1" y="2192"/>
                  </a:cubicBezTo>
                  <a:lnTo>
                    <a:pt x="953" y="2192"/>
                  </a:lnTo>
                  <a:cubicBezTo>
                    <a:pt x="1129" y="1337"/>
                    <a:pt x="1799" y="936"/>
                    <a:pt x="2471" y="936"/>
                  </a:cubicBezTo>
                  <a:cubicBezTo>
                    <a:pt x="3259" y="936"/>
                    <a:pt x="4049" y="1486"/>
                    <a:pt x="4049" y="2501"/>
                  </a:cubicBezTo>
                  <a:cubicBezTo>
                    <a:pt x="4049" y="3517"/>
                    <a:pt x="3259" y="4067"/>
                    <a:pt x="2471" y="4067"/>
                  </a:cubicBezTo>
                  <a:cubicBezTo>
                    <a:pt x="1799" y="4067"/>
                    <a:pt x="1129" y="3666"/>
                    <a:pt x="953" y="2811"/>
                  </a:cubicBezTo>
                  <a:lnTo>
                    <a:pt x="1" y="2811"/>
                  </a:lnTo>
                  <a:cubicBezTo>
                    <a:pt x="168" y="4182"/>
                    <a:pt x="1330" y="5017"/>
                    <a:pt x="2519" y="5017"/>
                  </a:cubicBezTo>
                  <a:cubicBezTo>
                    <a:pt x="3189" y="5017"/>
                    <a:pt x="3868" y="4752"/>
                    <a:pt x="4383" y="4168"/>
                  </a:cubicBezTo>
                  <a:cubicBezTo>
                    <a:pt x="5811" y="2549"/>
                    <a:pt x="4644" y="1"/>
                    <a:pt x="2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0" name="Google Shape;11530;p163"/>
            <p:cNvSpPr/>
            <p:nvPr/>
          </p:nvSpPr>
          <p:spPr>
            <a:xfrm>
              <a:off x="1200225" y="3759525"/>
              <a:ext cx="45850" cy="47100"/>
            </a:xfrm>
            <a:custGeom>
              <a:avLst/>
              <a:gdLst/>
              <a:ahLst/>
              <a:cxnLst/>
              <a:rect l="l" t="t" r="r" b="b"/>
              <a:pathLst>
                <a:path w="1834" h="1884" extrusionOk="0">
                  <a:moveTo>
                    <a:pt x="879" y="1"/>
                  </a:moveTo>
                  <a:cubicBezTo>
                    <a:pt x="517" y="1"/>
                    <a:pt x="154" y="197"/>
                    <a:pt x="0" y="629"/>
                  </a:cubicBezTo>
                  <a:lnTo>
                    <a:pt x="905" y="629"/>
                  </a:lnTo>
                  <a:cubicBezTo>
                    <a:pt x="1310" y="629"/>
                    <a:pt x="1310" y="1248"/>
                    <a:pt x="905" y="1248"/>
                  </a:cubicBezTo>
                  <a:lnTo>
                    <a:pt x="0" y="1248"/>
                  </a:lnTo>
                  <a:cubicBezTo>
                    <a:pt x="156" y="1683"/>
                    <a:pt x="522" y="1884"/>
                    <a:pt x="887" y="1884"/>
                  </a:cubicBezTo>
                  <a:cubicBezTo>
                    <a:pt x="1362" y="1884"/>
                    <a:pt x="1834" y="1544"/>
                    <a:pt x="1834" y="938"/>
                  </a:cubicBezTo>
                  <a:cubicBezTo>
                    <a:pt x="1834" y="343"/>
                    <a:pt x="1356" y="1"/>
                    <a:pt x="8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1" name="Google Shape;11531;p163"/>
            <p:cNvSpPr/>
            <p:nvPr/>
          </p:nvSpPr>
          <p:spPr>
            <a:xfrm>
              <a:off x="1269875" y="3862150"/>
              <a:ext cx="55400" cy="54200"/>
            </a:xfrm>
            <a:custGeom>
              <a:avLst/>
              <a:gdLst/>
              <a:ahLst/>
              <a:cxnLst/>
              <a:rect l="l" t="t" r="r" b="b"/>
              <a:pathLst>
                <a:path w="2216" h="2168" extrusionOk="0">
                  <a:moveTo>
                    <a:pt x="1596" y="1"/>
                  </a:moveTo>
                  <a:cubicBezTo>
                    <a:pt x="1144" y="501"/>
                    <a:pt x="596" y="882"/>
                    <a:pt x="1" y="1168"/>
                  </a:cubicBezTo>
                  <a:lnTo>
                    <a:pt x="596" y="2025"/>
                  </a:lnTo>
                  <a:cubicBezTo>
                    <a:pt x="643" y="2120"/>
                    <a:pt x="739" y="2168"/>
                    <a:pt x="858" y="2168"/>
                  </a:cubicBezTo>
                  <a:lnTo>
                    <a:pt x="1906" y="2168"/>
                  </a:lnTo>
                  <a:cubicBezTo>
                    <a:pt x="2001" y="2168"/>
                    <a:pt x="2096" y="2120"/>
                    <a:pt x="2144" y="2049"/>
                  </a:cubicBezTo>
                  <a:cubicBezTo>
                    <a:pt x="2215" y="1954"/>
                    <a:pt x="2215" y="1858"/>
                    <a:pt x="2191" y="1763"/>
                  </a:cubicBezTo>
                  <a:lnTo>
                    <a:pt x="15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2" name="Google Shape;11532;p163"/>
            <p:cNvSpPr/>
            <p:nvPr/>
          </p:nvSpPr>
          <p:spPr>
            <a:xfrm>
              <a:off x="1119850" y="3862150"/>
              <a:ext cx="55975" cy="54200"/>
            </a:xfrm>
            <a:custGeom>
              <a:avLst/>
              <a:gdLst/>
              <a:ahLst/>
              <a:cxnLst/>
              <a:rect l="l" t="t" r="r" b="b"/>
              <a:pathLst>
                <a:path w="2239" h="2168" extrusionOk="0">
                  <a:moveTo>
                    <a:pt x="643" y="1"/>
                  </a:moveTo>
                  <a:lnTo>
                    <a:pt x="48" y="1763"/>
                  </a:lnTo>
                  <a:cubicBezTo>
                    <a:pt x="0" y="1858"/>
                    <a:pt x="24" y="1954"/>
                    <a:pt x="72" y="2049"/>
                  </a:cubicBezTo>
                  <a:cubicBezTo>
                    <a:pt x="143" y="2120"/>
                    <a:pt x="238" y="2168"/>
                    <a:pt x="334" y="2168"/>
                  </a:cubicBezTo>
                  <a:lnTo>
                    <a:pt x="1381" y="2168"/>
                  </a:lnTo>
                  <a:cubicBezTo>
                    <a:pt x="1477" y="2168"/>
                    <a:pt x="1596" y="2120"/>
                    <a:pt x="1643" y="2025"/>
                  </a:cubicBezTo>
                  <a:lnTo>
                    <a:pt x="2239" y="1144"/>
                  </a:lnTo>
                  <a:cubicBezTo>
                    <a:pt x="1739" y="929"/>
                    <a:pt x="1310" y="644"/>
                    <a:pt x="905" y="287"/>
                  </a:cubicBezTo>
                  <a:cubicBezTo>
                    <a:pt x="810" y="191"/>
                    <a:pt x="715" y="96"/>
                    <a:pt x="6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3" name="Google Shape;11533;p163"/>
            <p:cNvSpPr/>
            <p:nvPr/>
          </p:nvSpPr>
          <p:spPr>
            <a:xfrm>
              <a:off x="1052950" y="3681075"/>
              <a:ext cx="273500" cy="203825"/>
            </a:xfrm>
            <a:custGeom>
              <a:avLst/>
              <a:gdLst/>
              <a:ahLst/>
              <a:cxnLst/>
              <a:rect l="l" t="t" r="r" b="b"/>
              <a:pathLst>
                <a:path w="10940" h="8153" extrusionOk="0">
                  <a:moveTo>
                    <a:pt x="463" y="2903"/>
                  </a:moveTo>
                  <a:cubicBezTo>
                    <a:pt x="223" y="2903"/>
                    <a:pt x="0" y="3193"/>
                    <a:pt x="223" y="3433"/>
                  </a:cubicBezTo>
                  <a:lnTo>
                    <a:pt x="462" y="3767"/>
                  </a:lnTo>
                  <a:cubicBezTo>
                    <a:pt x="57" y="3767"/>
                    <a:pt x="57" y="4386"/>
                    <a:pt x="462" y="4386"/>
                  </a:cubicBezTo>
                  <a:lnTo>
                    <a:pt x="223" y="4719"/>
                  </a:lnTo>
                  <a:cubicBezTo>
                    <a:pt x="57" y="4934"/>
                    <a:pt x="200" y="5243"/>
                    <a:pt x="462" y="5243"/>
                  </a:cubicBezTo>
                  <a:cubicBezTo>
                    <a:pt x="557" y="5220"/>
                    <a:pt x="652" y="5196"/>
                    <a:pt x="723" y="5100"/>
                  </a:cubicBezTo>
                  <a:lnTo>
                    <a:pt x="1247" y="4386"/>
                  </a:lnTo>
                  <a:lnTo>
                    <a:pt x="1724" y="4386"/>
                  </a:lnTo>
                  <a:lnTo>
                    <a:pt x="1462" y="4719"/>
                  </a:lnTo>
                  <a:cubicBezTo>
                    <a:pt x="1319" y="4934"/>
                    <a:pt x="1462" y="5243"/>
                    <a:pt x="1724" y="5243"/>
                  </a:cubicBezTo>
                  <a:cubicBezTo>
                    <a:pt x="1819" y="5220"/>
                    <a:pt x="1914" y="5196"/>
                    <a:pt x="1986" y="5100"/>
                  </a:cubicBezTo>
                  <a:lnTo>
                    <a:pt x="2510" y="4386"/>
                  </a:lnTo>
                  <a:lnTo>
                    <a:pt x="2724" y="4386"/>
                  </a:lnTo>
                  <a:lnTo>
                    <a:pt x="2724" y="4076"/>
                  </a:lnTo>
                  <a:lnTo>
                    <a:pt x="2724" y="3767"/>
                  </a:lnTo>
                  <a:lnTo>
                    <a:pt x="2510" y="3767"/>
                  </a:lnTo>
                  <a:lnTo>
                    <a:pt x="1986" y="3052"/>
                  </a:lnTo>
                  <a:cubicBezTo>
                    <a:pt x="1913" y="2946"/>
                    <a:pt x="1817" y="2903"/>
                    <a:pt x="1724" y="2903"/>
                  </a:cubicBezTo>
                  <a:cubicBezTo>
                    <a:pt x="1483" y="2903"/>
                    <a:pt x="1256" y="3193"/>
                    <a:pt x="1462" y="3433"/>
                  </a:cubicBezTo>
                  <a:lnTo>
                    <a:pt x="1724" y="3767"/>
                  </a:lnTo>
                  <a:lnTo>
                    <a:pt x="1247" y="3767"/>
                  </a:lnTo>
                  <a:lnTo>
                    <a:pt x="723" y="3052"/>
                  </a:lnTo>
                  <a:cubicBezTo>
                    <a:pt x="650" y="2946"/>
                    <a:pt x="555" y="2903"/>
                    <a:pt x="463" y="2903"/>
                  </a:cubicBezTo>
                  <a:close/>
                  <a:moveTo>
                    <a:pt x="6760" y="0"/>
                  </a:moveTo>
                  <a:cubicBezTo>
                    <a:pt x="4648" y="0"/>
                    <a:pt x="2886" y="1636"/>
                    <a:pt x="2724" y="3767"/>
                  </a:cubicBezTo>
                  <a:lnTo>
                    <a:pt x="3653" y="3767"/>
                  </a:lnTo>
                  <a:cubicBezTo>
                    <a:pt x="3837" y="2015"/>
                    <a:pt x="5301" y="937"/>
                    <a:pt x="6802" y="937"/>
                  </a:cubicBezTo>
                  <a:cubicBezTo>
                    <a:pt x="7628" y="937"/>
                    <a:pt x="8464" y="1263"/>
                    <a:pt x="9106" y="1981"/>
                  </a:cubicBezTo>
                  <a:cubicBezTo>
                    <a:pt x="10940" y="3981"/>
                    <a:pt x="9511" y="7220"/>
                    <a:pt x="6796" y="7220"/>
                  </a:cubicBezTo>
                  <a:cubicBezTo>
                    <a:pt x="5177" y="7220"/>
                    <a:pt x="3819" y="6005"/>
                    <a:pt x="3653" y="4386"/>
                  </a:cubicBezTo>
                  <a:lnTo>
                    <a:pt x="2724" y="4386"/>
                  </a:lnTo>
                  <a:cubicBezTo>
                    <a:pt x="2886" y="6517"/>
                    <a:pt x="4648" y="8153"/>
                    <a:pt x="6760" y="8153"/>
                  </a:cubicBezTo>
                  <a:cubicBezTo>
                    <a:pt x="6820" y="8153"/>
                    <a:pt x="6879" y="8151"/>
                    <a:pt x="6939" y="8149"/>
                  </a:cubicBezTo>
                  <a:cubicBezTo>
                    <a:pt x="9130" y="8077"/>
                    <a:pt x="10868" y="6267"/>
                    <a:pt x="10868" y="4076"/>
                  </a:cubicBezTo>
                  <a:cubicBezTo>
                    <a:pt x="10868" y="1886"/>
                    <a:pt x="9130" y="76"/>
                    <a:pt x="6939" y="4"/>
                  </a:cubicBezTo>
                  <a:cubicBezTo>
                    <a:pt x="6879" y="2"/>
                    <a:pt x="6820" y="0"/>
                    <a:pt x="67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4" name="Google Shape;11534;p163"/>
            <p:cNvSpPr/>
            <p:nvPr/>
          </p:nvSpPr>
          <p:spPr>
            <a:xfrm>
              <a:off x="1203200" y="3649025"/>
              <a:ext cx="39325" cy="18475"/>
            </a:xfrm>
            <a:custGeom>
              <a:avLst/>
              <a:gdLst/>
              <a:ahLst/>
              <a:cxnLst/>
              <a:rect l="l" t="t" r="r" b="b"/>
              <a:pathLst>
                <a:path w="1573" h="739" extrusionOk="0">
                  <a:moveTo>
                    <a:pt x="310" y="0"/>
                  </a:moveTo>
                  <a:cubicBezTo>
                    <a:pt x="143" y="0"/>
                    <a:pt x="0" y="119"/>
                    <a:pt x="0" y="310"/>
                  </a:cubicBezTo>
                  <a:lnTo>
                    <a:pt x="0" y="738"/>
                  </a:lnTo>
                  <a:cubicBezTo>
                    <a:pt x="262" y="691"/>
                    <a:pt x="524" y="667"/>
                    <a:pt x="786" y="667"/>
                  </a:cubicBezTo>
                  <a:cubicBezTo>
                    <a:pt x="1048" y="667"/>
                    <a:pt x="1310" y="691"/>
                    <a:pt x="1572" y="738"/>
                  </a:cubicBezTo>
                  <a:lnTo>
                    <a:pt x="1572" y="310"/>
                  </a:lnTo>
                  <a:cubicBezTo>
                    <a:pt x="1572" y="119"/>
                    <a:pt x="1429" y="0"/>
                    <a:pt x="1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5" name="Google Shape;11535;p163"/>
          <p:cNvGrpSpPr/>
          <p:nvPr/>
        </p:nvGrpSpPr>
        <p:grpSpPr>
          <a:xfrm>
            <a:off x="1068960" y="4001136"/>
            <a:ext cx="282826" cy="349675"/>
            <a:chOff x="1081150" y="4076475"/>
            <a:chExt cx="216725" cy="267950"/>
          </a:xfrm>
        </p:grpSpPr>
        <p:sp>
          <p:nvSpPr>
            <p:cNvPr id="11536" name="Google Shape;11536;p163"/>
            <p:cNvSpPr/>
            <p:nvPr/>
          </p:nvSpPr>
          <p:spPr>
            <a:xfrm>
              <a:off x="1205575" y="4077075"/>
              <a:ext cx="92300" cy="164350"/>
            </a:xfrm>
            <a:custGeom>
              <a:avLst/>
              <a:gdLst/>
              <a:ahLst/>
              <a:cxnLst/>
              <a:rect l="l" t="t" r="r" b="b"/>
              <a:pathLst>
                <a:path w="3692" h="6574" extrusionOk="0">
                  <a:moveTo>
                    <a:pt x="1" y="1"/>
                  </a:moveTo>
                  <a:cubicBezTo>
                    <a:pt x="167" y="215"/>
                    <a:pt x="286" y="453"/>
                    <a:pt x="358" y="691"/>
                  </a:cubicBezTo>
                  <a:cubicBezTo>
                    <a:pt x="1930" y="1072"/>
                    <a:pt x="3049" y="2477"/>
                    <a:pt x="3049" y="4121"/>
                  </a:cubicBezTo>
                  <a:lnTo>
                    <a:pt x="3049" y="6573"/>
                  </a:lnTo>
                  <a:cubicBezTo>
                    <a:pt x="3454" y="6264"/>
                    <a:pt x="3692" y="5811"/>
                    <a:pt x="3692" y="5311"/>
                  </a:cubicBezTo>
                  <a:lnTo>
                    <a:pt x="3692" y="4121"/>
                  </a:lnTo>
                  <a:cubicBezTo>
                    <a:pt x="3692" y="2001"/>
                    <a:pt x="2096" y="239"/>
                    <a:pt x="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7" name="Google Shape;11537;p163"/>
            <p:cNvSpPr/>
            <p:nvPr/>
          </p:nvSpPr>
          <p:spPr>
            <a:xfrm>
              <a:off x="1083525" y="4312250"/>
              <a:ext cx="213750" cy="32175"/>
            </a:xfrm>
            <a:custGeom>
              <a:avLst/>
              <a:gdLst/>
              <a:ahLst/>
              <a:cxnLst/>
              <a:rect l="l" t="t" r="r" b="b"/>
              <a:pathLst>
                <a:path w="8550" h="1287" extrusionOk="0">
                  <a:moveTo>
                    <a:pt x="977" y="0"/>
                  </a:moveTo>
                  <a:cubicBezTo>
                    <a:pt x="429" y="0"/>
                    <a:pt x="1" y="429"/>
                    <a:pt x="1" y="977"/>
                  </a:cubicBezTo>
                  <a:cubicBezTo>
                    <a:pt x="1" y="1143"/>
                    <a:pt x="120" y="1286"/>
                    <a:pt x="286" y="1286"/>
                  </a:cubicBezTo>
                  <a:lnTo>
                    <a:pt x="8240" y="1286"/>
                  </a:lnTo>
                  <a:cubicBezTo>
                    <a:pt x="8431" y="1286"/>
                    <a:pt x="8550" y="1143"/>
                    <a:pt x="8550" y="977"/>
                  </a:cubicBezTo>
                  <a:cubicBezTo>
                    <a:pt x="8550" y="453"/>
                    <a:pt x="8121" y="0"/>
                    <a:pt x="75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8" name="Google Shape;11538;p163"/>
            <p:cNvSpPr/>
            <p:nvPr/>
          </p:nvSpPr>
          <p:spPr>
            <a:xfrm>
              <a:off x="1081150" y="4076475"/>
              <a:ext cx="185175" cy="219725"/>
            </a:xfrm>
            <a:custGeom>
              <a:avLst/>
              <a:gdLst/>
              <a:ahLst/>
              <a:cxnLst/>
              <a:rect l="l" t="t" r="r" b="b"/>
              <a:pathLst>
                <a:path w="7407" h="8789" extrusionOk="0">
                  <a:moveTo>
                    <a:pt x="3412" y="3047"/>
                  </a:moveTo>
                  <a:cubicBezTo>
                    <a:pt x="3426" y="3047"/>
                    <a:pt x="3439" y="3047"/>
                    <a:pt x="3453" y="3049"/>
                  </a:cubicBezTo>
                  <a:cubicBezTo>
                    <a:pt x="3739" y="3049"/>
                    <a:pt x="3858" y="3383"/>
                    <a:pt x="3668" y="3573"/>
                  </a:cubicBezTo>
                  <a:cubicBezTo>
                    <a:pt x="3607" y="3634"/>
                    <a:pt x="3532" y="3661"/>
                    <a:pt x="3458" y="3661"/>
                  </a:cubicBezTo>
                  <a:cubicBezTo>
                    <a:pt x="3299" y="3661"/>
                    <a:pt x="3144" y="3537"/>
                    <a:pt x="3144" y="3359"/>
                  </a:cubicBezTo>
                  <a:cubicBezTo>
                    <a:pt x="3122" y="3182"/>
                    <a:pt x="3243" y="3047"/>
                    <a:pt x="3412" y="3047"/>
                  </a:cubicBezTo>
                  <a:close/>
                  <a:moveTo>
                    <a:pt x="5847" y="6240"/>
                  </a:moveTo>
                  <a:cubicBezTo>
                    <a:pt x="6019" y="6240"/>
                    <a:pt x="6192" y="6359"/>
                    <a:pt x="6168" y="6597"/>
                  </a:cubicBezTo>
                  <a:lnTo>
                    <a:pt x="6168" y="7860"/>
                  </a:lnTo>
                  <a:cubicBezTo>
                    <a:pt x="6144" y="8050"/>
                    <a:pt x="5996" y="8145"/>
                    <a:pt x="5847" y="8145"/>
                  </a:cubicBezTo>
                  <a:cubicBezTo>
                    <a:pt x="5698" y="8145"/>
                    <a:pt x="5549" y="8050"/>
                    <a:pt x="5525" y="7860"/>
                  </a:cubicBezTo>
                  <a:lnTo>
                    <a:pt x="5525" y="6597"/>
                  </a:lnTo>
                  <a:cubicBezTo>
                    <a:pt x="5501" y="6359"/>
                    <a:pt x="5674" y="6240"/>
                    <a:pt x="5847" y="6240"/>
                  </a:cubicBezTo>
                  <a:close/>
                  <a:moveTo>
                    <a:pt x="3191" y="1"/>
                  </a:moveTo>
                  <a:cubicBezTo>
                    <a:pt x="3025" y="1"/>
                    <a:pt x="2882" y="144"/>
                    <a:pt x="2882" y="310"/>
                  </a:cubicBezTo>
                  <a:lnTo>
                    <a:pt x="2882" y="1787"/>
                  </a:lnTo>
                  <a:cubicBezTo>
                    <a:pt x="2668" y="1930"/>
                    <a:pt x="2477" y="2097"/>
                    <a:pt x="2310" y="2311"/>
                  </a:cubicBezTo>
                  <a:lnTo>
                    <a:pt x="310" y="4692"/>
                  </a:lnTo>
                  <a:cubicBezTo>
                    <a:pt x="0" y="5073"/>
                    <a:pt x="24" y="5621"/>
                    <a:pt x="381" y="5978"/>
                  </a:cubicBezTo>
                  <a:lnTo>
                    <a:pt x="691" y="6264"/>
                  </a:lnTo>
                  <a:cubicBezTo>
                    <a:pt x="865" y="6452"/>
                    <a:pt x="1109" y="6544"/>
                    <a:pt x="1354" y="6544"/>
                  </a:cubicBezTo>
                  <a:cubicBezTo>
                    <a:pt x="1512" y="6544"/>
                    <a:pt x="1670" y="6506"/>
                    <a:pt x="1810" y="6431"/>
                  </a:cubicBezTo>
                  <a:lnTo>
                    <a:pt x="2787" y="5859"/>
                  </a:lnTo>
                  <a:lnTo>
                    <a:pt x="3763" y="5859"/>
                  </a:lnTo>
                  <a:cubicBezTo>
                    <a:pt x="4168" y="5859"/>
                    <a:pt x="4477" y="5526"/>
                    <a:pt x="4477" y="5121"/>
                  </a:cubicBezTo>
                  <a:cubicBezTo>
                    <a:pt x="4454" y="4895"/>
                    <a:pt x="4626" y="4782"/>
                    <a:pt x="4799" y="4782"/>
                  </a:cubicBezTo>
                  <a:cubicBezTo>
                    <a:pt x="4972" y="4782"/>
                    <a:pt x="5144" y="4895"/>
                    <a:pt x="5120" y="5121"/>
                  </a:cubicBezTo>
                  <a:cubicBezTo>
                    <a:pt x="5120" y="5883"/>
                    <a:pt x="4501" y="6478"/>
                    <a:pt x="3763" y="6502"/>
                  </a:cubicBezTo>
                  <a:lnTo>
                    <a:pt x="2501" y="6502"/>
                  </a:lnTo>
                  <a:cubicBezTo>
                    <a:pt x="1858" y="7098"/>
                    <a:pt x="1429" y="7907"/>
                    <a:pt x="1358" y="8788"/>
                  </a:cubicBezTo>
                  <a:lnTo>
                    <a:pt x="7407" y="8788"/>
                  </a:lnTo>
                  <a:lnTo>
                    <a:pt x="7407" y="4145"/>
                  </a:lnTo>
                  <a:cubicBezTo>
                    <a:pt x="7407" y="2644"/>
                    <a:pt x="6264" y="1382"/>
                    <a:pt x="4763" y="1263"/>
                  </a:cubicBezTo>
                  <a:lnTo>
                    <a:pt x="4763" y="1144"/>
                  </a:lnTo>
                  <a:cubicBezTo>
                    <a:pt x="4763" y="525"/>
                    <a:pt x="4239" y="1"/>
                    <a:pt x="3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9" name="Google Shape;11539;p163"/>
          <p:cNvGrpSpPr/>
          <p:nvPr/>
        </p:nvGrpSpPr>
        <p:grpSpPr>
          <a:xfrm>
            <a:off x="1768681" y="4002486"/>
            <a:ext cx="353851" cy="349675"/>
            <a:chOff x="1634825" y="4076475"/>
            <a:chExt cx="271150" cy="267950"/>
          </a:xfrm>
        </p:grpSpPr>
        <p:sp>
          <p:nvSpPr>
            <p:cNvPr id="11540" name="Google Shape;11540;p163"/>
            <p:cNvSpPr/>
            <p:nvPr/>
          </p:nvSpPr>
          <p:spPr>
            <a:xfrm>
              <a:off x="1655075" y="4297300"/>
              <a:ext cx="250900" cy="47125"/>
            </a:xfrm>
            <a:custGeom>
              <a:avLst/>
              <a:gdLst/>
              <a:ahLst/>
              <a:cxnLst/>
              <a:rect l="l" t="t" r="r" b="b"/>
              <a:pathLst>
                <a:path w="10036" h="1885" extrusionOk="0">
                  <a:moveTo>
                    <a:pt x="9619" y="1"/>
                  </a:moveTo>
                  <a:cubicBezTo>
                    <a:pt x="9604" y="1"/>
                    <a:pt x="9589" y="1"/>
                    <a:pt x="9574" y="3"/>
                  </a:cubicBezTo>
                  <a:lnTo>
                    <a:pt x="382" y="3"/>
                  </a:lnTo>
                  <a:cubicBezTo>
                    <a:pt x="0" y="27"/>
                    <a:pt x="0" y="598"/>
                    <a:pt x="382" y="622"/>
                  </a:cubicBezTo>
                  <a:lnTo>
                    <a:pt x="1024" y="622"/>
                  </a:lnTo>
                  <a:cubicBezTo>
                    <a:pt x="620" y="1146"/>
                    <a:pt x="1001" y="1884"/>
                    <a:pt x="1644" y="1884"/>
                  </a:cubicBezTo>
                  <a:cubicBezTo>
                    <a:pt x="2287" y="1884"/>
                    <a:pt x="2668" y="1146"/>
                    <a:pt x="2287" y="622"/>
                  </a:cubicBezTo>
                  <a:lnTo>
                    <a:pt x="4359" y="622"/>
                  </a:lnTo>
                  <a:cubicBezTo>
                    <a:pt x="3977" y="1146"/>
                    <a:pt x="4335" y="1884"/>
                    <a:pt x="4978" y="1884"/>
                  </a:cubicBezTo>
                  <a:cubicBezTo>
                    <a:pt x="5645" y="1884"/>
                    <a:pt x="6002" y="1146"/>
                    <a:pt x="5621" y="622"/>
                  </a:cubicBezTo>
                  <a:lnTo>
                    <a:pt x="7693" y="622"/>
                  </a:lnTo>
                  <a:cubicBezTo>
                    <a:pt x="7312" y="1146"/>
                    <a:pt x="7669" y="1884"/>
                    <a:pt x="8336" y="1884"/>
                  </a:cubicBezTo>
                  <a:cubicBezTo>
                    <a:pt x="8979" y="1884"/>
                    <a:pt x="9336" y="1146"/>
                    <a:pt x="8955" y="622"/>
                  </a:cubicBezTo>
                  <a:lnTo>
                    <a:pt x="9574" y="622"/>
                  </a:lnTo>
                  <a:cubicBezTo>
                    <a:pt x="9589" y="624"/>
                    <a:pt x="9604" y="624"/>
                    <a:pt x="9619" y="624"/>
                  </a:cubicBezTo>
                  <a:cubicBezTo>
                    <a:pt x="10035" y="624"/>
                    <a:pt x="10035" y="1"/>
                    <a:pt x="96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1" name="Google Shape;11541;p163"/>
            <p:cNvSpPr/>
            <p:nvPr/>
          </p:nvSpPr>
          <p:spPr>
            <a:xfrm>
              <a:off x="1634825" y="4076475"/>
              <a:ext cx="269125" cy="204850"/>
            </a:xfrm>
            <a:custGeom>
              <a:avLst/>
              <a:gdLst/>
              <a:ahLst/>
              <a:cxnLst/>
              <a:rect l="l" t="t" r="r" b="b"/>
              <a:pathLst>
                <a:path w="10765" h="8194" extrusionOk="0">
                  <a:moveTo>
                    <a:pt x="2641" y="2237"/>
                  </a:moveTo>
                  <a:cubicBezTo>
                    <a:pt x="3058" y="2237"/>
                    <a:pt x="3058" y="2861"/>
                    <a:pt x="2641" y="2861"/>
                  </a:cubicBezTo>
                  <a:cubicBezTo>
                    <a:pt x="2627" y="2861"/>
                    <a:pt x="2612" y="2860"/>
                    <a:pt x="2597" y="2859"/>
                  </a:cubicBezTo>
                  <a:cubicBezTo>
                    <a:pt x="2216" y="2835"/>
                    <a:pt x="2216" y="2287"/>
                    <a:pt x="2597" y="2239"/>
                  </a:cubicBezTo>
                  <a:cubicBezTo>
                    <a:pt x="2612" y="2238"/>
                    <a:pt x="2627" y="2237"/>
                    <a:pt x="2641" y="2237"/>
                  </a:cubicBezTo>
                  <a:close/>
                  <a:moveTo>
                    <a:pt x="2073" y="1"/>
                  </a:moveTo>
                  <a:cubicBezTo>
                    <a:pt x="1882" y="1"/>
                    <a:pt x="1739" y="144"/>
                    <a:pt x="1739" y="310"/>
                  </a:cubicBezTo>
                  <a:lnTo>
                    <a:pt x="1739" y="1430"/>
                  </a:lnTo>
                  <a:cubicBezTo>
                    <a:pt x="1692" y="1477"/>
                    <a:pt x="1620" y="1549"/>
                    <a:pt x="1573" y="1596"/>
                  </a:cubicBezTo>
                  <a:lnTo>
                    <a:pt x="215" y="3287"/>
                  </a:lnTo>
                  <a:cubicBezTo>
                    <a:pt x="25" y="3525"/>
                    <a:pt x="1" y="3883"/>
                    <a:pt x="167" y="4145"/>
                  </a:cubicBezTo>
                  <a:lnTo>
                    <a:pt x="477" y="4597"/>
                  </a:lnTo>
                  <a:cubicBezTo>
                    <a:pt x="614" y="4810"/>
                    <a:pt x="848" y="4926"/>
                    <a:pt x="1086" y="4926"/>
                  </a:cubicBezTo>
                  <a:cubicBezTo>
                    <a:pt x="1221" y="4926"/>
                    <a:pt x="1357" y="4889"/>
                    <a:pt x="1477" y="4811"/>
                  </a:cubicBezTo>
                  <a:lnTo>
                    <a:pt x="1477" y="4788"/>
                  </a:lnTo>
                  <a:lnTo>
                    <a:pt x="1930" y="4502"/>
                  </a:lnTo>
                  <a:lnTo>
                    <a:pt x="1930" y="8193"/>
                  </a:lnTo>
                  <a:lnTo>
                    <a:pt x="3216" y="8193"/>
                  </a:lnTo>
                  <a:lnTo>
                    <a:pt x="3502" y="6859"/>
                  </a:lnTo>
                  <a:cubicBezTo>
                    <a:pt x="4164" y="7102"/>
                    <a:pt x="4868" y="7243"/>
                    <a:pt x="5575" y="7243"/>
                  </a:cubicBezTo>
                  <a:cubicBezTo>
                    <a:pt x="5630" y="7243"/>
                    <a:pt x="5685" y="7242"/>
                    <a:pt x="5740" y="7240"/>
                  </a:cubicBezTo>
                  <a:cubicBezTo>
                    <a:pt x="6526" y="7240"/>
                    <a:pt x="7336" y="7098"/>
                    <a:pt x="8074" y="6836"/>
                  </a:cubicBezTo>
                  <a:lnTo>
                    <a:pt x="8407" y="8193"/>
                  </a:lnTo>
                  <a:lnTo>
                    <a:pt x="9669" y="8193"/>
                  </a:lnTo>
                  <a:lnTo>
                    <a:pt x="9669" y="5383"/>
                  </a:lnTo>
                  <a:cubicBezTo>
                    <a:pt x="9669" y="5026"/>
                    <a:pt x="9574" y="4692"/>
                    <a:pt x="9408" y="4407"/>
                  </a:cubicBezTo>
                  <a:lnTo>
                    <a:pt x="9408" y="4407"/>
                  </a:lnTo>
                  <a:cubicBezTo>
                    <a:pt x="9884" y="4716"/>
                    <a:pt x="10146" y="5240"/>
                    <a:pt x="10098" y="5788"/>
                  </a:cubicBezTo>
                  <a:cubicBezTo>
                    <a:pt x="10110" y="5978"/>
                    <a:pt x="10253" y="6074"/>
                    <a:pt x="10399" y="6074"/>
                  </a:cubicBezTo>
                  <a:cubicBezTo>
                    <a:pt x="10545" y="6074"/>
                    <a:pt x="10693" y="5978"/>
                    <a:pt x="10717" y="5788"/>
                  </a:cubicBezTo>
                  <a:cubicBezTo>
                    <a:pt x="10765" y="5073"/>
                    <a:pt x="10432" y="4383"/>
                    <a:pt x="9860" y="3954"/>
                  </a:cubicBezTo>
                  <a:cubicBezTo>
                    <a:pt x="9255" y="3587"/>
                    <a:pt x="8590" y="3376"/>
                    <a:pt x="7903" y="3376"/>
                  </a:cubicBezTo>
                  <a:cubicBezTo>
                    <a:pt x="7833" y="3376"/>
                    <a:pt x="7763" y="3378"/>
                    <a:pt x="7693" y="3383"/>
                  </a:cubicBezTo>
                  <a:lnTo>
                    <a:pt x="5026" y="3383"/>
                  </a:lnTo>
                  <a:lnTo>
                    <a:pt x="5026" y="3121"/>
                  </a:lnTo>
                  <a:cubicBezTo>
                    <a:pt x="5026" y="2620"/>
                    <a:pt x="4859" y="2120"/>
                    <a:pt x="4549" y="1716"/>
                  </a:cubicBezTo>
                  <a:cubicBezTo>
                    <a:pt x="4287" y="1382"/>
                    <a:pt x="3930" y="1120"/>
                    <a:pt x="3525" y="953"/>
                  </a:cubicBezTo>
                  <a:cubicBezTo>
                    <a:pt x="3430" y="406"/>
                    <a:pt x="2930"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2" name="Google Shape;11542;p163"/>
          <p:cNvGrpSpPr/>
          <p:nvPr/>
        </p:nvGrpSpPr>
        <p:grpSpPr>
          <a:xfrm>
            <a:off x="2539414" y="4002486"/>
            <a:ext cx="320932" cy="350458"/>
            <a:chOff x="2225425" y="4076475"/>
            <a:chExt cx="245925" cy="268550"/>
          </a:xfrm>
        </p:grpSpPr>
        <p:sp>
          <p:nvSpPr>
            <p:cNvPr id="11543" name="Google Shape;11543;p163"/>
            <p:cNvSpPr/>
            <p:nvPr/>
          </p:nvSpPr>
          <p:spPr>
            <a:xfrm>
              <a:off x="2323675" y="4134225"/>
              <a:ext cx="49425" cy="47675"/>
            </a:xfrm>
            <a:custGeom>
              <a:avLst/>
              <a:gdLst/>
              <a:ahLst/>
              <a:cxnLst/>
              <a:rect l="l" t="t" r="r" b="b"/>
              <a:pathLst>
                <a:path w="1977" h="1907" extrusionOk="0">
                  <a:moveTo>
                    <a:pt x="1000" y="1"/>
                  </a:moveTo>
                  <a:lnTo>
                    <a:pt x="762" y="501"/>
                  </a:lnTo>
                  <a:cubicBezTo>
                    <a:pt x="715" y="572"/>
                    <a:pt x="619" y="644"/>
                    <a:pt x="524" y="668"/>
                  </a:cubicBezTo>
                  <a:lnTo>
                    <a:pt x="0" y="739"/>
                  </a:lnTo>
                  <a:lnTo>
                    <a:pt x="357" y="1120"/>
                  </a:lnTo>
                  <a:cubicBezTo>
                    <a:pt x="453" y="1192"/>
                    <a:pt x="476" y="1287"/>
                    <a:pt x="453" y="1382"/>
                  </a:cubicBezTo>
                  <a:lnTo>
                    <a:pt x="357" y="1906"/>
                  </a:lnTo>
                  <a:lnTo>
                    <a:pt x="834" y="1668"/>
                  </a:lnTo>
                  <a:cubicBezTo>
                    <a:pt x="881" y="1644"/>
                    <a:pt x="935" y="1632"/>
                    <a:pt x="988" y="1632"/>
                  </a:cubicBezTo>
                  <a:cubicBezTo>
                    <a:pt x="1042" y="1632"/>
                    <a:pt x="1096" y="1644"/>
                    <a:pt x="1143" y="1668"/>
                  </a:cubicBezTo>
                  <a:lnTo>
                    <a:pt x="1596" y="1906"/>
                  </a:lnTo>
                  <a:lnTo>
                    <a:pt x="1524" y="1382"/>
                  </a:lnTo>
                  <a:cubicBezTo>
                    <a:pt x="1500" y="1287"/>
                    <a:pt x="1524" y="1192"/>
                    <a:pt x="1596" y="1120"/>
                  </a:cubicBezTo>
                  <a:lnTo>
                    <a:pt x="1977" y="739"/>
                  </a:lnTo>
                  <a:lnTo>
                    <a:pt x="1453" y="668"/>
                  </a:lnTo>
                  <a:cubicBezTo>
                    <a:pt x="1358" y="644"/>
                    <a:pt x="1262" y="572"/>
                    <a:pt x="1215" y="501"/>
                  </a:cubicBezTo>
                  <a:lnTo>
                    <a:pt x="100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4" name="Google Shape;11544;p163"/>
            <p:cNvSpPr/>
            <p:nvPr/>
          </p:nvSpPr>
          <p:spPr>
            <a:xfrm>
              <a:off x="2225425" y="4076475"/>
              <a:ext cx="245925" cy="268550"/>
            </a:xfrm>
            <a:custGeom>
              <a:avLst/>
              <a:gdLst/>
              <a:ahLst/>
              <a:cxnLst/>
              <a:rect l="l" t="t" r="r" b="b"/>
              <a:pathLst>
                <a:path w="9837" h="10742" extrusionOk="0">
                  <a:moveTo>
                    <a:pt x="1668" y="1525"/>
                  </a:moveTo>
                  <a:lnTo>
                    <a:pt x="1668" y="3716"/>
                  </a:lnTo>
                  <a:cubicBezTo>
                    <a:pt x="1668" y="4145"/>
                    <a:pt x="1763" y="4549"/>
                    <a:pt x="1906" y="4954"/>
                  </a:cubicBezTo>
                  <a:cubicBezTo>
                    <a:pt x="1144" y="4669"/>
                    <a:pt x="620" y="3906"/>
                    <a:pt x="620" y="3073"/>
                  </a:cubicBezTo>
                  <a:lnTo>
                    <a:pt x="620" y="2049"/>
                  </a:lnTo>
                  <a:cubicBezTo>
                    <a:pt x="620" y="1763"/>
                    <a:pt x="858" y="1525"/>
                    <a:pt x="1144" y="1525"/>
                  </a:cubicBezTo>
                  <a:close/>
                  <a:moveTo>
                    <a:pt x="8693" y="1525"/>
                  </a:moveTo>
                  <a:cubicBezTo>
                    <a:pt x="8979" y="1525"/>
                    <a:pt x="9217" y="1763"/>
                    <a:pt x="9217" y="2049"/>
                  </a:cubicBezTo>
                  <a:lnTo>
                    <a:pt x="9217" y="3097"/>
                  </a:lnTo>
                  <a:cubicBezTo>
                    <a:pt x="9217" y="3930"/>
                    <a:pt x="8693" y="4669"/>
                    <a:pt x="7931" y="4954"/>
                  </a:cubicBezTo>
                  <a:cubicBezTo>
                    <a:pt x="8074" y="4549"/>
                    <a:pt x="8169" y="4145"/>
                    <a:pt x="8169" y="3716"/>
                  </a:cubicBezTo>
                  <a:lnTo>
                    <a:pt x="8169" y="1525"/>
                  </a:lnTo>
                  <a:close/>
                  <a:moveTo>
                    <a:pt x="4907" y="1323"/>
                  </a:moveTo>
                  <a:cubicBezTo>
                    <a:pt x="5020" y="1323"/>
                    <a:pt x="5133" y="1382"/>
                    <a:pt x="5192" y="1501"/>
                  </a:cubicBezTo>
                  <a:lnTo>
                    <a:pt x="5621" y="2382"/>
                  </a:lnTo>
                  <a:lnTo>
                    <a:pt x="6621" y="2525"/>
                  </a:lnTo>
                  <a:cubicBezTo>
                    <a:pt x="6740" y="2549"/>
                    <a:pt x="6836" y="2620"/>
                    <a:pt x="6883" y="2740"/>
                  </a:cubicBezTo>
                  <a:cubicBezTo>
                    <a:pt x="6907" y="2859"/>
                    <a:pt x="6883" y="2978"/>
                    <a:pt x="6812" y="3073"/>
                  </a:cubicBezTo>
                  <a:lnTo>
                    <a:pt x="6097" y="3764"/>
                  </a:lnTo>
                  <a:lnTo>
                    <a:pt x="6264" y="4764"/>
                  </a:lnTo>
                  <a:cubicBezTo>
                    <a:pt x="6288" y="4883"/>
                    <a:pt x="6240" y="5002"/>
                    <a:pt x="6145" y="5050"/>
                  </a:cubicBezTo>
                  <a:cubicBezTo>
                    <a:pt x="6090" y="5091"/>
                    <a:pt x="6018" y="5117"/>
                    <a:pt x="5949" y="5117"/>
                  </a:cubicBezTo>
                  <a:cubicBezTo>
                    <a:pt x="5900" y="5117"/>
                    <a:pt x="5851" y="5103"/>
                    <a:pt x="5811" y="5073"/>
                  </a:cubicBezTo>
                  <a:lnTo>
                    <a:pt x="4907" y="4621"/>
                  </a:lnTo>
                  <a:lnTo>
                    <a:pt x="4025" y="5073"/>
                  </a:lnTo>
                  <a:cubicBezTo>
                    <a:pt x="3978" y="5097"/>
                    <a:pt x="3930" y="5121"/>
                    <a:pt x="3883" y="5121"/>
                  </a:cubicBezTo>
                  <a:cubicBezTo>
                    <a:pt x="3811" y="5121"/>
                    <a:pt x="3740" y="5097"/>
                    <a:pt x="3692" y="5050"/>
                  </a:cubicBezTo>
                  <a:cubicBezTo>
                    <a:pt x="3597" y="5002"/>
                    <a:pt x="3549" y="4883"/>
                    <a:pt x="3573" y="4764"/>
                  </a:cubicBezTo>
                  <a:lnTo>
                    <a:pt x="3740" y="3764"/>
                  </a:lnTo>
                  <a:lnTo>
                    <a:pt x="3001" y="3073"/>
                  </a:lnTo>
                  <a:cubicBezTo>
                    <a:pt x="2930" y="2978"/>
                    <a:pt x="2906" y="2859"/>
                    <a:pt x="2930" y="2740"/>
                  </a:cubicBezTo>
                  <a:cubicBezTo>
                    <a:pt x="2978" y="2620"/>
                    <a:pt x="3073" y="2549"/>
                    <a:pt x="3192" y="2525"/>
                  </a:cubicBezTo>
                  <a:lnTo>
                    <a:pt x="4192" y="2382"/>
                  </a:lnTo>
                  <a:lnTo>
                    <a:pt x="4621" y="1501"/>
                  </a:lnTo>
                  <a:cubicBezTo>
                    <a:pt x="4680" y="1382"/>
                    <a:pt x="4793" y="1323"/>
                    <a:pt x="4907" y="1323"/>
                  </a:cubicBezTo>
                  <a:close/>
                  <a:moveTo>
                    <a:pt x="1977" y="1"/>
                  </a:moveTo>
                  <a:cubicBezTo>
                    <a:pt x="1811" y="1"/>
                    <a:pt x="1692" y="144"/>
                    <a:pt x="1692" y="310"/>
                  </a:cubicBezTo>
                  <a:lnTo>
                    <a:pt x="1692" y="906"/>
                  </a:lnTo>
                  <a:lnTo>
                    <a:pt x="1144" y="906"/>
                  </a:lnTo>
                  <a:cubicBezTo>
                    <a:pt x="525" y="906"/>
                    <a:pt x="1" y="1406"/>
                    <a:pt x="1" y="2049"/>
                  </a:cubicBezTo>
                  <a:lnTo>
                    <a:pt x="1" y="3097"/>
                  </a:lnTo>
                  <a:cubicBezTo>
                    <a:pt x="1" y="4430"/>
                    <a:pt x="1001" y="5550"/>
                    <a:pt x="2335" y="5693"/>
                  </a:cubicBezTo>
                  <a:cubicBezTo>
                    <a:pt x="2787" y="6264"/>
                    <a:pt x="3382" y="6669"/>
                    <a:pt x="4073" y="6859"/>
                  </a:cubicBezTo>
                  <a:lnTo>
                    <a:pt x="4073" y="8860"/>
                  </a:lnTo>
                  <a:lnTo>
                    <a:pt x="3430" y="8860"/>
                  </a:lnTo>
                  <a:cubicBezTo>
                    <a:pt x="3413" y="8859"/>
                    <a:pt x="3396" y="8859"/>
                    <a:pt x="3380" y="8859"/>
                  </a:cubicBezTo>
                  <a:cubicBezTo>
                    <a:pt x="2901" y="8859"/>
                    <a:pt x="2496" y="9185"/>
                    <a:pt x="2335" y="9646"/>
                  </a:cubicBezTo>
                  <a:lnTo>
                    <a:pt x="2096" y="10313"/>
                  </a:lnTo>
                  <a:cubicBezTo>
                    <a:pt x="2073" y="10408"/>
                    <a:pt x="2096" y="10527"/>
                    <a:pt x="2144" y="10598"/>
                  </a:cubicBezTo>
                  <a:cubicBezTo>
                    <a:pt x="2216" y="10694"/>
                    <a:pt x="2311" y="10741"/>
                    <a:pt x="2406" y="10741"/>
                  </a:cubicBezTo>
                  <a:lnTo>
                    <a:pt x="7431" y="10741"/>
                  </a:lnTo>
                  <a:cubicBezTo>
                    <a:pt x="7526" y="10741"/>
                    <a:pt x="7621" y="10694"/>
                    <a:pt x="7693" y="10598"/>
                  </a:cubicBezTo>
                  <a:cubicBezTo>
                    <a:pt x="7740" y="10527"/>
                    <a:pt x="7764" y="10408"/>
                    <a:pt x="7740" y="10313"/>
                  </a:cubicBezTo>
                  <a:lnTo>
                    <a:pt x="7502" y="9646"/>
                  </a:lnTo>
                  <a:cubicBezTo>
                    <a:pt x="7341" y="9185"/>
                    <a:pt x="6936" y="8859"/>
                    <a:pt x="6457" y="8859"/>
                  </a:cubicBezTo>
                  <a:cubicBezTo>
                    <a:pt x="6440" y="8859"/>
                    <a:pt x="6424" y="8859"/>
                    <a:pt x="6407" y="8860"/>
                  </a:cubicBezTo>
                  <a:lnTo>
                    <a:pt x="5764" y="8860"/>
                  </a:lnTo>
                  <a:lnTo>
                    <a:pt x="5764" y="6859"/>
                  </a:lnTo>
                  <a:cubicBezTo>
                    <a:pt x="6454" y="6669"/>
                    <a:pt x="7050" y="6264"/>
                    <a:pt x="7502" y="5693"/>
                  </a:cubicBezTo>
                  <a:cubicBezTo>
                    <a:pt x="8836" y="5550"/>
                    <a:pt x="9836" y="4430"/>
                    <a:pt x="9836" y="3073"/>
                  </a:cubicBezTo>
                  <a:lnTo>
                    <a:pt x="9836" y="2049"/>
                  </a:lnTo>
                  <a:cubicBezTo>
                    <a:pt x="9836" y="1420"/>
                    <a:pt x="9335" y="905"/>
                    <a:pt x="8734" y="905"/>
                  </a:cubicBezTo>
                  <a:cubicBezTo>
                    <a:pt x="8720" y="905"/>
                    <a:pt x="8707" y="905"/>
                    <a:pt x="8693" y="906"/>
                  </a:cubicBezTo>
                  <a:lnTo>
                    <a:pt x="8169" y="906"/>
                  </a:lnTo>
                  <a:lnTo>
                    <a:pt x="8169" y="334"/>
                  </a:lnTo>
                  <a:cubicBezTo>
                    <a:pt x="8169" y="144"/>
                    <a:pt x="8026" y="1"/>
                    <a:pt x="78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5" name="Google Shape;11545;p163"/>
          <p:cNvGrpSpPr/>
          <p:nvPr/>
        </p:nvGrpSpPr>
        <p:grpSpPr>
          <a:xfrm>
            <a:off x="3300816" y="4001637"/>
            <a:ext cx="308502" cy="350523"/>
            <a:chOff x="2808875" y="4075825"/>
            <a:chExt cx="236400" cy="268600"/>
          </a:xfrm>
        </p:grpSpPr>
        <p:sp>
          <p:nvSpPr>
            <p:cNvPr id="11546" name="Google Shape;11546;p163"/>
            <p:cNvSpPr/>
            <p:nvPr/>
          </p:nvSpPr>
          <p:spPr>
            <a:xfrm>
              <a:off x="2904150" y="4152100"/>
              <a:ext cx="63125" cy="63125"/>
            </a:xfrm>
            <a:custGeom>
              <a:avLst/>
              <a:gdLst/>
              <a:ahLst/>
              <a:cxnLst/>
              <a:rect l="l" t="t" r="r" b="b"/>
              <a:pathLst>
                <a:path w="2525" h="2525" extrusionOk="0">
                  <a:moveTo>
                    <a:pt x="1262" y="0"/>
                  </a:moveTo>
                  <a:cubicBezTo>
                    <a:pt x="572" y="0"/>
                    <a:pt x="0" y="572"/>
                    <a:pt x="0" y="1262"/>
                  </a:cubicBezTo>
                  <a:cubicBezTo>
                    <a:pt x="0" y="1953"/>
                    <a:pt x="572" y="2525"/>
                    <a:pt x="1262" y="2525"/>
                  </a:cubicBezTo>
                  <a:cubicBezTo>
                    <a:pt x="1953" y="2525"/>
                    <a:pt x="2525" y="1953"/>
                    <a:pt x="2525" y="1262"/>
                  </a:cubicBezTo>
                  <a:cubicBezTo>
                    <a:pt x="2525" y="572"/>
                    <a:pt x="1953" y="0"/>
                    <a:pt x="12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7" name="Google Shape;11547;p163"/>
            <p:cNvSpPr/>
            <p:nvPr/>
          </p:nvSpPr>
          <p:spPr>
            <a:xfrm>
              <a:off x="2808875" y="4075825"/>
              <a:ext cx="236400" cy="268600"/>
            </a:xfrm>
            <a:custGeom>
              <a:avLst/>
              <a:gdLst/>
              <a:ahLst/>
              <a:cxnLst/>
              <a:rect l="l" t="t" r="r" b="b"/>
              <a:pathLst>
                <a:path w="9456" h="10744" extrusionOk="0">
                  <a:moveTo>
                    <a:pt x="5085" y="1605"/>
                  </a:moveTo>
                  <a:cubicBezTo>
                    <a:pt x="5246" y="1605"/>
                    <a:pt x="5407" y="1706"/>
                    <a:pt x="5407" y="1908"/>
                  </a:cubicBezTo>
                  <a:lnTo>
                    <a:pt x="5407" y="2456"/>
                  </a:lnTo>
                  <a:cubicBezTo>
                    <a:pt x="5835" y="2527"/>
                    <a:pt x="6240" y="2766"/>
                    <a:pt x="6526" y="3123"/>
                  </a:cubicBezTo>
                  <a:lnTo>
                    <a:pt x="7026" y="2837"/>
                  </a:lnTo>
                  <a:cubicBezTo>
                    <a:pt x="7063" y="2807"/>
                    <a:pt x="7102" y="2794"/>
                    <a:pt x="7141" y="2794"/>
                  </a:cubicBezTo>
                  <a:cubicBezTo>
                    <a:pt x="7375" y="2794"/>
                    <a:pt x="7598" y="3282"/>
                    <a:pt x="7312" y="3385"/>
                  </a:cubicBezTo>
                  <a:lnTo>
                    <a:pt x="6836" y="3671"/>
                  </a:lnTo>
                  <a:cubicBezTo>
                    <a:pt x="6907" y="3861"/>
                    <a:pt x="6955" y="4099"/>
                    <a:pt x="6955" y="4313"/>
                  </a:cubicBezTo>
                  <a:lnTo>
                    <a:pt x="6979" y="4313"/>
                  </a:lnTo>
                  <a:cubicBezTo>
                    <a:pt x="6979" y="4552"/>
                    <a:pt x="6931" y="4766"/>
                    <a:pt x="6860" y="4980"/>
                  </a:cubicBezTo>
                  <a:lnTo>
                    <a:pt x="7336" y="5242"/>
                  </a:lnTo>
                  <a:cubicBezTo>
                    <a:pt x="7631" y="5379"/>
                    <a:pt x="7536" y="5841"/>
                    <a:pt x="7216" y="5841"/>
                  </a:cubicBezTo>
                  <a:cubicBezTo>
                    <a:pt x="7201" y="5841"/>
                    <a:pt x="7185" y="5840"/>
                    <a:pt x="7169" y="5838"/>
                  </a:cubicBezTo>
                  <a:cubicBezTo>
                    <a:pt x="7121" y="5838"/>
                    <a:pt x="7050" y="5838"/>
                    <a:pt x="7026" y="5814"/>
                  </a:cubicBezTo>
                  <a:lnTo>
                    <a:pt x="6526" y="5528"/>
                  </a:lnTo>
                  <a:cubicBezTo>
                    <a:pt x="6240" y="5885"/>
                    <a:pt x="5835" y="6100"/>
                    <a:pt x="5407" y="6171"/>
                  </a:cubicBezTo>
                  <a:lnTo>
                    <a:pt x="5407" y="6743"/>
                  </a:lnTo>
                  <a:cubicBezTo>
                    <a:pt x="5407" y="6945"/>
                    <a:pt x="5246" y="7046"/>
                    <a:pt x="5085" y="7046"/>
                  </a:cubicBezTo>
                  <a:cubicBezTo>
                    <a:pt x="4925" y="7046"/>
                    <a:pt x="4764" y="6945"/>
                    <a:pt x="4764" y="6743"/>
                  </a:cubicBezTo>
                  <a:lnTo>
                    <a:pt x="4764" y="6171"/>
                  </a:lnTo>
                  <a:cubicBezTo>
                    <a:pt x="4335" y="6100"/>
                    <a:pt x="3930" y="5885"/>
                    <a:pt x="3645" y="5528"/>
                  </a:cubicBezTo>
                  <a:lnTo>
                    <a:pt x="3168" y="5814"/>
                  </a:lnTo>
                  <a:cubicBezTo>
                    <a:pt x="3121" y="5838"/>
                    <a:pt x="3049" y="5838"/>
                    <a:pt x="3002" y="5838"/>
                  </a:cubicBezTo>
                  <a:cubicBezTo>
                    <a:pt x="2985" y="5840"/>
                    <a:pt x="2970" y="5841"/>
                    <a:pt x="2955" y="5841"/>
                  </a:cubicBezTo>
                  <a:cubicBezTo>
                    <a:pt x="2634" y="5841"/>
                    <a:pt x="2539" y="5379"/>
                    <a:pt x="2835" y="5242"/>
                  </a:cubicBezTo>
                  <a:lnTo>
                    <a:pt x="3311" y="4980"/>
                  </a:lnTo>
                  <a:cubicBezTo>
                    <a:pt x="3168" y="4552"/>
                    <a:pt x="3168" y="4075"/>
                    <a:pt x="3311" y="3671"/>
                  </a:cubicBezTo>
                  <a:lnTo>
                    <a:pt x="2835" y="3385"/>
                  </a:lnTo>
                  <a:cubicBezTo>
                    <a:pt x="2531" y="3202"/>
                    <a:pt x="2710" y="2796"/>
                    <a:pt x="3004" y="2796"/>
                  </a:cubicBezTo>
                  <a:cubicBezTo>
                    <a:pt x="3056" y="2796"/>
                    <a:pt x="3111" y="2809"/>
                    <a:pt x="3168" y="2837"/>
                  </a:cubicBezTo>
                  <a:lnTo>
                    <a:pt x="3645" y="3123"/>
                  </a:lnTo>
                  <a:cubicBezTo>
                    <a:pt x="3930" y="2766"/>
                    <a:pt x="4335" y="2527"/>
                    <a:pt x="4764" y="2456"/>
                  </a:cubicBezTo>
                  <a:lnTo>
                    <a:pt x="4764" y="1908"/>
                  </a:lnTo>
                  <a:cubicBezTo>
                    <a:pt x="4764" y="1706"/>
                    <a:pt x="4925" y="1605"/>
                    <a:pt x="5085" y="1605"/>
                  </a:cubicBezTo>
                  <a:close/>
                  <a:moveTo>
                    <a:pt x="5046" y="1"/>
                  </a:moveTo>
                  <a:cubicBezTo>
                    <a:pt x="5000" y="1"/>
                    <a:pt x="4953" y="2"/>
                    <a:pt x="4907" y="3"/>
                  </a:cubicBezTo>
                  <a:cubicBezTo>
                    <a:pt x="2621" y="98"/>
                    <a:pt x="811" y="1980"/>
                    <a:pt x="787" y="4266"/>
                  </a:cubicBezTo>
                  <a:lnTo>
                    <a:pt x="144" y="6171"/>
                  </a:lnTo>
                  <a:cubicBezTo>
                    <a:pt x="1" y="6647"/>
                    <a:pt x="334" y="7147"/>
                    <a:pt x="834" y="7147"/>
                  </a:cubicBezTo>
                  <a:lnTo>
                    <a:pt x="1406" y="7147"/>
                  </a:lnTo>
                  <a:lnTo>
                    <a:pt x="1406" y="8076"/>
                  </a:lnTo>
                  <a:cubicBezTo>
                    <a:pt x="1406" y="8719"/>
                    <a:pt x="1930" y="9243"/>
                    <a:pt x="2573" y="9243"/>
                  </a:cubicBezTo>
                  <a:lnTo>
                    <a:pt x="3287" y="9243"/>
                  </a:lnTo>
                  <a:lnTo>
                    <a:pt x="3287" y="10434"/>
                  </a:lnTo>
                  <a:cubicBezTo>
                    <a:pt x="3287" y="10600"/>
                    <a:pt x="3430" y="10743"/>
                    <a:pt x="3621" y="10743"/>
                  </a:cubicBezTo>
                  <a:lnTo>
                    <a:pt x="7788" y="10743"/>
                  </a:lnTo>
                  <a:cubicBezTo>
                    <a:pt x="7979" y="10743"/>
                    <a:pt x="8122" y="10600"/>
                    <a:pt x="8122" y="10434"/>
                  </a:cubicBezTo>
                  <a:lnTo>
                    <a:pt x="8122" y="7338"/>
                  </a:lnTo>
                  <a:cubicBezTo>
                    <a:pt x="9003" y="6457"/>
                    <a:pt x="9455" y="5195"/>
                    <a:pt x="9360" y="3932"/>
                  </a:cubicBezTo>
                  <a:cubicBezTo>
                    <a:pt x="9173" y="1692"/>
                    <a:pt x="7295" y="1"/>
                    <a:pt x="50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8" name="Google Shape;11548;p163"/>
          <p:cNvGrpSpPr/>
          <p:nvPr/>
        </p:nvGrpSpPr>
        <p:grpSpPr>
          <a:xfrm>
            <a:off x="4056019" y="4001637"/>
            <a:ext cx="308469" cy="350523"/>
            <a:chOff x="3387575" y="4075825"/>
            <a:chExt cx="236375" cy="268600"/>
          </a:xfrm>
        </p:grpSpPr>
        <p:sp>
          <p:nvSpPr>
            <p:cNvPr id="11549" name="Google Shape;11549;p163"/>
            <p:cNvSpPr/>
            <p:nvPr/>
          </p:nvSpPr>
          <p:spPr>
            <a:xfrm>
              <a:off x="3491175" y="4249150"/>
              <a:ext cx="47050" cy="16100"/>
            </a:xfrm>
            <a:custGeom>
              <a:avLst/>
              <a:gdLst/>
              <a:ahLst/>
              <a:cxnLst/>
              <a:rect l="l" t="t" r="r" b="b"/>
              <a:pathLst>
                <a:path w="1882" h="644" extrusionOk="0">
                  <a:moveTo>
                    <a:pt x="0" y="0"/>
                  </a:moveTo>
                  <a:lnTo>
                    <a:pt x="0" y="548"/>
                  </a:lnTo>
                  <a:cubicBezTo>
                    <a:pt x="0" y="595"/>
                    <a:pt x="24" y="643"/>
                    <a:pt x="96" y="643"/>
                  </a:cubicBezTo>
                  <a:lnTo>
                    <a:pt x="1763" y="643"/>
                  </a:lnTo>
                  <a:cubicBezTo>
                    <a:pt x="1834" y="643"/>
                    <a:pt x="1882" y="595"/>
                    <a:pt x="1882" y="548"/>
                  </a:cubicBezTo>
                  <a:lnTo>
                    <a:pt x="188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0" name="Google Shape;11550;p163"/>
            <p:cNvSpPr/>
            <p:nvPr/>
          </p:nvSpPr>
          <p:spPr>
            <a:xfrm>
              <a:off x="3447975" y="4123750"/>
              <a:ext cx="130150" cy="109925"/>
            </a:xfrm>
            <a:custGeom>
              <a:avLst/>
              <a:gdLst/>
              <a:ahLst/>
              <a:cxnLst/>
              <a:rect l="l" t="t" r="r" b="b"/>
              <a:pathLst>
                <a:path w="5206" h="4397" extrusionOk="0">
                  <a:moveTo>
                    <a:pt x="2642" y="0"/>
                  </a:moveTo>
                  <a:cubicBezTo>
                    <a:pt x="962" y="0"/>
                    <a:pt x="0" y="2008"/>
                    <a:pt x="1181" y="3301"/>
                  </a:cubicBezTo>
                  <a:cubicBezTo>
                    <a:pt x="1443" y="3611"/>
                    <a:pt x="1633" y="3992"/>
                    <a:pt x="1681" y="4397"/>
                  </a:cubicBezTo>
                  <a:lnTo>
                    <a:pt x="2348" y="4397"/>
                  </a:lnTo>
                  <a:lnTo>
                    <a:pt x="2348" y="2730"/>
                  </a:lnTo>
                  <a:lnTo>
                    <a:pt x="1800" y="2206"/>
                  </a:lnTo>
                  <a:cubicBezTo>
                    <a:pt x="1580" y="1968"/>
                    <a:pt x="1783" y="1660"/>
                    <a:pt x="2029" y="1660"/>
                  </a:cubicBezTo>
                  <a:cubicBezTo>
                    <a:pt x="2103" y="1660"/>
                    <a:pt x="2181" y="1687"/>
                    <a:pt x="2252" y="1754"/>
                  </a:cubicBezTo>
                  <a:lnTo>
                    <a:pt x="2657" y="2158"/>
                  </a:lnTo>
                  <a:lnTo>
                    <a:pt x="3062" y="1754"/>
                  </a:lnTo>
                  <a:cubicBezTo>
                    <a:pt x="3128" y="1687"/>
                    <a:pt x="3203" y="1660"/>
                    <a:pt x="3276" y="1660"/>
                  </a:cubicBezTo>
                  <a:cubicBezTo>
                    <a:pt x="3517" y="1660"/>
                    <a:pt x="3734" y="1968"/>
                    <a:pt x="3514" y="2206"/>
                  </a:cubicBezTo>
                  <a:lnTo>
                    <a:pt x="2967" y="2730"/>
                  </a:lnTo>
                  <a:lnTo>
                    <a:pt x="2967" y="4397"/>
                  </a:lnTo>
                  <a:lnTo>
                    <a:pt x="3634" y="4397"/>
                  </a:lnTo>
                  <a:cubicBezTo>
                    <a:pt x="3681" y="3992"/>
                    <a:pt x="3872" y="3611"/>
                    <a:pt x="4157" y="3301"/>
                  </a:cubicBezTo>
                  <a:cubicBezTo>
                    <a:pt x="5205" y="2087"/>
                    <a:pt x="4467" y="182"/>
                    <a:pt x="2895" y="15"/>
                  </a:cubicBezTo>
                  <a:cubicBezTo>
                    <a:pt x="2809" y="5"/>
                    <a:pt x="2725" y="0"/>
                    <a:pt x="26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1" name="Google Shape;11551;p163"/>
            <p:cNvSpPr/>
            <p:nvPr/>
          </p:nvSpPr>
          <p:spPr>
            <a:xfrm>
              <a:off x="3387575" y="4075825"/>
              <a:ext cx="236375" cy="268600"/>
            </a:xfrm>
            <a:custGeom>
              <a:avLst/>
              <a:gdLst/>
              <a:ahLst/>
              <a:cxnLst/>
              <a:rect l="l" t="t" r="r" b="b"/>
              <a:pathLst>
                <a:path w="9455" h="10744" extrusionOk="0">
                  <a:moveTo>
                    <a:pt x="5097" y="1313"/>
                  </a:moveTo>
                  <a:cubicBezTo>
                    <a:pt x="7335" y="1313"/>
                    <a:pt x="8526" y="3956"/>
                    <a:pt x="7050" y="5647"/>
                  </a:cubicBezTo>
                  <a:lnTo>
                    <a:pt x="7050" y="5623"/>
                  </a:lnTo>
                  <a:cubicBezTo>
                    <a:pt x="6788" y="5885"/>
                    <a:pt x="6645" y="6242"/>
                    <a:pt x="6645" y="6600"/>
                  </a:cubicBezTo>
                  <a:lnTo>
                    <a:pt x="6645" y="7481"/>
                  </a:lnTo>
                  <a:cubicBezTo>
                    <a:pt x="6645" y="7862"/>
                    <a:pt x="6311" y="8195"/>
                    <a:pt x="5907" y="8195"/>
                  </a:cubicBezTo>
                  <a:lnTo>
                    <a:pt x="4240" y="8195"/>
                  </a:lnTo>
                  <a:cubicBezTo>
                    <a:pt x="3835" y="8195"/>
                    <a:pt x="3501" y="7862"/>
                    <a:pt x="3525" y="7481"/>
                  </a:cubicBezTo>
                  <a:lnTo>
                    <a:pt x="3525" y="6623"/>
                  </a:lnTo>
                  <a:cubicBezTo>
                    <a:pt x="3501" y="6266"/>
                    <a:pt x="3382" y="5909"/>
                    <a:pt x="3120" y="5647"/>
                  </a:cubicBezTo>
                  <a:cubicBezTo>
                    <a:pt x="1644" y="3956"/>
                    <a:pt x="2835" y="1313"/>
                    <a:pt x="5097" y="1313"/>
                  </a:cubicBezTo>
                  <a:close/>
                  <a:moveTo>
                    <a:pt x="5044" y="1"/>
                  </a:moveTo>
                  <a:cubicBezTo>
                    <a:pt x="4998" y="1"/>
                    <a:pt x="4952" y="2"/>
                    <a:pt x="4906" y="3"/>
                  </a:cubicBezTo>
                  <a:cubicBezTo>
                    <a:pt x="2620" y="98"/>
                    <a:pt x="810" y="1980"/>
                    <a:pt x="787" y="4266"/>
                  </a:cubicBezTo>
                  <a:lnTo>
                    <a:pt x="144" y="6171"/>
                  </a:lnTo>
                  <a:cubicBezTo>
                    <a:pt x="1" y="6647"/>
                    <a:pt x="334" y="7147"/>
                    <a:pt x="834" y="7147"/>
                  </a:cubicBezTo>
                  <a:lnTo>
                    <a:pt x="1406" y="7147"/>
                  </a:lnTo>
                  <a:lnTo>
                    <a:pt x="1406" y="8076"/>
                  </a:lnTo>
                  <a:cubicBezTo>
                    <a:pt x="1406" y="8719"/>
                    <a:pt x="1930" y="9243"/>
                    <a:pt x="2573" y="9243"/>
                  </a:cubicBezTo>
                  <a:lnTo>
                    <a:pt x="3287" y="9243"/>
                  </a:lnTo>
                  <a:lnTo>
                    <a:pt x="3287" y="10434"/>
                  </a:lnTo>
                  <a:cubicBezTo>
                    <a:pt x="3287" y="10600"/>
                    <a:pt x="3430" y="10743"/>
                    <a:pt x="3620" y="10743"/>
                  </a:cubicBezTo>
                  <a:lnTo>
                    <a:pt x="7788" y="10743"/>
                  </a:lnTo>
                  <a:cubicBezTo>
                    <a:pt x="7978" y="10743"/>
                    <a:pt x="8121" y="10600"/>
                    <a:pt x="8121" y="10434"/>
                  </a:cubicBezTo>
                  <a:lnTo>
                    <a:pt x="8121" y="7338"/>
                  </a:lnTo>
                  <a:cubicBezTo>
                    <a:pt x="9003" y="6457"/>
                    <a:pt x="9455" y="5195"/>
                    <a:pt x="9360" y="3932"/>
                  </a:cubicBezTo>
                  <a:cubicBezTo>
                    <a:pt x="9173" y="1692"/>
                    <a:pt x="7271" y="1"/>
                    <a:pt x="50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2" name="Google Shape;11552;p163"/>
          <p:cNvGrpSpPr/>
          <p:nvPr/>
        </p:nvGrpSpPr>
        <p:grpSpPr>
          <a:xfrm>
            <a:off x="4813539" y="4001637"/>
            <a:ext cx="306153" cy="350523"/>
            <a:chOff x="3968050" y="4075825"/>
            <a:chExt cx="234600" cy="268600"/>
          </a:xfrm>
        </p:grpSpPr>
        <p:sp>
          <p:nvSpPr>
            <p:cNvPr id="11553" name="Google Shape;11553;p163"/>
            <p:cNvSpPr/>
            <p:nvPr/>
          </p:nvSpPr>
          <p:spPr>
            <a:xfrm>
              <a:off x="4085350" y="4212825"/>
              <a:ext cx="15500" cy="15500"/>
            </a:xfrm>
            <a:custGeom>
              <a:avLst/>
              <a:gdLst/>
              <a:ahLst/>
              <a:cxnLst/>
              <a:rect l="l" t="t" r="r" b="b"/>
              <a:pathLst>
                <a:path w="620" h="620" extrusionOk="0">
                  <a:moveTo>
                    <a:pt x="310" y="0"/>
                  </a:moveTo>
                  <a:cubicBezTo>
                    <a:pt x="143" y="0"/>
                    <a:pt x="0" y="143"/>
                    <a:pt x="0" y="310"/>
                  </a:cubicBezTo>
                  <a:cubicBezTo>
                    <a:pt x="0" y="477"/>
                    <a:pt x="143" y="620"/>
                    <a:pt x="310" y="620"/>
                  </a:cubicBezTo>
                  <a:cubicBezTo>
                    <a:pt x="476" y="620"/>
                    <a:pt x="619" y="477"/>
                    <a:pt x="619" y="310"/>
                  </a:cubicBezTo>
                  <a:cubicBezTo>
                    <a:pt x="619" y="143"/>
                    <a:pt x="476" y="0"/>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4" name="Google Shape;11554;p163"/>
            <p:cNvSpPr/>
            <p:nvPr/>
          </p:nvSpPr>
          <p:spPr>
            <a:xfrm>
              <a:off x="3968050" y="4075825"/>
              <a:ext cx="234600" cy="268600"/>
            </a:xfrm>
            <a:custGeom>
              <a:avLst/>
              <a:gdLst/>
              <a:ahLst/>
              <a:cxnLst/>
              <a:rect l="l" t="t" r="r" b="b"/>
              <a:pathLst>
                <a:path w="9384" h="10744" extrusionOk="0">
                  <a:moveTo>
                    <a:pt x="5002" y="1384"/>
                  </a:moveTo>
                  <a:cubicBezTo>
                    <a:pt x="6645" y="1384"/>
                    <a:pt x="8002" y="2694"/>
                    <a:pt x="8050" y="4337"/>
                  </a:cubicBezTo>
                  <a:cubicBezTo>
                    <a:pt x="8050" y="4504"/>
                    <a:pt x="7907" y="4647"/>
                    <a:pt x="7740" y="4647"/>
                  </a:cubicBezTo>
                  <a:lnTo>
                    <a:pt x="7097" y="4647"/>
                  </a:lnTo>
                  <a:cubicBezTo>
                    <a:pt x="6716" y="4599"/>
                    <a:pt x="6716" y="4052"/>
                    <a:pt x="7097" y="4004"/>
                  </a:cubicBezTo>
                  <a:lnTo>
                    <a:pt x="7383" y="4004"/>
                  </a:lnTo>
                  <a:cubicBezTo>
                    <a:pt x="7336" y="3599"/>
                    <a:pt x="7169" y="3194"/>
                    <a:pt x="6907" y="2861"/>
                  </a:cubicBezTo>
                  <a:lnTo>
                    <a:pt x="6716" y="3075"/>
                  </a:lnTo>
                  <a:cubicBezTo>
                    <a:pt x="6645" y="3123"/>
                    <a:pt x="6574" y="3170"/>
                    <a:pt x="6478" y="3170"/>
                  </a:cubicBezTo>
                  <a:cubicBezTo>
                    <a:pt x="6216" y="3147"/>
                    <a:pt x="6073" y="2813"/>
                    <a:pt x="6264" y="2623"/>
                  </a:cubicBezTo>
                  <a:lnTo>
                    <a:pt x="6478" y="2408"/>
                  </a:lnTo>
                  <a:cubicBezTo>
                    <a:pt x="6145" y="2170"/>
                    <a:pt x="5740" y="2004"/>
                    <a:pt x="5311" y="1932"/>
                  </a:cubicBezTo>
                  <a:lnTo>
                    <a:pt x="5311" y="2242"/>
                  </a:lnTo>
                  <a:cubicBezTo>
                    <a:pt x="5335" y="2468"/>
                    <a:pt x="5168" y="2581"/>
                    <a:pt x="5002" y="2581"/>
                  </a:cubicBezTo>
                  <a:cubicBezTo>
                    <a:pt x="4835" y="2581"/>
                    <a:pt x="4668" y="2468"/>
                    <a:pt x="4692" y="2242"/>
                  </a:cubicBezTo>
                  <a:lnTo>
                    <a:pt x="4692" y="1932"/>
                  </a:lnTo>
                  <a:cubicBezTo>
                    <a:pt x="4264" y="2004"/>
                    <a:pt x="3883" y="2170"/>
                    <a:pt x="3549" y="2408"/>
                  </a:cubicBezTo>
                  <a:lnTo>
                    <a:pt x="3740" y="2623"/>
                  </a:lnTo>
                  <a:cubicBezTo>
                    <a:pt x="3859" y="2742"/>
                    <a:pt x="3859" y="2956"/>
                    <a:pt x="3740" y="3075"/>
                  </a:cubicBezTo>
                  <a:cubicBezTo>
                    <a:pt x="3692" y="3123"/>
                    <a:pt x="3621" y="3170"/>
                    <a:pt x="3525" y="3170"/>
                  </a:cubicBezTo>
                  <a:cubicBezTo>
                    <a:pt x="3454" y="3170"/>
                    <a:pt x="3359" y="3123"/>
                    <a:pt x="3311" y="3075"/>
                  </a:cubicBezTo>
                  <a:lnTo>
                    <a:pt x="3097" y="2861"/>
                  </a:lnTo>
                  <a:cubicBezTo>
                    <a:pt x="2835" y="3194"/>
                    <a:pt x="2668" y="3599"/>
                    <a:pt x="2620" y="4004"/>
                  </a:cubicBezTo>
                  <a:lnTo>
                    <a:pt x="2906" y="4004"/>
                  </a:lnTo>
                  <a:cubicBezTo>
                    <a:pt x="2921" y="4002"/>
                    <a:pt x="2935" y="4002"/>
                    <a:pt x="2949" y="4002"/>
                  </a:cubicBezTo>
                  <a:cubicBezTo>
                    <a:pt x="3368" y="4002"/>
                    <a:pt x="3368" y="4649"/>
                    <a:pt x="2949" y="4649"/>
                  </a:cubicBezTo>
                  <a:cubicBezTo>
                    <a:pt x="2935" y="4649"/>
                    <a:pt x="2921" y="4648"/>
                    <a:pt x="2906" y="4647"/>
                  </a:cubicBezTo>
                  <a:lnTo>
                    <a:pt x="2287" y="4647"/>
                  </a:lnTo>
                  <a:cubicBezTo>
                    <a:pt x="2120" y="4647"/>
                    <a:pt x="1977" y="4504"/>
                    <a:pt x="1977" y="4337"/>
                  </a:cubicBezTo>
                  <a:cubicBezTo>
                    <a:pt x="2025" y="2694"/>
                    <a:pt x="3382" y="1384"/>
                    <a:pt x="5002" y="1384"/>
                  </a:cubicBezTo>
                  <a:close/>
                  <a:moveTo>
                    <a:pt x="5017" y="3194"/>
                  </a:moveTo>
                  <a:cubicBezTo>
                    <a:pt x="5163" y="3194"/>
                    <a:pt x="5311" y="3289"/>
                    <a:pt x="5335" y="3480"/>
                  </a:cubicBezTo>
                  <a:lnTo>
                    <a:pt x="5335" y="4885"/>
                  </a:lnTo>
                  <a:cubicBezTo>
                    <a:pt x="6327" y="5263"/>
                    <a:pt x="6078" y="6719"/>
                    <a:pt x="5027" y="6719"/>
                  </a:cubicBezTo>
                  <a:cubicBezTo>
                    <a:pt x="5019" y="6719"/>
                    <a:pt x="5010" y="6719"/>
                    <a:pt x="5002" y="6719"/>
                  </a:cubicBezTo>
                  <a:cubicBezTo>
                    <a:pt x="3954" y="6695"/>
                    <a:pt x="3716" y="5242"/>
                    <a:pt x="4716" y="4885"/>
                  </a:cubicBezTo>
                  <a:lnTo>
                    <a:pt x="4716" y="3480"/>
                  </a:lnTo>
                  <a:cubicBezTo>
                    <a:pt x="4728" y="3289"/>
                    <a:pt x="4871" y="3194"/>
                    <a:pt x="5017" y="3194"/>
                  </a:cubicBezTo>
                  <a:close/>
                  <a:moveTo>
                    <a:pt x="4974" y="1"/>
                  </a:moveTo>
                  <a:cubicBezTo>
                    <a:pt x="4928" y="1"/>
                    <a:pt x="4882" y="2"/>
                    <a:pt x="4835" y="3"/>
                  </a:cubicBezTo>
                  <a:cubicBezTo>
                    <a:pt x="2549" y="98"/>
                    <a:pt x="739" y="1980"/>
                    <a:pt x="715" y="4266"/>
                  </a:cubicBezTo>
                  <a:lnTo>
                    <a:pt x="72" y="6171"/>
                  </a:lnTo>
                  <a:cubicBezTo>
                    <a:pt x="1" y="6409"/>
                    <a:pt x="48" y="6647"/>
                    <a:pt x="191" y="6838"/>
                  </a:cubicBezTo>
                  <a:cubicBezTo>
                    <a:pt x="300" y="7012"/>
                    <a:pt x="509" y="7127"/>
                    <a:pt x="726" y="7127"/>
                  </a:cubicBezTo>
                  <a:cubicBezTo>
                    <a:pt x="746" y="7127"/>
                    <a:pt x="766" y="7126"/>
                    <a:pt x="787" y="7124"/>
                  </a:cubicBezTo>
                  <a:lnTo>
                    <a:pt x="1358" y="7124"/>
                  </a:lnTo>
                  <a:lnTo>
                    <a:pt x="1358" y="8076"/>
                  </a:lnTo>
                  <a:cubicBezTo>
                    <a:pt x="1358" y="8719"/>
                    <a:pt x="1858" y="9219"/>
                    <a:pt x="2501" y="9219"/>
                  </a:cubicBezTo>
                  <a:lnTo>
                    <a:pt x="3240" y="9219"/>
                  </a:lnTo>
                  <a:lnTo>
                    <a:pt x="3240" y="10410"/>
                  </a:lnTo>
                  <a:cubicBezTo>
                    <a:pt x="3216" y="10600"/>
                    <a:pt x="3359" y="10743"/>
                    <a:pt x="3549" y="10743"/>
                  </a:cubicBezTo>
                  <a:lnTo>
                    <a:pt x="7740" y="10743"/>
                  </a:lnTo>
                  <a:cubicBezTo>
                    <a:pt x="7907" y="10743"/>
                    <a:pt x="8050" y="10600"/>
                    <a:pt x="8050" y="10434"/>
                  </a:cubicBezTo>
                  <a:lnTo>
                    <a:pt x="8050" y="7338"/>
                  </a:lnTo>
                  <a:cubicBezTo>
                    <a:pt x="8931" y="6457"/>
                    <a:pt x="9384" y="5195"/>
                    <a:pt x="9288" y="3932"/>
                  </a:cubicBezTo>
                  <a:cubicBezTo>
                    <a:pt x="9102" y="1692"/>
                    <a:pt x="7223" y="1"/>
                    <a:pt x="49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5" name="Google Shape;11555;p163"/>
          <p:cNvGrpSpPr/>
          <p:nvPr/>
        </p:nvGrpSpPr>
        <p:grpSpPr>
          <a:xfrm>
            <a:off x="5546982" y="4002942"/>
            <a:ext cx="369870" cy="350001"/>
            <a:chOff x="4530075" y="4076825"/>
            <a:chExt cx="283425" cy="268200"/>
          </a:xfrm>
        </p:grpSpPr>
        <p:sp>
          <p:nvSpPr>
            <p:cNvPr id="11556" name="Google Shape;11556;p163"/>
            <p:cNvSpPr/>
            <p:nvPr/>
          </p:nvSpPr>
          <p:spPr>
            <a:xfrm>
              <a:off x="4534250" y="4234475"/>
              <a:ext cx="61350" cy="52200"/>
            </a:xfrm>
            <a:custGeom>
              <a:avLst/>
              <a:gdLst/>
              <a:ahLst/>
              <a:cxnLst/>
              <a:rect l="l" t="t" r="r" b="b"/>
              <a:pathLst>
                <a:path w="2454" h="2088" extrusionOk="0">
                  <a:moveTo>
                    <a:pt x="1402" y="0"/>
                  </a:moveTo>
                  <a:cubicBezTo>
                    <a:pt x="1145" y="0"/>
                    <a:pt x="882" y="94"/>
                    <a:pt x="667" y="301"/>
                  </a:cubicBezTo>
                  <a:cubicBezTo>
                    <a:pt x="0" y="968"/>
                    <a:pt x="477" y="2087"/>
                    <a:pt x="1405" y="2087"/>
                  </a:cubicBezTo>
                  <a:cubicBezTo>
                    <a:pt x="1977" y="2087"/>
                    <a:pt x="2453" y="1635"/>
                    <a:pt x="2453" y="1040"/>
                  </a:cubicBezTo>
                  <a:cubicBezTo>
                    <a:pt x="2453" y="411"/>
                    <a:pt x="1940" y="0"/>
                    <a:pt x="14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7" name="Google Shape;11557;p163"/>
            <p:cNvSpPr/>
            <p:nvPr/>
          </p:nvSpPr>
          <p:spPr>
            <a:xfrm>
              <a:off x="4530075" y="4292600"/>
              <a:ext cx="78025" cy="52425"/>
            </a:xfrm>
            <a:custGeom>
              <a:avLst/>
              <a:gdLst/>
              <a:ahLst/>
              <a:cxnLst/>
              <a:rect l="l" t="t" r="r" b="b"/>
              <a:pathLst>
                <a:path w="3121" h="2097" extrusionOk="0">
                  <a:moveTo>
                    <a:pt x="501" y="1"/>
                  </a:moveTo>
                  <a:cubicBezTo>
                    <a:pt x="191" y="286"/>
                    <a:pt x="1" y="691"/>
                    <a:pt x="1" y="1120"/>
                  </a:cubicBezTo>
                  <a:lnTo>
                    <a:pt x="1" y="1787"/>
                  </a:lnTo>
                  <a:cubicBezTo>
                    <a:pt x="1" y="1953"/>
                    <a:pt x="144" y="2096"/>
                    <a:pt x="310" y="2096"/>
                  </a:cubicBezTo>
                  <a:lnTo>
                    <a:pt x="2811" y="2096"/>
                  </a:lnTo>
                  <a:cubicBezTo>
                    <a:pt x="2977" y="2096"/>
                    <a:pt x="3120" y="1953"/>
                    <a:pt x="3120" y="1787"/>
                  </a:cubicBezTo>
                  <a:lnTo>
                    <a:pt x="3120" y="1144"/>
                  </a:lnTo>
                  <a:cubicBezTo>
                    <a:pt x="3120" y="715"/>
                    <a:pt x="2977" y="286"/>
                    <a:pt x="2668" y="1"/>
                  </a:cubicBezTo>
                  <a:cubicBezTo>
                    <a:pt x="2346" y="262"/>
                    <a:pt x="1959" y="393"/>
                    <a:pt x="1575" y="393"/>
                  </a:cubicBezTo>
                  <a:cubicBezTo>
                    <a:pt x="1191" y="393"/>
                    <a:pt x="810" y="262"/>
                    <a:pt x="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8" name="Google Shape;11558;p163"/>
            <p:cNvSpPr/>
            <p:nvPr/>
          </p:nvSpPr>
          <p:spPr>
            <a:xfrm>
              <a:off x="4722975" y="4234475"/>
              <a:ext cx="61350" cy="52200"/>
            </a:xfrm>
            <a:custGeom>
              <a:avLst/>
              <a:gdLst/>
              <a:ahLst/>
              <a:cxnLst/>
              <a:rect l="l" t="t" r="r" b="b"/>
              <a:pathLst>
                <a:path w="2454" h="2088" extrusionOk="0">
                  <a:moveTo>
                    <a:pt x="1384" y="0"/>
                  </a:moveTo>
                  <a:cubicBezTo>
                    <a:pt x="1124" y="0"/>
                    <a:pt x="859" y="94"/>
                    <a:pt x="644" y="301"/>
                  </a:cubicBezTo>
                  <a:cubicBezTo>
                    <a:pt x="1" y="968"/>
                    <a:pt x="453" y="2087"/>
                    <a:pt x="1406" y="2087"/>
                  </a:cubicBezTo>
                  <a:cubicBezTo>
                    <a:pt x="1977" y="2087"/>
                    <a:pt x="2453" y="1635"/>
                    <a:pt x="2453" y="1040"/>
                  </a:cubicBezTo>
                  <a:cubicBezTo>
                    <a:pt x="2453" y="411"/>
                    <a:pt x="1929" y="0"/>
                    <a:pt x="13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9" name="Google Shape;11559;p163"/>
            <p:cNvSpPr/>
            <p:nvPr/>
          </p:nvSpPr>
          <p:spPr>
            <a:xfrm>
              <a:off x="4718800" y="4292600"/>
              <a:ext cx="78625" cy="51825"/>
            </a:xfrm>
            <a:custGeom>
              <a:avLst/>
              <a:gdLst/>
              <a:ahLst/>
              <a:cxnLst/>
              <a:rect l="l" t="t" r="r" b="b"/>
              <a:pathLst>
                <a:path w="3145" h="2073" extrusionOk="0">
                  <a:moveTo>
                    <a:pt x="477" y="1"/>
                  </a:moveTo>
                  <a:cubicBezTo>
                    <a:pt x="168" y="286"/>
                    <a:pt x="1" y="691"/>
                    <a:pt x="1" y="1120"/>
                  </a:cubicBezTo>
                  <a:lnTo>
                    <a:pt x="1" y="1787"/>
                  </a:lnTo>
                  <a:cubicBezTo>
                    <a:pt x="1" y="1953"/>
                    <a:pt x="144" y="2072"/>
                    <a:pt x="310" y="2072"/>
                  </a:cubicBezTo>
                  <a:lnTo>
                    <a:pt x="2811" y="2072"/>
                  </a:lnTo>
                  <a:cubicBezTo>
                    <a:pt x="2978" y="2072"/>
                    <a:pt x="3121" y="1953"/>
                    <a:pt x="3144" y="1787"/>
                  </a:cubicBezTo>
                  <a:lnTo>
                    <a:pt x="3144" y="1144"/>
                  </a:lnTo>
                  <a:cubicBezTo>
                    <a:pt x="3144" y="715"/>
                    <a:pt x="2978" y="286"/>
                    <a:pt x="2668" y="1"/>
                  </a:cubicBezTo>
                  <a:cubicBezTo>
                    <a:pt x="2347" y="262"/>
                    <a:pt x="1960" y="393"/>
                    <a:pt x="1573" y="393"/>
                  </a:cubicBezTo>
                  <a:cubicBezTo>
                    <a:pt x="1186" y="393"/>
                    <a:pt x="799" y="262"/>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0" name="Google Shape;11560;p163"/>
            <p:cNvSpPr/>
            <p:nvPr/>
          </p:nvSpPr>
          <p:spPr>
            <a:xfrm>
              <a:off x="4628325" y="4234475"/>
              <a:ext cx="61325" cy="52200"/>
            </a:xfrm>
            <a:custGeom>
              <a:avLst/>
              <a:gdLst/>
              <a:ahLst/>
              <a:cxnLst/>
              <a:rect l="l" t="t" r="r" b="b"/>
              <a:pathLst>
                <a:path w="2453" h="2088" extrusionOk="0">
                  <a:moveTo>
                    <a:pt x="1402" y="0"/>
                  </a:moveTo>
                  <a:cubicBezTo>
                    <a:pt x="1145" y="0"/>
                    <a:pt x="882" y="94"/>
                    <a:pt x="667" y="301"/>
                  </a:cubicBezTo>
                  <a:cubicBezTo>
                    <a:pt x="0" y="968"/>
                    <a:pt x="476" y="2087"/>
                    <a:pt x="1405" y="2087"/>
                  </a:cubicBezTo>
                  <a:cubicBezTo>
                    <a:pt x="2000" y="2087"/>
                    <a:pt x="2453" y="1635"/>
                    <a:pt x="2453" y="1040"/>
                  </a:cubicBezTo>
                  <a:cubicBezTo>
                    <a:pt x="2453" y="411"/>
                    <a:pt x="1940" y="0"/>
                    <a:pt x="14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1" name="Google Shape;11561;p163"/>
            <p:cNvSpPr/>
            <p:nvPr/>
          </p:nvSpPr>
          <p:spPr>
            <a:xfrm>
              <a:off x="4624150" y="4292600"/>
              <a:ext cx="79200" cy="52425"/>
            </a:xfrm>
            <a:custGeom>
              <a:avLst/>
              <a:gdLst/>
              <a:ahLst/>
              <a:cxnLst/>
              <a:rect l="l" t="t" r="r" b="b"/>
              <a:pathLst>
                <a:path w="3168" h="2097" extrusionOk="0">
                  <a:moveTo>
                    <a:pt x="500" y="1"/>
                  </a:moveTo>
                  <a:cubicBezTo>
                    <a:pt x="191" y="286"/>
                    <a:pt x="0" y="691"/>
                    <a:pt x="0" y="1120"/>
                  </a:cubicBezTo>
                  <a:lnTo>
                    <a:pt x="0" y="1787"/>
                  </a:lnTo>
                  <a:cubicBezTo>
                    <a:pt x="0" y="1953"/>
                    <a:pt x="143" y="2096"/>
                    <a:pt x="334" y="2096"/>
                  </a:cubicBezTo>
                  <a:lnTo>
                    <a:pt x="2834" y="2096"/>
                  </a:lnTo>
                  <a:cubicBezTo>
                    <a:pt x="3025" y="2096"/>
                    <a:pt x="3168" y="1953"/>
                    <a:pt x="3144" y="1787"/>
                  </a:cubicBezTo>
                  <a:lnTo>
                    <a:pt x="3144" y="1144"/>
                  </a:lnTo>
                  <a:cubicBezTo>
                    <a:pt x="3168" y="715"/>
                    <a:pt x="2977" y="286"/>
                    <a:pt x="2668" y="1"/>
                  </a:cubicBezTo>
                  <a:cubicBezTo>
                    <a:pt x="2358" y="262"/>
                    <a:pt x="1971" y="393"/>
                    <a:pt x="1584" y="393"/>
                  </a:cubicBezTo>
                  <a:cubicBezTo>
                    <a:pt x="1197" y="393"/>
                    <a:pt x="810" y="262"/>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2" name="Google Shape;11562;p163"/>
            <p:cNvSpPr/>
            <p:nvPr/>
          </p:nvSpPr>
          <p:spPr>
            <a:xfrm>
              <a:off x="4530075" y="4076825"/>
              <a:ext cx="283425" cy="141375"/>
            </a:xfrm>
            <a:custGeom>
              <a:avLst/>
              <a:gdLst/>
              <a:ahLst/>
              <a:cxnLst/>
              <a:rect l="l" t="t" r="r" b="b"/>
              <a:pathLst>
                <a:path w="11337" h="5655" extrusionOk="0">
                  <a:moveTo>
                    <a:pt x="5364" y="1"/>
                  </a:moveTo>
                  <a:cubicBezTo>
                    <a:pt x="4697" y="1"/>
                    <a:pt x="4037" y="368"/>
                    <a:pt x="3740" y="1059"/>
                  </a:cubicBezTo>
                  <a:cubicBezTo>
                    <a:pt x="3644" y="1035"/>
                    <a:pt x="3549" y="1035"/>
                    <a:pt x="3478" y="1035"/>
                  </a:cubicBezTo>
                  <a:cubicBezTo>
                    <a:pt x="2763" y="1035"/>
                    <a:pt x="2144" y="1440"/>
                    <a:pt x="1834" y="2083"/>
                  </a:cubicBezTo>
                  <a:lnTo>
                    <a:pt x="1787" y="2083"/>
                  </a:lnTo>
                  <a:cubicBezTo>
                    <a:pt x="787" y="2083"/>
                    <a:pt x="1" y="2892"/>
                    <a:pt x="1" y="3869"/>
                  </a:cubicBezTo>
                  <a:cubicBezTo>
                    <a:pt x="24" y="4845"/>
                    <a:pt x="810" y="5655"/>
                    <a:pt x="1811" y="5655"/>
                  </a:cubicBezTo>
                  <a:lnTo>
                    <a:pt x="4859" y="5655"/>
                  </a:lnTo>
                  <a:lnTo>
                    <a:pt x="5478" y="4393"/>
                  </a:lnTo>
                  <a:lnTo>
                    <a:pt x="4740" y="4393"/>
                  </a:lnTo>
                  <a:cubicBezTo>
                    <a:pt x="4502" y="4393"/>
                    <a:pt x="4335" y="4154"/>
                    <a:pt x="4430" y="3940"/>
                  </a:cubicBezTo>
                  <a:lnTo>
                    <a:pt x="5073" y="2678"/>
                  </a:lnTo>
                  <a:cubicBezTo>
                    <a:pt x="5123" y="2561"/>
                    <a:pt x="5231" y="2503"/>
                    <a:pt x="5341" y="2503"/>
                  </a:cubicBezTo>
                  <a:cubicBezTo>
                    <a:pt x="5388" y="2503"/>
                    <a:pt x="5435" y="2514"/>
                    <a:pt x="5478" y="2535"/>
                  </a:cubicBezTo>
                  <a:cubicBezTo>
                    <a:pt x="5645" y="2606"/>
                    <a:pt x="5716" y="2797"/>
                    <a:pt x="5621" y="2964"/>
                  </a:cubicBezTo>
                  <a:lnTo>
                    <a:pt x="5216" y="3773"/>
                  </a:lnTo>
                  <a:lnTo>
                    <a:pt x="5978" y="3773"/>
                  </a:lnTo>
                  <a:cubicBezTo>
                    <a:pt x="5991" y="3769"/>
                    <a:pt x="6004" y="3767"/>
                    <a:pt x="6017" y="3767"/>
                  </a:cubicBezTo>
                  <a:cubicBezTo>
                    <a:pt x="6076" y="3767"/>
                    <a:pt x="6134" y="3806"/>
                    <a:pt x="6192" y="3845"/>
                  </a:cubicBezTo>
                  <a:cubicBezTo>
                    <a:pt x="6288" y="3940"/>
                    <a:pt x="6311" y="4083"/>
                    <a:pt x="6264" y="4226"/>
                  </a:cubicBezTo>
                  <a:lnTo>
                    <a:pt x="5549" y="5655"/>
                  </a:lnTo>
                  <a:lnTo>
                    <a:pt x="8883" y="5655"/>
                  </a:lnTo>
                  <a:cubicBezTo>
                    <a:pt x="10884" y="5607"/>
                    <a:pt x="11336" y="2821"/>
                    <a:pt x="9431" y="2178"/>
                  </a:cubicBezTo>
                  <a:lnTo>
                    <a:pt x="9431" y="2154"/>
                  </a:lnTo>
                  <a:cubicBezTo>
                    <a:pt x="9395" y="1129"/>
                    <a:pt x="8558" y="416"/>
                    <a:pt x="7637" y="416"/>
                  </a:cubicBezTo>
                  <a:cubicBezTo>
                    <a:pt x="7338" y="416"/>
                    <a:pt x="7031" y="491"/>
                    <a:pt x="6740" y="654"/>
                  </a:cubicBezTo>
                  <a:cubicBezTo>
                    <a:pt x="6381" y="212"/>
                    <a:pt x="5870" y="1"/>
                    <a:pt x="53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3" name="Google Shape;11563;p163"/>
          <p:cNvGrpSpPr/>
          <p:nvPr/>
        </p:nvGrpSpPr>
        <p:grpSpPr>
          <a:xfrm>
            <a:off x="6302185" y="4003269"/>
            <a:ext cx="348109" cy="349675"/>
            <a:chOff x="5108775" y="4077075"/>
            <a:chExt cx="266750" cy="267950"/>
          </a:xfrm>
        </p:grpSpPr>
        <p:sp>
          <p:nvSpPr>
            <p:cNvPr id="11564" name="Google Shape;11564;p163"/>
            <p:cNvSpPr/>
            <p:nvPr/>
          </p:nvSpPr>
          <p:spPr>
            <a:xfrm>
              <a:off x="5130200" y="4077075"/>
              <a:ext cx="225075" cy="88750"/>
            </a:xfrm>
            <a:custGeom>
              <a:avLst/>
              <a:gdLst/>
              <a:ahLst/>
              <a:cxnLst/>
              <a:rect l="l" t="t" r="r" b="b"/>
              <a:pathLst>
                <a:path w="9003" h="3550" extrusionOk="0">
                  <a:moveTo>
                    <a:pt x="7431" y="1477"/>
                  </a:moveTo>
                  <a:cubicBezTo>
                    <a:pt x="7812" y="1501"/>
                    <a:pt x="7812" y="2049"/>
                    <a:pt x="7431" y="2096"/>
                  </a:cubicBezTo>
                  <a:lnTo>
                    <a:pt x="1572" y="2096"/>
                  </a:lnTo>
                  <a:cubicBezTo>
                    <a:pt x="1191" y="2049"/>
                    <a:pt x="1191" y="1501"/>
                    <a:pt x="1572" y="1477"/>
                  </a:cubicBezTo>
                  <a:close/>
                  <a:moveTo>
                    <a:pt x="1144" y="1"/>
                  </a:moveTo>
                  <a:cubicBezTo>
                    <a:pt x="501" y="1"/>
                    <a:pt x="1" y="501"/>
                    <a:pt x="1" y="1144"/>
                  </a:cubicBezTo>
                  <a:lnTo>
                    <a:pt x="1" y="2406"/>
                  </a:lnTo>
                  <a:cubicBezTo>
                    <a:pt x="1" y="3025"/>
                    <a:pt x="501" y="3549"/>
                    <a:pt x="1144" y="3549"/>
                  </a:cubicBezTo>
                  <a:lnTo>
                    <a:pt x="7836" y="3549"/>
                  </a:lnTo>
                  <a:cubicBezTo>
                    <a:pt x="8479" y="3549"/>
                    <a:pt x="9003" y="3025"/>
                    <a:pt x="9003" y="2406"/>
                  </a:cubicBezTo>
                  <a:lnTo>
                    <a:pt x="9003" y="1144"/>
                  </a:lnTo>
                  <a:cubicBezTo>
                    <a:pt x="9003" y="501"/>
                    <a:pt x="8479" y="1"/>
                    <a:pt x="78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5" name="Google Shape;11565;p163"/>
            <p:cNvSpPr/>
            <p:nvPr/>
          </p:nvSpPr>
          <p:spPr>
            <a:xfrm>
              <a:off x="5303525" y="4183150"/>
              <a:ext cx="23775" cy="35650"/>
            </a:xfrm>
            <a:custGeom>
              <a:avLst/>
              <a:gdLst/>
              <a:ahLst/>
              <a:cxnLst/>
              <a:rect l="l" t="t" r="r" b="b"/>
              <a:pathLst>
                <a:path w="951" h="1426" extrusionOk="0">
                  <a:moveTo>
                    <a:pt x="447" y="1"/>
                  </a:moveTo>
                  <a:cubicBezTo>
                    <a:pt x="238" y="1"/>
                    <a:pt x="1" y="151"/>
                    <a:pt x="117" y="354"/>
                  </a:cubicBezTo>
                  <a:lnTo>
                    <a:pt x="307" y="1187"/>
                  </a:lnTo>
                  <a:cubicBezTo>
                    <a:pt x="355" y="1330"/>
                    <a:pt x="474" y="1426"/>
                    <a:pt x="617" y="1426"/>
                  </a:cubicBezTo>
                  <a:lnTo>
                    <a:pt x="688" y="1426"/>
                  </a:lnTo>
                  <a:cubicBezTo>
                    <a:pt x="855" y="1378"/>
                    <a:pt x="950" y="1211"/>
                    <a:pt x="926" y="1045"/>
                  </a:cubicBezTo>
                  <a:lnTo>
                    <a:pt x="712" y="211"/>
                  </a:lnTo>
                  <a:cubicBezTo>
                    <a:pt x="703" y="62"/>
                    <a:pt x="581" y="1"/>
                    <a:pt x="44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6" name="Google Shape;11566;p163"/>
            <p:cNvSpPr/>
            <p:nvPr/>
          </p:nvSpPr>
          <p:spPr>
            <a:xfrm>
              <a:off x="5157000" y="4183575"/>
              <a:ext cx="22050" cy="35225"/>
            </a:xfrm>
            <a:custGeom>
              <a:avLst/>
              <a:gdLst/>
              <a:ahLst/>
              <a:cxnLst/>
              <a:rect l="l" t="t" r="r" b="b"/>
              <a:pathLst>
                <a:path w="882" h="1409" extrusionOk="0">
                  <a:moveTo>
                    <a:pt x="562" y="1"/>
                  </a:moveTo>
                  <a:cubicBezTo>
                    <a:pt x="453" y="1"/>
                    <a:pt x="344" y="54"/>
                    <a:pt x="286" y="170"/>
                  </a:cubicBezTo>
                  <a:lnTo>
                    <a:pt x="262" y="194"/>
                  </a:lnTo>
                  <a:lnTo>
                    <a:pt x="72" y="1028"/>
                  </a:lnTo>
                  <a:cubicBezTo>
                    <a:pt x="0" y="1194"/>
                    <a:pt x="119" y="1361"/>
                    <a:pt x="286" y="1409"/>
                  </a:cubicBezTo>
                  <a:lnTo>
                    <a:pt x="357" y="1409"/>
                  </a:lnTo>
                  <a:cubicBezTo>
                    <a:pt x="500" y="1409"/>
                    <a:pt x="619" y="1289"/>
                    <a:pt x="667" y="1170"/>
                  </a:cubicBezTo>
                  <a:lnTo>
                    <a:pt x="881" y="313"/>
                  </a:lnTo>
                  <a:cubicBezTo>
                    <a:pt x="881" y="115"/>
                    <a:pt x="722" y="1"/>
                    <a:pt x="5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7" name="Google Shape;11567;p163"/>
            <p:cNvSpPr/>
            <p:nvPr/>
          </p:nvSpPr>
          <p:spPr>
            <a:xfrm>
              <a:off x="5233800" y="4181275"/>
              <a:ext cx="17275" cy="36925"/>
            </a:xfrm>
            <a:custGeom>
              <a:avLst/>
              <a:gdLst/>
              <a:ahLst/>
              <a:cxnLst/>
              <a:rect l="l" t="t" r="r" b="b"/>
              <a:pathLst>
                <a:path w="691" h="1477" extrusionOk="0">
                  <a:moveTo>
                    <a:pt x="346" y="0"/>
                  </a:moveTo>
                  <a:cubicBezTo>
                    <a:pt x="173" y="0"/>
                    <a:pt x="0" y="119"/>
                    <a:pt x="24" y="357"/>
                  </a:cubicBezTo>
                  <a:lnTo>
                    <a:pt x="24" y="1191"/>
                  </a:lnTo>
                  <a:cubicBezTo>
                    <a:pt x="48" y="1381"/>
                    <a:pt x="197" y="1477"/>
                    <a:pt x="346" y="1477"/>
                  </a:cubicBezTo>
                  <a:cubicBezTo>
                    <a:pt x="494" y="1477"/>
                    <a:pt x="643" y="1381"/>
                    <a:pt x="667" y="1191"/>
                  </a:cubicBezTo>
                  <a:lnTo>
                    <a:pt x="667" y="357"/>
                  </a:lnTo>
                  <a:cubicBezTo>
                    <a:pt x="691" y="119"/>
                    <a:pt x="518" y="0"/>
                    <a:pt x="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8" name="Google Shape;11568;p163"/>
            <p:cNvSpPr/>
            <p:nvPr/>
          </p:nvSpPr>
          <p:spPr>
            <a:xfrm>
              <a:off x="5121875" y="4234250"/>
              <a:ext cx="52400" cy="52425"/>
            </a:xfrm>
            <a:custGeom>
              <a:avLst/>
              <a:gdLst/>
              <a:ahLst/>
              <a:cxnLst/>
              <a:rect l="l" t="t" r="r" b="b"/>
              <a:pathLst>
                <a:path w="2096" h="2097" extrusionOk="0">
                  <a:moveTo>
                    <a:pt x="1048" y="1"/>
                  </a:moveTo>
                  <a:cubicBezTo>
                    <a:pt x="477" y="1"/>
                    <a:pt x="0" y="477"/>
                    <a:pt x="0" y="1049"/>
                  </a:cubicBezTo>
                  <a:cubicBezTo>
                    <a:pt x="0" y="1644"/>
                    <a:pt x="477" y="2096"/>
                    <a:pt x="1048" y="2096"/>
                  </a:cubicBezTo>
                  <a:cubicBezTo>
                    <a:pt x="1643" y="2096"/>
                    <a:pt x="2096" y="1644"/>
                    <a:pt x="2096" y="1049"/>
                  </a:cubicBezTo>
                  <a:cubicBezTo>
                    <a:pt x="2096" y="477"/>
                    <a:pt x="1643"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9" name="Google Shape;11569;p163"/>
            <p:cNvSpPr/>
            <p:nvPr/>
          </p:nvSpPr>
          <p:spPr>
            <a:xfrm>
              <a:off x="5108775" y="4292600"/>
              <a:ext cx="78600" cy="52425"/>
            </a:xfrm>
            <a:custGeom>
              <a:avLst/>
              <a:gdLst/>
              <a:ahLst/>
              <a:cxnLst/>
              <a:rect l="l" t="t" r="r" b="b"/>
              <a:pathLst>
                <a:path w="3144" h="2097" extrusionOk="0">
                  <a:moveTo>
                    <a:pt x="500" y="1"/>
                  </a:moveTo>
                  <a:cubicBezTo>
                    <a:pt x="191" y="286"/>
                    <a:pt x="0" y="715"/>
                    <a:pt x="0" y="1144"/>
                  </a:cubicBezTo>
                  <a:lnTo>
                    <a:pt x="0" y="1787"/>
                  </a:lnTo>
                  <a:cubicBezTo>
                    <a:pt x="0" y="1953"/>
                    <a:pt x="143" y="2096"/>
                    <a:pt x="334" y="2096"/>
                  </a:cubicBezTo>
                  <a:lnTo>
                    <a:pt x="2834" y="2096"/>
                  </a:lnTo>
                  <a:cubicBezTo>
                    <a:pt x="3001" y="2096"/>
                    <a:pt x="3144" y="1953"/>
                    <a:pt x="3144" y="1787"/>
                  </a:cubicBezTo>
                  <a:lnTo>
                    <a:pt x="3144" y="1144"/>
                  </a:lnTo>
                  <a:cubicBezTo>
                    <a:pt x="3144" y="715"/>
                    <a:pt x="2953" y="310"/>
                    <a:pt x="2644" y="24"/>
                  </a:cubicBezTo>
                  <a:cubicBezTo>
                    <a:pt x="2358" y="262"/>
                    <a:pt x="1977" y="405"/>
                    <a:pt x="1572" y="405"/>
                  </a:cubicBezTo>
                  <a:cubicBezTo>
                    <a:pt x="1191" y="405"/>
                    <a:pt x="786" y="262"/>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0" name="Google Shape;11570;p163"/>
            <p:cNvSpPr/>
            <p:nvPr/>
          </p:nvSpPr>
          <p:spPr>
            <a:xfrm>
              <a:off x="5310600" y="4234250"/>
              <a:ext cx="52425" cy="52425"/>
            </a:xfrm>
            <a:custGeom>
              <a:avLst/>
              <a:gdLst/>
              <a:ahLst/>
              <a:cxnLst/>
              <a:rect l="l" t="t" r="r" b="b"/>
              <a:pathLst>
                <a:path w="2097" h="2097" extrusionOk="0">
                  <a:moveTo>
                    <a:pt x="1048" y="1"/>
                  </a:moveTo>
                  <a:cubicBezTo>
                    <a:pt x="453" y="1"/>
                    <a:pt x="0" y="477"/>
                    <a:pt x="0" y="1049"/>
                  </a:cubicBezTo>
                  <a:cubicBezTo>
                    <a:pt x="0" y="1644"/>
                    <a:pt x="453" y="2096"/>
                    <a:pt x="1048" y="2096"/>
                  </a:cubicBezTo>
                  <a:cubicBezTo>
                    <a:pt x="1620" y="2096"/>
                    <a:pt x="2096" y="1644"/>
                    <a:pt x="2096" y="1049"/>
                  </a:cubicBezTo>
                  <a:cubicBezTo>
                    <a:pt x="2096" y="477"/>
                    <a:pt x="1620"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1" name="Google Shape;11571;p163"/>
            <p:cNvSpPr/>
            <p:nvPr/>
          </p:nvSpPr>
          <p:spPr>
            <a:xfrm>
              <a:off x="5297500" y="4292600"/>
              <a:ext cx="78025" cy="52425"/>
            </a:xfrm>
            <a:custGeom>
              <a:avLst/>
              <a:gdLst/>
              <a:ahLst/>
              <a:cxnLst/>
              <a:rect l="l" t="t" r="r" b="b"/>
              <a:pathLst>
                <a:path w="3121" h="2097" extrusionOk="0">
                  <a:moveTo>
                    <a:pt x="477" y="1"/>
                  </a:moveTo>
                  <a:cubicBezTo>
                    <a:pt x="167" y="286"/>
                    <a:pt x="0" y="691"/>
                    <a:pt x="0" y="1120"/>
                  </a:cubicBezTo>
                  <a:lnTo>
                    <a:pt x="0" y="1787"/>
                  </a:lnTo>
                  <a:cubicBezTo>
                    <a:pt x="0" y="1953"/>
                    <a:pt x="120" y="2096"/>
                    <a:pt x="286" y="2096"/>
                  </a:cubicBezTo>
                  <a:lnTo>
                    <a:pt x="2811" y="2096"/>
                  </a:lnTo>
                  <a:cubicBezTo>
                    <a:pt x="2977" y="2096"/>
                    <a:pt x="3120" y="1953"/>
                    <a:pt x="3096" y="1787"/>
                  </a:cubicBezTo>
                  <a:lnTo>
                    <a:pt x="3096" y="1144"/>
                  </a:lnTo>
                  <a:cubicBezTo>
                    <a:pt x="3120" y="715"/>
                    <a:pt x="2953" y="286"/>
                    <a:pt x="2644" y="1"/>
                  </a:cubicBezTo>
                  <a:cubicBezTo>
                    <a:pt x="2334" y="262"/>
                    <a:pt x="1947" y="393"/>
                    <a:pt x="1560" y="393"/>
                  </a:cubicBezTo>
                  <a:cubicBezTo>
                    <a:pt x="1173" y="393"/>
                    <a:pt x="786" y="262"/>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2" name="Google Shape;11572;p163"/>
            <p:cNvSpPr/>
            <p:nvPr/>
          </p:nvSpPr>
          <p:spPr>
            <a:xfrm>
              <a:off x="5216525" y="4234250"/>
              <a:ext cx="52425" cy="52425"/>
            </a:xfrm>
            <a:custGeom>
              <a:avLst/>
              <a:gdLst/>
              <a:ahLst/>
              <a:cxnLst/>
              <a:rect l="l" t="t" r="r" b="b"/>
              <a:pathLst>
                <a:path w="2097" h="2097" extrusionOk="0">
                  <a:moveTo>
                    <a:pt x="1049" y="1"/>
                  </a:moveTo>
                  <a:cubicBezTo>
                    <a:pt x="453" y="1"/>
                    <a:pt x="1" y="477"/>
                    <a:pt x="1" y="1049"/>
                  </a:cubicBezTo>
                  <a:cubicBezTo>
                    <a:pt x="1" y="1644"/>
                    <a:pt x="453" y="2096"/>
                    <a:pt x="1049" y="2096"/>
                  </a:cubicBezTo>
                  <a:cubicBezTo>
                    <a:pt x="1620" y="2096"/>
                    <a:pt x="2096" y="1644"/>
                    <a:pt x="2096" y="1049"/>
                  </a:cubicBezTo>
                  <a:cubicBezTo>
                    <a:pt x="2096" y="477"/>
                    <a:pt x="1620" y="1"/>
                    <a:pt x="10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3" name="Google Shape;11573;p163"/>
            <p:cNvSpPr/>
            <p:nvPr/>
          </p:nvSpPr>
          <p:spPr>
            <a:xfrm>
              <a:off x="5203425" y="4292600"/>
              <a:ext cx="78625" cy="52425"/>
            </a:xfrm>
            <a:custGeom>
              <a:avLst/>
              <a:gdLst/>
              <a:ahLst/>
              <a:cxnLst/>
              <a:rect l="l" t="t" r="r" b="b"/>
              <a:pathLst>
                <a:path w="3145" h="2097" extrusionOk="0">
                  <a:moveTo>
                    <a:pt x="477" y="1"/>
                  </a:moveTo>
                  <a:cubicBezTo>
                    <a:pt x="168" y="286"/>
                    <a:pt x="1" y="691"/>
                    <a:pt x="1" y="1120"/>
                  </a:cubicBezTo>
                  <a:lnTo>
                    <a:pt x="1" y="1787"/>
                  </a:lnTo>
                  <a:cubicBezTo>
                    <a:pt x="1" y="1953"/>
                    <a:pt x="144" y="2096"/>
                    <a:pt x="310" y="2096"/>
                  </a:cubicBezTo>
                  <a:lnTo>
                    <a:pt x="2811" y="2096"/>
                  </a:lnTo>
                  <a:cubicBezTo>
                    <a:pt x="3001" y="2096"/>
                    <a:pt x="3144" y="1953"/>
                    <a:pt x="3121" y="1787"/>
                  </a:cubicBezTo>
                  <a:lnTo>
                    <a:pt x="3121" y="1144"/>
                  </a:lnTo>
                  <a:cubicBezTo>
                    <a:pt x="3121" y="715"/>
                    <a:pt x="2954" y="310"/>
                    <a:pt x="2644" y="24"/>
                  </a:cubicBezTo>
                  <a:cubicBezTo>
                    <a:pt x="2338" y="260"/>
                    <a:pt x="1961" y="402"/>
                    <a:pt x="1561" y="405"/>
                  </a:cubicBezTo>
                  <a:lnTo>
                    <a:pt x="1561" y="405"/>
                  </a:lnTo>
                  <a:cubicBezTo>
                    <a:pt x="1161" y="402"/>
                    <a:pt x="784" y="236"/>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4" name="Google Shape;11574;p163"/>
          <p:cNvGrpSpPr/>
          <p:nvPr/>
        </p:nvGrpSpPr>
        <p:grpSpPr>
          <a:xfrm>
            <a:off x="7057356" y="4002486"/>
            <a:ext cx="349675" cy="349675"/>
            <a:chOff x="5687450" y="4076475"/>
            <a:chExt cx="267950" cy="267950"/>
          </a:xfrm>
        </p:grpSpPr>
        <p:sp>
          <p:nvSpPr>
            <p:cNvPr id="11575" name="Google Shape;11575;p163"/>
            <p:cNvSpPr/>
            <p:nvPr/>
          </p:nvSpPr>
          <p:spPr>
            <a:xfrm>
              <a:off x="5795225" y="4234250"/>
              <a:ext cx="52425" cy="52425"/>
            </a:xfrm>
            <a:custGeom>
              <a:avLst/>
              <a:gdLst/>
              <a:ahLst/>
              <a:cxnLst/>
              <a:rect l="l" t="t" r="r" b="b"/>
              <a:pathLst>
                <a:path w="2097" h="2097" extrusionOk="0">
                  <a:moveTo>
                    <a:pt x="1048" y="1"/>
                  </a:moveTo>
                  <a:cubicBezTo>
                    <a:pt x="453" y="1"/>
                    <a:pt x="0" y="477"/>
                    <a:pt x="0" y="1049"/>
                  </a:cubicBezTo>
                  <a:cubicBezTo>
                    <a:pt x="0" y="1644"/>
                    <a:pt x="453" y="2096"/>
                    <a:pt x="1048" y="2096"/>
                  </a:cubicBezTo>
                  <a:cubicBezTo>
                    <a:pt x="1620" y="2096"/>
                    <a:pt x="2096" y="1644"/>
                    <a:pt x="2096" y="1049"/>
                  </a:cubicBezTo>
                  <a:cubicBezTo>
                    <a:pt x="2096" y="477"/>
                    <a:pt x="1620"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6" name="Google Shape;11576;p163"/>
            <p:cNvSpPr/>
            <p:nvPr/>
          </p:nvSpPr>
          <p:spPr>
            <a:xfrm>
              <a:off x="5771400" y="4290825"/>
              <a:ext cx="99450" cy="53600"/>
            </a:xfrm>
            <a:custGeom>
              <a:avLst/>
              <a:gdLst/>
              <a:ahLst/>
              <a:cxnLst/>
              <a:rect l="l" t="t" r="r" b="b"/>
              <a:pathLst>
                <a:path w="3978" h="2144" extrusionOk="0">
                  <a:moveTo>
                    <a:pt x="834" y="0"/>
                  </a:moveTo>
                  <a:cubicBezTo>
                    <a:pt x="310" y="381"/>
                    <a:pt x="1" y="976"/>
                    <a:pt x="1" y="1619"/>
                  </a:cubicBezTo>
                  <a:lnTo>
                    <a:pt x="1" y="1858"/>
                  </a:lnTo>
                  <a:cubicBezTo>
                    <a:pt x="25" y="2024"/>
                    <a:pt x="144" y="2143"/>
                    <a:pt x="334" y="2143"/>
                  </a:cubicBezTo>
                  <a:lnTo>
                    <a:pt x="3668" y="2143"/>
                  </a:lnTo>
                  <a:cubicBezTo>
                    <a:pt x="3835" y="2143"/>
                    <a:pt x="3978" y="2000"/>
                    <a:pt x="3978" y="1834"/>
                  </a:cubicBezTo>
                  <a:lnTo>
                    <a:pt x="3978" y="1619"/>
                  </a:lnTo>
                  <a:cubicBezTo>
                    <a:pt x="3978" y="976"/>
                    <a:pt x="3668" y="381"/>
                    <a:pt x="3144" y="0"/>
                  </a:cubicBezTo>
                  <a:cubicBezTo>
                    <a:pt x="2823" y="310"/>
                    <a:pt x="2406" y="464"/>
                    <a:pt x="1989" y="464"/>
                  </a:cubicBezTo>
                  <a:cubicBezTo>
                    <a:pt x="1573" y="464"/>
                    <a:pt x="1156" y="31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7" name="Google Shape;11577;p163"/>
            <p:cNvSpPr/>
            <p:nvPr/>
          </p:nvSpPr>
          <p:spPr>
            <a:xfrm>
              <a:off x="5879175" y="4076475"/>
              <a:ext cx="52400" cy="52425"/>
            </a:xfrm>
            <a:custGeom>
              <a:avLst/>
              <a:gdLst/>
              <a:ahLst/>
              <a:cxnLst/>
              <a:rect l="l" t="t" r="r" b="b"/>
              <a:pathLst>
                <a:path w="2096" h="2097" extrusionOk="0">
                  <a:moveTo>
                    <a:pt x="1048" y="1"/>
                  </a:moveTo>
                  <a:cubicBezTo>
                    <a:pt x="477" y="1"/>
                    <a:pt x="0" y="477"/>
                    <a:pt x="0" y="1049"/>
                  </a:cubicBezTo>
                  <a:cubicBezTo>
                    <a:pt x="0" y="1620"/>
                    <a:pt x="477" y="2097"/>
                    <a:pt x="1048" y="2097"/>
                  </a:cubicBezTo>
                  <a:cubicBezTo>
                    <a:pt x="1643" y="2097"/>
                    <a:pt x="2096" y="1620"/>
                    <a:pt x="2096" y="1049"/>
                  </a:cubicBezTo>
                  <a:cubicBezTo>
                    <a:pt x="2096" y="477"/>
                    <a:pt x="1643"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8" name="Google Shape;11578;p163"/>
            <p:cNvSpPr/>
            <p:nvPr/>
          </p:nvSpPr>
          <p:spPr>
            <a:xfrm>
              <a:off x="5855950" y="4133050"/>
              <a:ext cx="99450" cy="53600"/>
            </a:xfrm>
            <a:custGeom>
              <a:avLst/>
              <a:gdLst/>
              <a:ahLst/>
              <a:cxnLst/>
              <a:rect l="l" t="t" r="r" b="b"/>
              <a:pathLst>
                <a:path w="3978" h="2144" extrusionOk="0">
                  <a:moveTo>
                    <a:pt x="834" y="0"/>
                  </a:moveTo>
                  <a:cubicBezTo>
                    <a:pt x="310" y="357"/>
                    <a:pt x="0" y="977"/>
                    <a:pt x="0" y="1620"/>
                  </a:cubicBezTo>
                  <a:lnTo>
                    <a:pt x="0" y="1810"/>
                  </a:lnTo>
                  <a:cubicBezTo>
                    <a:pt x="0" y="2001"/>
                    <a:pt x="143" y="2144"/>
                    <a:pt x="310" y="2144"/>
                  </a:cubicBezTo>
                  <a:lnTo>
                    <a:pt x="3668" y="2144"/>
                  </a:lnTo>
                  <a:cubicBezTo>
                    <a:pt x="3835" y="2144"/>
                    <a:pt x="3978" y="2001"/>
                    <a:pt x="3978" y="1810"/>
                  </a:cubicBezTo>
                  <a:lnTo>
                    <a:pt x="3978" y="1620"/>
                  </a:lnTo>
                  <a:cubicBezTo>
                    <a:pt x="3978" y="977"/>
                    <a:pt x="3668" y="357"/>
                    <a:pt x="3144" y="0"/>
                  </a:cubicBezTo>
                  <a:cubicBezTo>
                    <a:pt x="2823" y="310"/>
                    <a:pt x="2406" y="465"/>
                    <a:pt x="1989" y="465"/>
                  </a:cubicBezTo>
                  <a:cubicBezTo>
                    <a:pt x="1572" y="465"/>
                    <a:pt x="1155" y="31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9" name="Google Shape;11579;p163"/>
            <p:cNvSpPr/>
            <p:nvPr/>
          </p:nvSpPr>
          <p:spPr>
            <a:xfrm>
              <a:off x="5710675" y="4076475"/>
              <a:ext cx="52425" cy="52425"/>
            </a:xfrm>
            <a:custGeom>
              <a:avLst/>
              <a:gdLst/>
              <a:ahLst/>
              <a:cxnLst/>
              <a:rect l="l" t="t" r="r" b="b"/>
              <a:pathLst>
                <a:path w="2097" h="2097" extrusionOk="0">
                  <a:moveTo>
                    <a:pt x="1049" y="1"/>
                  </a:moveTo>
                  <a:cubicBezTo>
                    <a:pt x="477" y="1"/>
                    <a:pt x="1" y="477"/>
                    <a:pt x="1" y="1049"/>
                  </a:cubicBezTo>
                  <a:cubicBezTo>
                    <a:pt x="1" y="1620"/>
                    <a:pt x="477" y="2097"/>
                    <a:pt x="1049" y="2097"/>
                  </a:cubicBezTo>
                  <a:cubicBezTo>
                    <a:pt x="1644" y="2097"/>
                    <a:pt x="2096" y="1620"/>
                    <a:pt x="2096" y="1049"/>
                  </a:cubicBezTo>
                  <a:cubicBezTo>
                    <a:pt x="2096" y="477"/>
                    <a:pt x="1644" y="1"/>
                    <a:pt x="10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0" name="Google Shape;11580;p163"/>
            <p:cNvSpPr/>
            <p:nvPr/>
          </p:nvSpPr>
          <p:spPr>
            <a:xfrm>
              <a:off x="5687450" y="4133050"/>
              <a:ext cx="99450" cy="53600"/>
            </a:xfrm>
            <a:custGeom>
              <a:avLst/>
              <a:gdLst/>
              <a:ahLst/>
              <a:cxnLst/>
              <a:rect l="l" t="t" r="r" b="b"/>
              <a:pathLst>
                <a:path w="3978" h="2144" extrusionOk="0">
                  <a:moveTo>
                    <a:pt x="834" y="0"/>
                  </a:moveTo>
                  <a:cubicBezTo>
                    <a:pt x="311" y="357"/>
                    <a:pt x="1" y="977"/>
                    <a:pt x="1" y="1620"/>
                  </a:cubicBezTo>
                  <a:lnTo>
                    <a:pt x="1" y="1810"/>
                  </a:lnTo>
                  <a:cubicBezTo>
                    <a:pt x="1" y="2001"/>
                    <a:pt x="144" y="2144"/>
                    <a:pt x="311" y="2144"/>
                  </a:cubicBezTo>
                  <a:lnTo>
                    <a:pt x="3668" y="2144"/>
                  </a:lnTo>
                  <a:cubicBezTo>
                    <a:pt x="3835" y="2120"/>
                    <a:pt x="3978" y="2001"/>
                    <a:pt x="3978" y="1810"/>
                  </a:cubicBezTo>
                  <a:lnTo>
                    <a:pt x="3978" y="1620"/>
                  </a:lnTo>
                  <a:cubicBezTo>
                    <a:pt x="3978" y="977"/>
                    <a:pt x="3668" y="357"/>
                    <a:pt x="3144" y="0"/>
                  </a:cubicBezTo>
                  <a:cubicBezTo>
                    <a:pt x="2823" y="310"/>
                    <a:pt x="2406" y="465"/>
                    <a:pt x="1989" y="465"/>
                  </a:cubicBezTo>
                  <a:cubicBezTo>
                    <a:pt x="1573" y="465"/>
                    <a:pt x="1156" y="31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1" name="Google Shape;11581;p163"/>
            <p:cNvSpPr/>
            <p:nvPr/>
          </p:nvSpPr>
          <p:spPr>
            <a:xfrm>
              <a:off x="5782725" y="4078900"/>
              <a:ext cx="76225" cy="57750"/>
            </a:xfrm>
            <a:custGeom>
              <a:avLst/>
              <a:gdLst/>
              <a:ahLst/>
              <a:cxnLst/>
              <a:rect l="l" t="t" r="r" b="b"/>
              <a:pathLst>
                <a:path w="3049" h="2310" extrusionOk="0">
                  <a:moveTo>
                    <a:pt x="1858" y="0"/>
                  </a:moveTo>
                  <a:cubicBezTo>
                    <a:pt x="1617" y="0"/>
                    <a:pt x="1400" y="309"/>
                    <a:pt x="1620" y="547"/>
                  </a:cubicBezTo>
                  <a:lnTo>
                    <a:pt x="1929" y="833"/>
                  </a:lnTo>
                  <a:lnTo>
                    <a:pt x="381" y="833"/>
                  </a:lnTo>
                  <a:cubicBezTo>
                    <a:pt x="0" y="880"/>
                    <a:pt x="0" y="1428"/>
                    <a:pt x="381" y="1476"/>
                  </a:cubicBezTo>
                  <a:lnTo>
                    <a:pt x="1929" y="1476"/>
                  </a:lnTo>
                  <a:lnTo>
                    <a:pt x="1644" y="1761"/>
                  </a:lnTo>
                  <a:cubicBezTo>
                    <a:pt x="1524" y="1904"/>
                    <a:pt x="1524" y="2095"/>
                    <a:pt x="1644" y="2214"/>
                  </a:cubicBezTo>
                  <a:cubicBezTo>
                    <a:pt x="1691" y="2262"/>
                    <a:pt x="1786" y="2309"/>
                    <a:pt x="1858" y="2309"/>
                  </a:cubicBezTo>
                  <a:cubicBezTo>
                    <a:pt x="1953" y="2309"/>
                    <a:pt x="2025" y="2262"/>
                    <a:pt x="2072" y="2214"/>
                  </a:cubicBezTo>
                  <a:lnTo>
                    <a:pt x="2929" y="1380"/>
                  </a:lnTo>
                  <a:cubicBezTo>
                    <a:pt x="3049" y="1261"/>
                    <a:pt x="3049" y="1047"/>
                    <a:pt x="2929" y="928"/>
                  </a:cubicBezTo>
                  <a:lnTo>
                    <a:pt x="2072" y="94"/>
                  </a:lnTo>
                  <a:cubicBezTo>
                    <a:pt x="2006" y="28"/>
                    <a:pt x="1931"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2" name="Google Shape;11582;p163"/>
            <p:cNvSpPr/>
            <p:nvPr/>
          </p:nvSpPr>
          <p:spPr>
            <a:xfrm>
              <a:off x="5713650" y="4205675"/>
              <a:ext cx="59875" cy="56325"/>
            </a:xfrm>
            <a:custGeom>
              <a:avLst/>
              <a:gdLst/>
              <a:ahLst/>
              <a:cxnLst/>
              <a:rect l="l" t="t" r="r" b="b"/>
              <a:pathLst>
                <a:path w="2395" h="2253" extrusionOk="0">
                  <a:moveTo>
                    <a:pt x="358" y="1"/>
                  </a:moveTo>
                  <a:cubicBezTo>
                    <a:pt x="168" y="1"/>
                    <a:pt x="25" y="144"/>
                    <a:pt x="25" y="334"/>
                  </a:cubicBezTo>
                  <a:lnTo>
                    <a:pt x="25" y="1525"/>
                  </a:lnTo>
                  <a:cubicBezTo>
                    <a:pt x="1" y="1751"/>
                    <a:pt x="173" y="1864"/>
                    <a:pt x="346" y="1864"/>
                  </a:cubicBezTo>
                  <a:cubicBezTo>
                    <a:pt x="519" y="1864"/>
                    <a:pt x="691" y="1751"/>
                    <a:pt x="668" y="1525"/>
                  </a:cubicBezTo>
                  <a:lnTo>
                    <a:pt x="668" y="1096"/>
                  </a:lnTo>
                  <a:lnTo>
                    <a:pt x="1763" y="2168"/>
                  </a:lnTo>
                  <a:cubicBezTo>
                    <a:pt x="1828" y="2227"/>
                    <a:pt x="1899" y="2252"/>
                    <a:pt x="1967" y="2252"/>
                  </a:cubicBezTo>
                  <a:cubicBezTo>
                    <a:pt x="2198" y="2252"/>
                    <a:pt x="2394" y="1960"/>
                    <a:pt x="2192" y="1739"/>
                  </a:cubicBezTo>
                  <a:lnTo>
                    <a:pt x="1120" y="644"/>
                  </a:lnTo>
                  <a:lnTo>
                    <a:pt x="1549" y="644"/>
                  </a:lnTo>
                  <a:cubicBezTo>
                    <a:pt x="1906" y="596"/>
                    <a:pt x="1906" y="48"/>
                    <a:pt x="15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3" name="Google Shape;11583;p163"/>
            <p:cNvSpPr/>
            <p:nvPr/>
          </p:nvSpPr>
          <p:spPr>
            <a:xfrm>
              <a:off x="5870825" y="4205450"/>
              <a:ext cx="60250" cy="56875"/>
            </a:xfrm>
            <a:custGeom>
              <a:avLst/>
              <a:gdLst/>
              <a:ahLst/>
              <a:cxnLst/>
              <a:rect l="l" t="t" r="r" b="b"/>
              <a:pathLst>
                <a:path w="2410" h="2275" extrusionOk="0">
                  <a:moveTo>
                    <a:pt x="1969" y="1"/>
                  </a:moveTo>
                  <a:cubicBezTo>
                    <a:pt x="1893" y="1"/>
                    <a:pt x="1813" y="31"/>
                    <a:pt x="1739" y="105"/>
                  </a:cubicBezTo>
                  <a:lnTo>
                    <a:pt x="1763" y="105"/>
                  </a:lnTo>
                  <a:lnTo>
                    <a:pt x="668" y="1200"/>
                  </a:lnTo>
                  <a:lnTo>
                    <a:pt x="668" y="772"/>
                  </a:lnTo>
                  <a:cubicBezTo>
                    <a:pt x="691" y="545"/>
                    <a:pt x="519" y="432"/>
                    <a:pt x="346" y="432"/>
                  </a:cubicBezTo>
                  <a:cubicBezTo>
                    <a:pt x="174" y="432"/>
                    <a:pt x="1" y="545"/>
                    <a:pt x="25" y="772"/>
                  </a:cubicBezTo>
                  <a:lnTo>
                    <a:pt x="25" y="1962"/>
                  </a:lnTo>
                  <a:cubicBezTo>
                    <a:pt x="25" y="2129"/>
                    <a:pt x="168" y="2272"/>
                    <a:pt x="334" y="2272"/>
                  </a:cubicBezTo>
                  <a:lnTo>
                    <a:pt x="1525" y="2272"/>
                  </a:lnTo>
                  <a:cubicBezTo>
                    <a:pt x="1539" y="2273"/>
                    <a:pt x="1553" y="2274"/>
                    <a:pt x="1566" y="2274"/>
                  </a:cubicBezTo>
                  <a:cubicBezTo>
                    <a:pt x="1964" y="2274"/>
                    <a:pt x="1964" y="1627"/>
                    <a:pt x="1566" y="1627"/>
                  </a:cubicBezTo>
                  <a:cubicBezTo>
                    <a:pt x="1553" y="1627"/>
                    <a:pt x="1539" y="1628"/>
                    <a:pt x="1525" y="1629"/>
                  </a:cubicBezTo>
                  <a:lnTo>
                    <a:pt x="1096" y="1629"/>
                  </a:lnTo>
                  <a:lnTo>
                    <a:pt x="2192" y="534"/>
                  </a:lnTo>
                  <a:cubicBezTo>
                    <a:pt x="2410" y="316"/>
                    <a:pt x="2212" y="1"/>
                    <a:pt x="19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4" name="Google Shape;11584;p163"/>
          <p:cNvGrpSpPr/>
          <p:nvPr/>
        </p:nvGrpSpPr>
        <p:grpSpPr>
          <a:xfrm>
            <a:off x="7812560" y="4002486"/>
            <a:ext cx="349675" cy="350458"/>
            <a:chOff x="6266150" y="4076475"/>
            <a:chExt cx="267950" cy="268550"/>
          </a:xfrm>
        </p:grpSpPr>
        <p:sp>
          <p:nvSpPr>
            <p:cNvPr id="11585" name="Google Shape;11585;p163"/>
            <p:cNvSpPr/>
            <p:nvPr/>
          </p:nvSpPr>
          <p:spPr>
            <a:xfrm>
              <a:off x="6373925" y="4076475"/>
              <a:ext cx="52400" cy="52425"/>
            </a:xfrm>
            <a:custGeom>
              <a:avLst/>
              <a:gdLst/>
              <a:ahLst/>
              <a:cxnLst/>
              <a:rect l="l" t="t" r="r" b="b"/>
              <a:pathLst>
                <a:path w="2096" h="2097" extrusionOk="0">
                  <a:moveTo>
                    <a:pt x="1048" y="1"/>
                  </a:moveTo>
                  <a:cubicBezTo>
                    <a:pt x="476" y="1"/>
                    <a:pt x="0" y="477"/>
                    <a:pt x="0" y="1049"/>
                  </a:cubicBezTo>
                  <a:cubicBezTo>
                    <a:pt x="0" y="1620"/>
                    <a:pt x="476" y="2097"/>
                    <a:pt x="1048" y="2097"/>
                  </a:cubicBezTo>
                  <a:cubicBezTo>
                    <a:pt x="1619" y="2097"/>
                    <a:pt x="2096" y="1620"/>
                    <a:pt x="2096" y="1049"/>
                  </a:cubicBezTo>
                  <a:cubicBezTo>
                    <a:pt x="2096" y="477"/>
                    <a:pt x="1619"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6" name="Google Shape;11586;p163"/>
            <p:cNvSpPr/>
            <p:nvPr/>
          </p:nvSpPr>
          <p:spPr>
            <a:xfrm>
              <a:off x="6266150" y="4290825"/>
              <a:ext cx="99450" cy="54200"/>
            </a:xfrm>
            <a:custGeom>
              <a:avLst/>
              <a:gdLst/>
              <a:ahLst/>
              <a:cxnLst/>
              <a:rect l="l" t="t" r="r" b="b"/>
              <a:pathLst>
                <a:path w="3978" h="2168" extrusionOk="0">
                  <a:moveTo>
                    <a:pt x="834" y="0"/>
                  </a:moveTo>
                  <a:cubicBezTo>
                    <a:pt x="310" y="381"/>
                    <a:pt x="1" y="976"/>
                    <a:pt x="1" y="1619"/>
                  </a:cubicBezTo>
                  <a:lnTo>
                    <a:pt x="1" y="1858"/>
                  </a:lnTo>
                  <a:cubicBezTo>
                    <a:pt x="1" y="2024"/>
                    <a:pt x="120" y="2167"/>
                    <a:pt x="310" y="2167"/>
                  </a:cubicBezTo>
                  <a:lnTo>
                    <a:pt x="3668" y="2167"/>
                  </a:lnTo>
                  <a:cubicBezTo>
                    <a:pt x="3835" y="2167"/>
                    <a:pt x="3978" y="2024"/>
                    <a:pt x="3978" y="1858"/>
                  </a:cubicBezTo>
                  <a:lnTo>
                    <a:pt x="3978" y="1643"/>
                  </a:lnTo>
                  <a:cubicBezTo>
                    <a:pt x="3978" y="976"/>
                    <a:pt x="3668" y="381"/>
                    <a:pt x="3144" y="0"/>
                  </a:cubicBezTo>
                  <a:cubicBezTo>
                    <a:pt x="2823" y="310"/>
                    <a:pt x="2406" y="464"/>
                    <a:pt x="1989" y="464"/>
                  </a:cubicBezTo>
                  <a:cubicBezTo>
                    <a:pt x="1572" y="464"/>
                    <a:pt x="1156" y="31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7" name="Google Shape;11587;p163"/>
            <p:cNvSpPr/>
            <p:nvPr/>
          </p:nvSpPr>
          <p:spPr>
            <a:xfrm>
              <a:off x="6434650" y="4290825"/>
              <a:ext cx="99450" cy="53600"/>
            </a:xfrm>
            <a:custGeom>
              <a:avLst/>
              <a:gdLst/>
              <a:ahLst/>
              <a:cxnLst/>
              <a:rect l="l" t="t" r="r" b="b"/>
              <a:pathLst>
                <a:path w="3978" h="2144" extrusionOk="0">
                  <a:moveTo>
                    <a:pt x="834" y="0"/>
                  </a:moveTo>
                  <a:cubicBezTo>
                    <a:pt x="310" y="381"/>
                    <a:pt x="0" y="976"/>
                    <a:pt x="0" y="1619"/>
                  </a:cubicBezTo>
                  <a:lnTo>
                    <a:pt x="0" y="1858"/>
                  </a:lnTo>
                  <a:cubicBezTo>
                    <a:pt x="0" y="2024"/>
                    <a:pt x="143" y="2143"/>
                    <a:pt x="310" y="2143"/>
                  </a:cubicBezTo>
                  <a:lnTo>
                    <a:pt x="3691" y="2143"/>
                  </a:lnTo>
                  <a:cubicBezTo>
                    <a:pt x="3858" y="2143"/>
                    <a:pt x="3977" y="2000"/>
                    <a:pt x="3977" y="1834"/>
                  </a:cubicBezTo>
                  <a:lnTo>
                    <a:pt x="3977" y="1619"/>
                  </a:lnTo>
                  <a:cubicBezTo>
                    <a:pt x="3977" y="976"/>
                    <a:pt x="3668" y="381"/>
                    <a:pt x="3144" y="0"/>
                  </a:cubicBezTo>
                  <a:cubicBezTo>
                    <a:pt x="2822" y="310"/>
                    <a:pt x="2405" y="464"/>
                    <a:pt x="1989" y="464"/>
                  </a:cubicBezTo>
                  <a:cubicBezTo>
                    <a:pt x="1572" y="464"/>
                    <a:pt x="1155" y="31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8" name="Google Shape;11588;p163"/>
            <p:cNvSpPr/>
            <p:nvPr/>
          </p:nvSpPr>
          <p:spPr>
            <a:xfrm>
              <a:off x="6279250" y="4133050"/>
              <a:ext cx="241750" cy="153625"/>
            </a:xfrm>
            <a:custGeom>
              <a:avLst/>
              <a:gdLst/>
              <a:ahLst/>
              <a:cxnLst/>
              <a:rect l="l" t="t" r="r" b="b"/>
              <a:pathLst>
                <a:path w="9670" h="6145" extrusionOk="0">
                  <a:moveTo>
                    <a:pt x="3668" y="0"/>
                  </a:moveTo>
                  <a:cubicBezTo>
                    <a:pt x="3144" y="357"/>
                    <a:pt x="2835" y="977"/>
                    <a:pt x="2858" y="1620"/>
                  </a:cubicBezTo>
                  <a:lnTo>
                    <a:pt x="2858" y="1810"/>
                  </a:lnTo>
                  <a:cubicBezTo>
                    <a:pt x="2835" y="1977"/>
                    <a:pt x="2977" y="2120"/>
                    <a:pt x="3144" y="2144"/>
                  </a:cubicBezTo>
                  <a:lnTo>
                    <a:pt x="4549" y="2144"/>
                  </a:lnTo>
                  <a:lnTo>
                    <a:pt x="4549" y="2810"/>
                  </a:lnTo>
                  <a:lnTo>
                    <a:pt x="1477" y="2810"/>
                  </a:lnTo>
                  <a:cubicBezTo>
                    <a:pt x="1463" y="2809"/>
                    <a:pt x="1449" y="2808"/>
                    <a:pt x="1436" y="2808"/>
                  </a:cubicBezTo>
                  <a:cubicBezTo>
                    <a:pt x="1266" y="2808"/>
                    <a:pt x="1144" y="2943"/>
                    <a:pt x="1144" y="3120"/>
                  </a:cubicBezTo>
                  <a:lnTo>
                    <a:pt x="1144" y="4096"/>
                  </a:lnTo>
                  <a:cubicBezTo>
                    <a:pt x="1" y="4454"/>
                    <a:pt x="263" y="6144"/>
                    <a:pt x="1453" y="6144"/>
                  </a:cubicBezTo>
                  <a:cubicBezTo>
                    <a:pt x="2668" y="6144"/>
                    <a:pt x="2930" y="4454"/>
                    <a:pt x="1787" y="4096"/>
                  </a:cubicBezTo>
                  <a:lnTo>
                    <a:pt x="1787" y="3430"/>
                  </a:lnTo>
                  <a:lnTo>
                    <a:pt x="7883" y="3430"/>
                  </a:lnTo>
                  <a:lnTo>
                    <a:pt x="7883" y="4120"/>
                  </a:lnTo>
                  <a:cubicBezTo>
                    <a:pt x="6740" y="4477"/>
                    <a:pt x="7002" y="6144"/>
                    <a:pt x="8193" y="6144"/>
                  </a:cubicBezTo>
                  <a:cubicBezTo>
                    <a:pt x="9407" y="6144"/>
                    <a:pt x="9669" y="4477"/>
                    <a:pt x="8526" y="4120"/>
                  </a:cubicBezTo>
                  <a:lnTo>
                    <a:pt x="8526" y="3120"/>
                  </a:lnTo>
                  <a:cubicBezTo>
                    <a:pt x="8526" y="2953"/>
                    <a:pt x="8383" y="2810"/>
                    <a:pt x="8217" y="2810"/>
                  </a:cubicBezTo>
                  <a:lnTo>
                    <a:pt x="5145" y="2810"/>
                  </a:lnTo>
                  <a:lnTo>
                    <a:pt x="5145" y="2144"/>
                  </a:lnTo>
                  <a:lnTo>
                    <a:pt x="6502" y="2144"/>
                  </a:lnTo>
                  <a:cubicBezTo>
                    <a:pt x="6692" y="2144"/>
                    <a:pt x="6835" y="2001"/>
                    <a:pt x="6835" y="1810"/>
                  </a:cubicBezTo>
                  <a:lnTo>
                    <a:pt x="6835" y="1620"/>
                  </a:lnTo>
                  <a:cubicBezTo>
                    <a:pt x="6835" y="977"/>
                    <a:pt x="6526" y="357"/>
                    <a:pt x="6002" y="0"/>
                  </a:cubicBezTo>
                  <a:cubicBezTo>
                    <a:pt x="5668" y="310"/>
                    <a:pt x="5252" y="465"/>
                    <a:pt x="4835" y="465"/>
                  </a:cubicBezTo>
                  <a:cubicBezTo>
                    <a:pt x="4418" y="465"/>
                    <a:pt x="4001" y="310"/>
                    <a:pt x="3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9" name="Google Shape;11589;p163"/>
          <p:cNvGrpSpPr/>
          <p:nvPr/>
        </p:nvGrpSpPr>
        <p:grpSpPr>
          <a:xfrm>
            <a:off x="3279088" y="2899239"/>
            <a:ext cx="351991" cy="324206"/>
            <a:chOff x="2792225" y="3231075"/>
            <a:chExt cx="269725" cy="248434"/>
          </a:xfrm>
        </p:grpSpPr>
        <p:sp>
          <p:nvSpPr>
            <p:cNvPr id="11590" name="Google Shape;11590;p163"/>
            <p:cNvSpPr/>
            <p:nvPr/>
          </p:nvSpPr>
          <p:spPr>
            <a:xfrm>
              <a:off x="2939726" y="3448400"/>
              <a:ext cx="26205" cy="30813"/>
            </a:xfrm>
            <a:custGeom>
              <a:avLst/>
              <a:gdLst/>
              <a:ahLst/>
              <a:cxnLst/>
              <a:rect l="l" t="t" r="r" b="b"/>
              <a:pathLst>
                <a:path w="21747" h="25571" extrusionOk="0">
                  <a:moveTo>
                    <a:pt x="16310" y="0"/>
                  </a:moveTo>
                  <a:lnTo>
                    <a:pt x="16310" y="0"/>
                  </a:lnTo>
                  <a:cubicBezTo>
                    <a:pt x="15321" y="5931"/>
                    <a:pt x="12850" y="11861"/>
                    <a:pt x="8402" y="15815"/>
                  </a:cubicBezTo>
                  <a:lnTo>
                    <a:pt x="0" y="24711"/>
                  </a:lnTo>
                  <a:cubicBezTo>
                    <a:pt x="1587" y="25288"/>
                    <a:pt x="3215" y="25570"/>
                    <a:pt x="4836" y="25570"/>
                  </a:cubicBezTo>
                  <a:cubicBezTo>
                    <a:pt x="8772" y="25570"/>
                    <a:pt x="12665" y="23908"/>
                    <a:pt x="15815" y="20757"/>
                  </a:cubicBezTo>
                  <a:cubicBezTo>
                    <a:pt x="21252" y="15321"/>
                    <a:pt x="21746" y="5931"/>
                    <a:pt x="16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1" name="Google Shape;11591;p163"/>
            <p:cNvSpPr/>
            <p:nvPr/>
          </p:nvSpPr>
          <p:spPr>
            <a:xfrm>
              <a:off x="2809253" y="3338031"/>
              <a:ext cx="136429" cy="141478"/>
            </a:xfrm>
            <a:custGeom>
              <a:avLst/>
              <a:gdLst/>
              <a:ahLst/>
              <a:cxnLst/>
              <a:rect l="l" t="t" r="r" b="b"/>
              <a:pathLst>
                <a:path w="113219" h="117409" extrusionOk="0">
                  <a:moveTo>
                    <a:pt x="46109" y="0"/>
                  </a:moveTo>
                  <a:cubicBezTo>
                    <a:pt x="42989" y="0"/>
                    <a:pt x="39703" y="1085"/>
                    <a:pt x="36614" y="3622"/>
                  </a:cubicBezTo>
                  <a:lnTo>
                    <a:pt x="9926" y="29815"/>
                  </a:lnTo>
                  <a:cubicBezTo>
                    <a:pt x="1" y="40504"/>
                    <a:pt x="9537" y="54732"/>
                    <a:pt x="20769" y="54732"/>
                  </a:cubicBezTo>
                  <a:cubicBezTo>
                    <a:pt x="24078" y="54732"/>
                    <a:pt x="27534" y="53497"/>
                    <a:pt x="30684" y="50573"/>
                  </a:cubicBezTo>
                  <a:lnTo>
                    <a:pt x="30684" y="50573"/>
                  </a:lnTo>
                  <a:cubicBezTo>
                    <a:pt x="21810" y="61376"/>
                    <a:pt x="31008" y="74890"/>
                    <a:pt x="42054" y="74890"/>
                  </a:cubicBezTo>
                  <a:cubicBezTo>
                    <a:pt x="45157" y="74890"/>
                    <a:pt x="48406" y="73823"/>
                    <a:pt x="51441" y="71330"/>
                  </a:cubicBezTo>
                  <a:lnTo>
                    <a:pt x="51441" y="71330"/>
                  </a:lnTo>
                  <a:cubicBezTo>
                    <a:pt x="40819" y="81952"/>
                    <a:pt x="50580" y="96651"/>
                    <a:pt x="61950" y="96651"/>
                  </a:cubicBezTo>
                  <a:cubicBezTo>
                    <a:pt x="65392" y="96651"/>
                    <a:pt x="68982" y="95304"/>
                    <a:pt x="72198" y="92088"/>
                  </a:cubicBezTo>
                  <a:lnTo>
                    <a:pt x="72198" y="92088"/>
                  </a:lnTo>
                  <a:cubicBezTo>
                    <a:pt x="61576" y="102710"/>
                    <a:pt x="71338" y="117408"/>
                    <a:pt x="82707" y="117408"/>
                  </a:cubicBezTo>
                  <a:cubicBezTo>
                    <a:pt x="86150" y="117408"/>
                    <a:pt x="89739" y="116061"/>
                    <a:pt x="92955" y="112845"/>
                  </a:cubicBezTo>
                  <a:lnTo>
                    <a:pt x="107288" y="98018"/>
                  </a:lnTo>
                  <a:cubicBezTo>
                    <a:pt x="113219" y="92582"/>
                    <a:pt x="113219" y="83191"/>
                    <a:pt x="107288" y="77261"/>
                  </a:cubicBezTo>
                  <a:lnTo>
                    <a:pt x="107288" y="77755"/>
                  </a:lnTo>
                  <a:cubicBezTo>
                    <a:pt x="104570" y="74790"/>
                    <a:pt x="100863" y="73307"/>
                    <a:pt x="97156" y="73307"/>
                  </a:cubicBezTo>
                  <a:cubicBezTo>
                    <a:pt x="93591" y="73307"/>
                    <a:pt x="90027" y="74678"/>
                    <a:pt x="87341" y="77421"/>
                  </a:cubicBezTo>
                  <a:lnTo>
                    <a:pt x="87341" y="77421"/>
                  </a:lnTo>
                  <a:lnTo>
                    <a:pt x="95921" y="68365"/>
                  </a:lnTo>
                  <a:cubicBezTo>
                    <a:pt x="107927" y="57859"/>
                    <a:pt x="97716" y="42226"/>
                    <a:pt x="86046" y="42226"/>
                  </a:cubicBezTo>
                  <a:cubicBezTo>
                    <a:pt x="83004" y="42226"/>
                    <a:pt x="79862" y="43288"/>
                    <a:pt x="76990" y="45781"/>
                  </a:cubicBezTo>
                  <a:lnTo>
                    <a:pt x="76990" y="45781"/>
                  </a:lnTo>
                  <a:lnTo>
                    <a:pt x="84554" y="38217"/>
                  </a:lnTo>
                  <a:cubicBezTo>
                    <a:pt x="94479" y="27528"/>
                    <a:pt x="84943" y="13301"/>
                    <a:pt x="73711" y="13301"/>
                  </a:cubicBezTo>
                  <a:cubicBezTo>
                    <a:pt x="70402" y="13301"/>
                    <a:pt x="66946" y="14536"/>
                    <a:pt x="63796" y="17460"/>
                  </a:cubicBezTo>
                  <a:lnTo>
                    <a:pt x="57372" y="23885"/>
                  </a:lnTo>
                  <a:cubicBezTo>
                    <a:pt x="65818" y="13135"/>
                    <a:pt x="56967" y="0"/>
                    <a:pt x="461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2" name="Google Shape;11592;p163"/>
            <p:cNvSpPr/>
            <p:nvPr/>
          </p:nvSpPr>
          <p:spPr>
            <a:xfrm>
              <a:off x="2958925" y="3448375"/>
              <a:ext cx="625" cy="625"/>
            </a:xfrm>
            <a:custGeom>
              <a:avLst/>
              <a:gdLst/>
              <a:ahLst/>
              <a:cxnLst/>
              <a:rect l="l" t="t" r="r" b="b"/>
              <a:pathLst>
                <a:path w="25" h="25" extrusionOk="0">
                  <a:moveTo>
                    <a:pt x="24" y="25"/>
                  </a:moveTo>
                  <a:lnTo>
                    <a:pt x="24" y="25"/>
                  </a:lnTo>
                  <a:lnTo>
                    <a:pt x="0" y="1"/>
                  </a:lnTo>
                  <a:lnTo>
                    <a:pt x="24" y="25"/>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3" name="Google Shape;11593;p163"/>
            <p:cNvSpPr/>
            <p:nvPr/>
          </p:nvSpPr>
          <p:spPr>
            <a:xfrm>
              <a:off x="2792225" y="3231075"/>
              <a:ext cx="257400" cy="222775"/>
            </a:xfrm>
            <a:custGeom>
              <a:avLst/>
              <a:gdLst/>
              <a:ahLst/>
              <a:cxnLst/>
              <a:rect l="l" t="t" r="r" b="b"/>
              <a:pathLst>
                <a:path w="10296" h="8911" extrusionOk="0">
                  <a:moveTo>
                    <a:pt x="2882" y="1"/>
                  </a:moveTo>
                  <a:cubicBezTo>
                    <a:pt x="2786" y="1"/>
                    <a:pt x="2715" y="24"/>
                    <a:pt x="2667" y="96"/>
                  </a:cubicBezTo>
                  <a:lnTo>
                    <a:pt x="143" y="2620"/>
                  </a:lnTo>
                  <a:cubicBezTo>
                    <a:pt x="0" y="2739"/>
                    <a:pt x="0" y="2930"/>
                    <a:pt x="143" y="3049"/>
                  </a:cubicBezTo>
                  <a:lnTo>
                    <a:pt x="238" y="3144"/>
                  </a:lnTo>
                  <a:cubicBezTo>
                    <a:pt x="381" y="3311"/>
                    <a:pt x="476" y="3525"/>
                    <a:pt x="429" y="3763"/>
                  </a:cubicBezTo>
                  <a:cubicBezTo>
                    <a:pt x="381" y="4192"/>
                    <a:pt x="524" y="4621"/>
                    <a:pt x="810" y="4906"/>
                  </a:cubicBezTo>
                  <a:lnTo>
                    <a:pt x="977" y="5073"/>
                  </a:lnTo>
                  <a:lnTo>
                    <a:pt x="2024" y="4001"/>
                  </a:lnTo>
                  <a:cubicBezTo>
                    <a:pt x="2286" y="3751"/>
                    <a:pt x="2626" y="3626"/>
                    <a:pt x="2965" y="3626"/>
                  </a:cubicBezTo>
                  <a:cubicBezTo>
                    <a:pt x="3304" y="3626"/>
                    <a:pt x="3644" y="3751"/>
                    <a:pt x="3906" y="4001"/>
                  </a:cubicBezTo>
                  <a:cubicBezTo>
                    <a:pt x="4001" y="4097"/>
                    <a:pt x="4072" y="4216"/>
                    <a:pt x="4144" y="4335"/>
                  </a:cubicBezTo>
                  <a:cubicBezTo>
                    <a:pt x="4191" y="4330"/>
                    <a:pt x="4239" y="4327"/>
                    <a:pt x="4285" y="4327"/>
                  </a:cubicBezTo>
                  <a:cubicBezTo>
                    <a:pt x="5143" y="4327"/>
                    <a:pt x="5775" y="5142"/>
                    <a:pt x="5549" y="5978"/>
                  </a:cubicBezTo>
                  <a:cubicBezTo>
                    <a:pt x="5620" y="6049"/>
                    <a:pt x="5692" y="6097"/>
                    <a:pt x="5763" y="6145"/>
                  </a:cubicBezTo>
                  <a:cubicBezTo>
                    <a:pt x="6097" y="6478"/>
                    <a:pt x="6216" y="6978"/>
                    <a:pt x="6120" y="7431"/>
                  </a:cubicBezTo>
                  <a:cubicBezTo>
                    <a:pt x="6192" y="7478"/>
                    <a:pt x="6240" y="7526"/>
                    <a:pt x="6311" y="7597"/>
                  </a:cubicBezTo>
                  <a:cubicBezTo>
                    <a:pt x="6597" y="7883"/>
                    <a:pt x="6740" y="8312"/>
                    <a:pt x="6692" y="8717"/>
                  </a:cubicBezTo>
                  <a:cubicBezTo>
                    <a:pt x="6849" y="8853"/>
                    <a:pt x="7018" y="8911"/>
                    <a:pt x="7178" y="8911"/>
                  </a:cubicBezTo>
                  <a:cubicBezTo>
                    <a:pt x="7747" y="8911"/>
                    <a:pt x="8212" y="8184"/>
                    <a:pt x="7692" y="7645"/>
                  </a:cubicBezTo>
                  <a:lnTo>
                    <a:pt x="7692" y="7645"/>
                  </a:lnTo>
                  <a:cubicBezTo>
                    <a:pt x="7854" y="7807"/>
                    <a:pt x="8035" y="7874"/>
                    <a:pt x="8209" y="7874"/>
                  </a:cubicBezTo>
                  <a:cubicBezTo>
                    <a:pt x="8778" y="7874"/>
                    <a:pt x="9269" y="7150"/>
                    <a:pt x="8740" y="6621"/>
                  </a:cubicBezTo>
                  <a:lnTo>
                    <a:pt x="8740" y="6621"/>
                  </a:lnTo>
                  <a:cubicBezTo>
                    <a:pt x="8899" y="6780"/>
                    <a:pt x="9076" y="6847"/>
                    <a:pt x="9246" y="6847"/>
                  </a:cubicBezTo>
                  <a:cubicBezTo>
                    <a:pt x="9812" y="6847"/>
                    <a:pt x="10295" y="6104"/>
                    <a:pt x="9764" y="5573"/>
                  </a:cubicBezTo>
                  <a:lnTo>
                    <a:pt x="8288" y="4097"/>
                  </a:lnTo>
                  <a:lnTo>
                    <a:pt x="7502" y="3311"/>
                  </a:lnTo>
                  <a:cubicBezTo>
                    <a:pt x="7462" y="3314"/>
                    <a:pt x="7422" y="3315"/>
                    <a:pt x="7382" y="3315"/>
                  </a:cubicBezTo>
                  <a:cubicBezTo>
                    <a:pt x="7113" y="3315"/>
                    <a:pt x="6846" y="3248"/>
                    <a:pt x="6597" y="3144"/>
                  </a:cubicBezTo>
                  <a:lnTo>
                    <a:pt x="5978" y="3763"/>
                  </a:lnTo>
                  <a:cubicBezTo>
                    <a:pt x="5692" y="4049"/>
                    <a:pt x="5329" y="4192"/>
                    <a:pt x="4968" y="4192"/>
                  </a:cubicBezTo>
                  <a:cubicBezTo>
                    <a:pt x="4608" y="4192"/>
                    <a:pt x="4251" y="4049"/>
                    <a:pt x="3977" y="3763"/>
                  </a:cubicBezTo>
                  <a:lnTo>
                    <a:pt x="3953" y="3763"/>
                  </a:lnTo>
                  <a:cubicBezTo>
                    <a:pt x="3406" y="3192"/>
                    <a:pt x="3429" y="2311"/>
                    <a:pt x="3977" y="1763"/>
                  </a:cubicBezTo>
                  <a:lnTo>
                    <a:pt x="4954" y="786"/>
                  </a:lnTo>
                  <a:cubicBezTo>
                    <a:pt x="4704" y="516"/>
                    <a:pt x="4345" y="373"/>
                    <a:pt x="3972" y="373"/>
                  </a:cubicBezTo>
                  <a:cubicBezTo>
                    <a:pt x="3918" y="373"/>
                    <a:pt x="3864" y="376"/>
                    <a:pt x="3810" y="382"/>
                  </a:cubicBezTo>
                  <a:cubicBezTo>
                    <a:pt x="3768" y="390"/>
                    <a:pt x="3727" y="394"/>
                    <a:pt x="3686" y="394"/>
                  </a:cubicBezTo>
                  <a:cubicBezTo>
                    <a:pt x="3498" y="394"/>
                    <a:pt x="3328" y="309"/>
                    <a:pt x="3191" y="191"/>
                  </a:cubicBezTo>
                  <a:lnTo>
                    <a:pt x="3096" y="96"/>
                  </a:lnTo>
                  <a:cubicBezTo>
                    <a:pt x="3048" y="48"/>
                    <a:pt x="2953" y="1"/>
                    <a:pt x="2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4" name="Google Shape;11594;p163"/>
            <p:cNvSpPr/>
            <p:nvPr/>
          </p:nvSpPr>
          <p:spPr>
            <a:xfrm>
              <a:off x="2894625" y="3231225"/>
              <a:ext cx="167325" cy="122525"/>
            </a:xfrm>
            <a:custGeom>
              <a:avLst/>
              <a:gdLst/>
              <a:ahLst/>
              <a:cxnLst/>
              <a:rect l="l" t="t" r="r" b="b"/>
              <a:pathLst>
                <a:path w="6693" h="4901" extrusionOk="0">
                  <a:moveTo>
                    <a:pt x="3837" y="0"/>
                  </a:moveTo>
                  <a:cubicBezTo>
                    <a:pt x="3757" y="0"/>
                    <a:pt x="3680" y="30"/>
                    <a:pt x="3620" y="90"/>
                  </a:cubicBezTo>
                  <a:lnTo>
                    <a:pt x="3525" y="185"/>
                  </a:lnTo>
                  <a:cubicBezTo>
                    <a:pt x="3388" y="303"/>
                    <a:pt x="3218" y="388"/>
                    <a:pt x="3030" y="388"/>
                  </a:cubicBezTo>
                  <a:cubicBezTo>
                    <a:pt x="2989" y="388"/>
                    <a:pt x="2948" y="384"/>
                    <a:pt x="2906" y="376"/>
                  </a:cubicBezTo>
                  <a:cubicBezTo>
                    <a:pt x="2851" y="369"/>
                    <a:pt x="2797" y="367"/>
                    <a:pt x="2743" y="367"/>
                  </a:cubicBezTo>
                  <a:cubicBezTo>
                    <a:pt x="2370" y="367"/>
                    <a:pt x="2012" y="507"/>
                    <a:pt x="1763" y="757"/>
                  </a:cubicBezTo>
                  <a:lnTo>
                    <a:pt x="310" y="2209"/>
                  </a:lnTo>
                  <a:cubicBezTo>
                    <a:pt x="0" y="2495"/>
                    <a:pt x="0" y="2995"/>
                    <a:pt x="286" y="3305"/>
                  </a:cubicBezTo>
                  <a:cubicBezTo>
                    <a:pt x="441" y="3460"/>
                    <a:pt x="643" y="3537"/>
                    <a:pt x="846" y="3537"/>
                  </a:cubicBezTo>
                  <a:cubicBezTo>
                    <a:pt x="1048" y="3537"/>
                    <a:pt x="1250" y="3460"/>
                    <a:pt x="1405" y="3305"/>
                  </a:cubicBezTo>
                  <a:lnTo>
                    <a:pt x="2405" y="2305"/>
                  </a:lnTo>
                  <a:cubicBezTo>
                    <a:pt x="2642" y="2541"/>
                    <a:pt x="2975" y="2680"/>
                    <a:pt x="3309" y="2680"/>
                  </a:cubicBezTo>
                  <a:cubicBezTo>
                    <a:pt x="3414" y="2680"/>
                    <a:pt x="3518" y="2666"/>
                    <a:pt x="3620" y="2638"/>
                  </a:cubicBezTo>
                  <a:lnTo>
                    <a:pt x="5882" y="4900"/>
                  </a:lnTo>
                  <a:cubicBezTo>
                    <a:pt x="6192" y="4591"/>
                    <a:pt x="6335" y="4162"/>
                    <a:pt x="6263" y="3733"/>
                  </a:cubicBezTo>
                  <a:cubicBezTo>
                    <a:pt x="6240" y="3519"/>
                    <a:pt x="6311" y="3281"/>
                    <a:pt x="6478" y="3138"/>
                  </a:cubicBezTo>
                  <a:lnTo>
                    <a:pt x="6573" y="3043"/>
                  </a:lnTo>
                  <a:cubicBezTo>
                    <a:pt x="6692" y="2924"/>
                    <a:pt x="6692" y="2709"/>
                    <a:pt x="6573" y="2590"/>
                  </a:cubicBezTo>
                  <a:lnTo>
                    <a:pt x="6573" y="2614"/>
                  </a:lnTo>
                  <a:lnTo>
                    <a:pt x="4073" y="90"/>
                  </a:lnTo>
                  <a:cubicBezTo>
                    <a:pt x="4001" y="30"/>
                    <a:pt x="3918" y="0"/>
                    <a:pt x="38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5" name="Google Shape;11595;p163"/>
            <p:cNvSpPr/>
            <p:nvPr/>
          </p:nvSpPr>
          <p:spPr>
            <a:xfrm>
              <a:off x="2958783" y="3447804"/>
              <a:ext cx="596" cy="598"/>
            </a:xfrm>
            <a:custGeom>
              <a:avLst/>
              <a:gdLst/>
              <a:ahLst/>
              <a:cxnLst/>
              <a:rect l="l" t="t" r="r" b="b"/>
              <a:pathLst>
                <a:path w="495" h="496" extrusionOk="0">
                  <a:moveTo>
                    <a:pt x="495" y="495"/>
                  </a:moveTo>
                  <a:lnTo>
                    <a:pt x="495" y="495"/>
                  </a:lnTo>
                  <a:lnTo>
                    <a:pt x="0" y="1"/>
                  </a:lnTo>
                  <a:lnTo>
                    <a:pt x="495" y="495"/>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96" name="Google Shape;11596;p163"/>
          <p:cNvSpPr txBox="1"/>
          <p:nvPr/>
        </p:nvSpPr>
        <p:spPr>
          <a:xfrm>
            <a:off x="1048350" y="11586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FFFFF"/>
                </a:solidFill>
              </a:rPr>
              <a:t>Goals &amp; Results</a:t>
            </a:r>
            <a:endParaRPr sz="1600">
              <a:solidFill>
                <a:srgbClr val="FFFFFF"/>
              </a:solidFill>
            </a:endParaRPr>
          </a:p>
        </p:txBody>
      </p:sp>
      <p:sp>
        <p:nvSpPr>
          <p:cNvPr id="11597" name="Google Shape;11597;p16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Premium Icons</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601"/>
        <p:cNvGrpSpPr/>
        <p:nvPr/>
      </p:nvGrpSpPr>
      <p:grpSpPr>
        <a:xfrm>
          <a:off x="0" y="0"/>
          <a:ext cx="0" cy="0"/>
          <a:chOff x="0" y="0"/>
          <a:chExt cx="0" cy="0"/>
        </a:xfrm>
      </p:grpSpPr>
      <p:grpSp>
        <p:nvGrpSpPr>
          <p:cNvPr id="11602" name="Google Shape;11602;p164"/>
          <p:cNvGrpSpPr/>
          <p:nvPr/>
        </p:nvGrpSpPr>
        <p:grpSpPr>
          <a:xfrm>
            <a:off x="1090526" y="1805904"/>
            <a:ext cx="341804" cy="341957"/>
            <a:chOff x="1757188" y="1943950"/>
            <a:chExt cx="341804" cy="341957"/>
          </a:xfrm>
        </p:grpSpPr>
        <p:sp>
          <p:nvSpPr>
            <p:cNvPr id="11603" name="Google Shape;11603;p164"/>
            <p:cNvSpPr/>
            <p:nvPr/>
          </p:nvSpPr>
          <p:spPr>
            <a:xfrm>
              <a:off x="1757188" y="2060545"/>
              <a:ext cx="341804" cy="107372"/>
            </a:xfrm>
            <a:custGeom>
              <a:avLst/>
              <a:gdLst/>
              <a:ahLst/>
              <a:cxnLst/>
              <a:rect l="l" t="t" r="r" b="b"/>
              <a:pathLst>
                <a:path w="11527" h="3621" extrusionOk="0">
                  <a:moveTo>
                    <a:pt x="2501" y="0"/>
                  </a:moveTo>
                  <a:lnTo>
                    <a:pt x="2501" y="858"/>
                  </a:lnTo>
                  <a:cubicBezTo>
                    <a:pt x="2215" y="953"/>
                    <a:pt x="2001" y="1191"/>
                    <a:pt x="1882" y="1501"/>
                  </a:cubicBezTo>
                  <a:lnTo>
                    <a:pt x="0" y="1501"/>
                  </a:lnTo>
                  <a:lnTo>
                    <a:pt x="0" y="2167"/>
                  </a:lnTo>
                  <a:lnTo>
                    <a:pt x="1882" y="2167"/>
                  </a:lnTo>
                  <a:cubicBezTo>
                    <a:pt x="2025" y="2548"/>
                    <a:pt x="2382" y="2858"/>
                    <a:pt x="2834" y="2858"/>
                  </a:cubicBezTo>
                  <a:cubicBezTo>
                    <a:pt x="3287" y="2858"/>
                    <a:pt x="3644" y="2596"/>
                    <a:pt x="3787" y="2167"/>
                  </a:cubicBezTo>
                  <a:lnTo>
                    <a:pt x="4811" y="2167"/>
                  </a:lnTo>
                  <a:cubicBezTo>
                    <a:pt x="4882" y="2477"/>
                    <a:pt x="5121" y="2691"/>
                    <a:pt x="5430" y="2787"/>
                  </a:cubicBezTo>
                  <a:lnTo>
                    <a:pt x="5430" y="3620"/>
                  </a:lnTo>
                  <a:lnTo>
                    <a:pt x="6121" y="3620"/>
                  </a:lnTo>
                  <a:lnTo>
                    <a:pt x="6121" y="2787"/>
                  </a:lnTo>
                  <a:cubicBezTo>
                    <a:pt x="6407" y="2715"/>
                    <a:pt x="6621" y="2477"/>
                    <a:pt x="6740" y="2167"/>
                  </a:cubicBezTo>
                  <a:lnTo>
                    <a:pt x="7740" y="2167"/>
                  </a:lnTo>
                  <a:cubicBezTo>
                    <a:pt x="7907" y="2548"/>
                    <a:pt x="8264" y="2858"/>
                    <a:pt x="8693" y="2858"/>
                  </a:cubicBezTo>
                  <a:cubicBezTo>
                    <a:pt x="9145" y="2858"/>
                    <a:pt x="9502" y="2596"/>
                    <a:pt x="9645" y="2167"/>
                  </a:cubicBezTo>
                  <a:lnTo>
                    <a:pt x="11527" y="2167"/>
                  </a:lnTo>
                  <a:lnTo>
                    <a:pt x="11527" y="1501"/>
                  </a:lnTo>
                  <a:lnTo>
                    <a:pt x="9693" y="1501"/>
                  </a:lnTo>
                  <a:cubicBezTo>
                    <a:pt x="9598" y="1191"/>
                    <a:pt x="9360" y="977"/>
                    <a:pt x="9050" y="858"/>
                  </a:cubicBezTo>
                  <a:lnTo>
                    <a:pt x="9050" y="0"/>
                  </a:lnTo>
                  <a:lnTo>
                    <a:pt x="8383" y="0"/>
                  </a:lnTo>
                  <a:lnTo>
                    <a:pt x="8383" y="858"/>
                  </a:lnTo>
                  <a:cubicBezTo>
                    <a:pt x="8074" y="953"/>
                    <a:pt x="7859" y="1191"/>
                    <a:pt x="7740" y="1501"/>
                  </a:cubicBezTo>
                  <a:lnTo>
                    <a:pt x="6740" y="1501"/>
                  </a:lnTo>
                  <a:cubicBezTo>
                    <a:pt x="6597" y="1096"/>
                    <a:pt x="6240" y="810"/>
                    <a:pt x="5787" y="810"/>
                  </a:cubicBezTo>
                  <a:cubicBezTo>
                    <a:pt x="5335" y="810"/>
                    <a:pt x="4978" y="1096"/>
                    <a:pt x="4835" y="1501"/>
                  </a:cubicBezTo>
                  <a:lnTo>
                    <a:pt x="3811" y="1501"/>
                  </a:lnTo>
                  <a:cubicBezTo>
                    <a:pt x="3739" y="1191"/>
                    <a:pt x="3501" y="977"/>
                    <a:pt x="3192" y="858"/>
                  </a:cubicBezTo>
                  <a:lnTo>
                    <a:pt x="319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4" name="Google Shape;11604;p164"/>
            <p:cNvSpPr/>
            <p:nvPr/>
          </p:nvSpPr>
          <p:spPr>
            <a:xfrm>
              <a:off x="1793898" y="1943950"/>
              <a:ext cx="98891" cy="97557"/>
            </a:xfrm>
            <a:custGeom>
              <a:avLst/>
              <a:gdLst/>
              <a:ahLst/>
              <a:cxnLst/>
              <a:rect l="l" t="t" r="r" b="b"/>
              <a:pathLst>
                <a:path w="3335" h="3290" extrusionOk="0">
                  <a:moveTo>
                    <a:pt x="1655" y="1"/>
                  </a:moveTo>
                  <a:cubicBezTo>
                    <a:pt x="742" y="1"/>
                    <a:pt x="25" y="745"/>
                    <a:pt x="25" y="1646"/>
                  </a:cubicBezTo>
                  <a:cubicBezTo>
                    <a:pt x="1" y="2456"/>
                    <a:pt x="549" y="3099"/>
                    <a:pt x="1311" y="3289"/>
                  </a:cubicBezTo>
                  <a:lnTo>
                    <a:pt x="1977" y="3289"/>
                  </a:lnTo>
                  <a:cubicBezTo>
                    <a:pt x="2763" y="3123"/>
                    <a:pt x="3335" y="2408"/>
                    <a:pt x="3287" y="1575"/>
                  </a:cubicBezTo>
                  <a:cubicBezTo>
                    <a:pt x="3263" y="741"/>
                    <a:pt x="2573" y="74"/>
                    <a:pt x="1739" y="3"/>
                  </a:cubicBezTo>
                  <a:cubicBezTo>
                    <a:pt x="1711" y="2"/>
                    <a:pt x="1683" y="1"/>
                    <a:pt x="16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5" name="Google Shape;11605;p164"/>
            <p:cNvSpPr/>
            <p:nvPr/>
          </p:nvSpPr>
          <p:spPr>
            <a:xfrm>
              <a:off x="1966923" y="1943950"/>
              <a:ext cx="98891" cy="97557"/>
            </a:xfrm>
            <a:custGeom>
              <a:avLst/>
              <a:gdLst/>
              <a:ahLst/>
              <a:cxnLst/>
              <a:rect l="l" t="t" r="r" b="b"/>
              <a:pathLst>
                <a:path w="3335" h="3290" extrusionOk="0">
                  <a:moveTo>
                    <a:pt x="1654" y="1"/>
                  </a:moveTo>
                  <a:cubicBezTo>
                    <a:pt x="742" y="1"/>
                    <a:pt x="24" y="745"/>
                    <a:pt x="24" y="1646"/>
                  </a:cubicBezTo>
                  <a:cubicBezTo>
                    <a:pt x="0" y="2456"/>
                    <a:pt x="548" y="3099"/>
                    <a:pt x="1310" y="3289"/>
                  </a:cubicBezTo>
                  <a:lnTo>
                    <a:pt x="1977" y="3289"/>
                  </a:lnTo>
                  <a:cubicBezTo>
                    <a:pt x="2763" y="3123"/>
                    <a:pt x="3334" y="2408"/>
                    <a:pt x="3287" y="1575"/>
                  </a:cubicBezTo>
                  <a:cubicBezTo>
                    <a:pt x="3263" y="741"/>
                    <a:pt x="2572" y="74"/>
                    <a:pt x="1739" y="3"/>
                  </a:cubicBezTo>
                  <a:cubicBezTo>
                    <a:pt x="1711" y="2"/>
                    <a:pt x="1682" y="1"/>
                    <a:pt x="16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6" name="Google Shape;11606;p164"/>
            <p:cNvSpPr/>
            <p:nvPr/>
          </p:nvSpPr>
          <p:spPr>
            <a:xfrm>
              <a:off x="1879358" y="2188350"/>
              <a:ext cx="98891" cy="97557"/>
            </a:xfrm>
            <a:custGeom>
              <a:avLst/>
              <a:gdLst/>
              <a:ahLst/>
              <a:cxnLst/>
              <a:rect l="l" t="t" r="r" b="b"/>
              <a:pathLst>
                <a:path w="3335" h="3290" extrusionOk="0">
                  <a:moveTo>
                    <a:pt x="1334" y="1"/>
                  </a:moveTo>
                  <a:cubicBezTo>
                    <a:pt x="572" y="167"/>
                    <a:pt x="0" y="858"/>
                    <a:pt x="24" y="1715"/>
                  </a:cubicBezTo>
                  <a:cubicBezTo>
                    <a:pt x="48" y="2549"/>
                    <a:pt x="739" y="3216"/>
                    <a:pt x="1572" y="3287"/>
                  </a:cubicBezTo>
                  <a:cubicBezTo>
                    <a:pt x="1601" y="3289"/>
                    <a:pt x="1629" y="3289"/>
                    <a:pt x="1657" y="3289"/>
                  </a:cubicBezTo>
                  <a:cubicBezTo>
                    <a:pt x="2569" y="3289"/>
                    <a:pt x="3287" y="2545"/>
                    <a:pt x="3287" y="1644"/>
                  </a:cubicBezTo>
                  <a:cubicBezTo>
                    <a:pt x="3334" y="834"/>
                    <a:pt x="2763" y="167"/>
                    <a:pt x="20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07" name="Google Shape;11607;p164"/>
          <p:cNvGrpSpPr/>
          <p:nvPr/>
        </p:nvGrpSpPr>
        <p:grpSpPr>
          <a:xfrm>
            <a:off x="1830609" y="1780311"/>
            <a:ext cx="341836" cy="310762"/>
            <a:chOff x="2349655" y="1932711"/>
            <a:chExt cx="341836" cy="310762"/>
          </a:xfrm>
        </p:grpSpPr>
        <p:sp>
          <p:nvSpPr>
            <p:cNvPr id="11608" name="Google Shape;11608;p164"/>
            <p:cNvSpPr/>
            <p:nvPr/>
          </p:nvSpPr>
          <p:spPr>
            <a:xfrm>
              <a:off x="2349655" y="1949673"/>
              <a:ext cx="90440" cy="63634"/>
            </a:xfrm>
            <a:custGeom>
              <a:avLst/>
              <a:gdLst/>
              <a:ahLst/>
              <a:cxnLst/>
              <a:rect l="l" t="t" r="r" b="b"/>
              <a:pathLst>
                <a:path w="3050" h="2146" extrusionOk="0">
                  <a:moveTo>
                    <a:pt x="1096" y="0"/>
                  </a:moveTo>
                  <a:cubicBezTo>
                    <a:pt x="477" y="0"/>
                    <a:pt x="1" y="524"/>
                    <a:pt x="25" y="1144"/>
                  </a:cubicBezTo>
                  <a:cubicBezTo>
                    <a:pt x="72" y="1667"/>
                    <a:pt x="477" y="2072"/>
                    <a:pt x="1025" y="2144"/>
                  </a:cubicBezTo>
                  <a:cubicBezTo>
                    <a:pt x="1043" y="2145"/>
                    <a:pt x="1061" y="2145"/>
                    <a:pt x="1079" y="2145"/>
                  </a:cubicBezTo>
                  <a:cubicBezTo>
                    <a:pt x="1557" y="2145"/>
                    <a:pt x="1983" y="1843"/>
                    <a:pt x="2120" y="1429"/>
                  </a:cubicBezTo>
                  <a:lnTo>
                    <a:pt x="3049" y="1429"/>
                  </a:lnTo>
                  <a:lnTo>
                    <a:pt x="3049" y="739"/>
                  </a:lnTo>
                  <a:lnTo>
                    <a:pt x="2120" y="739"/>
                  </a:lnTo>
                  <a:cubicBezTo>
                    <a:pt x="1977" y="286"/>
                    <a:pt x="1573" y="0"/>
                    <a:pt x="10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9" name="Google Shape;11609;p164"/>
            <p:cNvSpPr/>
            <p:nvPr/>
          </p:nvSpPr>
          <p:spPr>
            <a:xfrm>
              <a:off x="2459134" y="1932711"/>
              <a:ext cx="129255" cy="95362"/>
            </a:xfrm>
            <a:custGeom>
              <a:avLst/>
              <a:gdLst/>
              <a:ahLst/>
              <a:cxnLst/>
              <a:rect l="l" t="t" r="r" b="b"/>
              <a:pathLst>
                <a:path w="4359" h="3216" extrusionOk="0">
                  <a:moveTo>
                    <a:pt x="2048" y="1"/>
                  </a:moveTo>
                  <a:lnTo>
                    <a:pt x="2048" y="811"/>
                  </a:lnTo>
                  <a:lnTo>
                    <a:pt x="0" y="811"/>
                  </a:lnTo>
                  <a:lnTo>
                    <a:pt x="0" y="2406"/>
                  </a:lnTo>
                  <a:lnTo>
                    <a:pt x="2048" y="2406"/>
                  </a:lnTo>
                  <a:lnTo>
                    <a:pt x="2048" y="3216"/>
                  </a:lnTo>
                  <a:lnTo>
                    <a:pt x="4358" y="1597"/>
                  </a:lnTo>
                  <a:lnTo>
                    <a:pt x="204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0" name="Google Shape;11610;p164"/>
            <p:cNvSpPr/>
            <p:nvPr/>
          </p:nvSpPr>
          <p:spPr>
            <a:xfrm>
              <a:off x="2349655" y="2057728"/>
              <a:ext cx="90440" cy="63723"/>
            </a:xfrm>
            <a:custGeom>
              <a:avLst/>
              <a:gdLst/>
              <a:ahLst/>
              <a:cxnLst/>
              <a:rect l="l" t="t" r="r" b="b"/>
              <a:pathLst>
                <a:path w="3050" h="2149" extrusionOk="0">
                  <a:moveTo>
                    <a:pt x="1096" y="0"/>
                  </a:moveTo>
                  <a:cubicBezTo>
                    <a:pt x="477" y="0"/>
                    <a:pt x="1" y="548"/>
                    <a:pt x="25" y="1167"/>
                  </a:cubicBezTo>
                  <a:cubicBezTo>
                    <a:pt x="72" y="1667"/>
                    <a:pt x="477" y="2096"/>
                    <a:pt x="1025" y="2143"/>
                  </a:cubicBezTo>
                  <a:cubicBezTo>
                    <a:pt x="1059" y="2147"/>
                    <a:pt x="1093" y="2148"/>
                    <a:pt x="1126" y="2148"/>
                  </a:cubicBezTo>
                  <a:cubicBezTo>
                    <a:pt x="1585" y="2148"/>
                    <a:pt x="1987" y="1851"/>
                    <a:pt x="2120" y="1429"/>
                  </a:cubicBezTo>
                  <a:lnTo>
                    <a:pt x="3049" y="1429"/>
                  </a:lnTo>
                  <a:lnTo>
                    <a:pt x="3049" y="762"/>
                  </a:lnTo>
                  <a:lnTo>
                    <a:pt x="2120" y="762"/>
                  </a:lnTo>
                  <a:cubicBezTo>
                    <a:pt x="1977" y="310"/>
                    <a:pt x="1573" y="0"/>
                    <a:pt x="10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1" name="Google Shape;11611;p164"/>
            <p:cNvSpPr/>
            <p:nvPr/>
          </p:nvSpPr>
          <p:spPr>
            <a:xfrm>
              <a:off x="2459134" y="2043584"/>
              <a:ext cx="180080" cy="91834"/>
            </a:xfrm>
            <a:custGeom>
              <a:avLst/>
              <a:gdLst/>
              <a:ahLst/>
              <a:cxnLst/>
              <a:rect l="l" t="t" r="r" b="b"/>
              <a:pathLst>
                <a:path w="6073" h="3097" extrusionOk="0">
                  <a:moveTo>
                    <a:pt x="3858" y="1"/>
                  </a:moveTo>
                  <a:lnTo>
                    <a:pt x="3858" y="787"/>
                  </a:lnTo>
                  <a:lnTo>
                    <a:pt x="0" y="787"/>
                  </a:lnTo>
                  <a:lnTo>
                    <a:pt x="0" y="2358"/>
                  </a:lnTo>
                  <a:lnTo>
                    <a:pt x="3858" y="2358"/>
                  </a:lnTo>
                  <a:lnTo>
                    <a:pt x="3858" y="3097"/>
                  </a:lnTo>
                  <a:lnTo>
                    <a:pt x="3882" y="3097"/>
                  </a:lnTo>
                  <a:lnTo>
                    <a:pt x="6073" y="1549"/>
                  </a:lnTo>
                  <a:lnTo>
                    <a:pt x="385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2" name="Google Shape;11612;p164"/>
            <p:cNvSpPr/>
            <p:nvPr/>
          </p:nvSpPr>
          <p:spPr>
            <a:xfrm>
              <a:off x="2349655" y="2165754"/>
              <a:ext cx="90440" cy="63634"/>
            </a:xfrm>
            <a:custGeom>
              <a:avLst/>
              <a:gdLst/>
              <a:ahLst/>
              <a:cxnLst/>
              <a:rect l="l" t="t" r="r" b="b"/>
              <a:pathLst>
                <a:path w="3050" h="2146" extrusionOk="0">
                  <a:moveTo>
                    <a:pt x="1096" y="1"/>
                  </a:moveTo>
                  <a:cubicBezTo>
                    <a:pt x="477" y="1"/>
                    <a:pt x="1" y="525"/>
                    <a:pt x="25" y="1144"/>
                  </a:cubicBezTo>
                  <a:cubicBezTo>
                    <a:pt x="72" y="1668"/>
                    <a:pt x="477" y="2073"/>
                    <a:pt x="1025" y="2144"/>
                  </a:cubicBezTo>
                  <a:cubicBezTo>
                    <a:pt x="1043" y="2145"/>
                    <a:pt x="1061" y="2145"/>
                    <a:pt x="1079" y="2145"/>
                  </a:cubicBezTo>
                  <a:cubicBezTo>
                    <a:pt x="1557" y="2145"/>
                    <a:pt x="1983" y="1843"/>
                    <a:pt x="2120" y="1430"/>
                  </a:cubicBezTo>
                  <a:lnTo>
                    <a:pt x="3049" y="1430"/>
                  </a:lnTo>
                  <a:lnTo>
                    <a:pt x="3049" y="739"/>
                  </a:lnTo>
                  <a:lnTo>
                    <a:pt x="2120" y="739"/>
                  </a:lnTo>
                  <a:cubicBezTo>
                    <a:pt x="1977" y="286"/>
                    <a:pt x="1573" y="1"/>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3" name="Google Shape;11613;p164"/>
            <p:cNvSpPr/>
            <p:nvPr/>
          </p:nvSpPr>
          <p:spPr>
            <a:xfrm>
              <a:off x="2459134" y="2151639"/>
              <a:ext cx="232357" cy="91834"/>
            </a:xfrm>
            <a:custGeom>
              <a:avLst/>
              <a:gdLst/>
              <a:ahLst/>
              <a:cxnLst/>
              <a:rect l="l" t="t" r="r" b="b"/>
              <a:pathLst>
                <a:path w="7836" h="3097" extrusionOk="0">
                  <a:moveTo>
                    <a:pt x="5668" y="0"/>
                  </a:moveTo>
                  <a:lnTo>
                    <a:pt x="5668" y="762"/>
                  </a:lnTo>
                  <a:lnTo>
                    <a:pt x="0" y="762"/>
                  </a:lnTo>
                  <a:lnTo>
                    <a:pt x="0" y="2310"/>
                  </a:lnTo>
                  <a:lnTo>
                    <a:pt x="5668" y="2310"/>
                  </a:lnTo>
                  <a:lnTo>
                    <a:pt x="5668" y="3096"/>
                  </a:lnTo>
                  <a:lnTo>
                    <a:pt x="7835" y="1548"/>
                  </a:lnTo>
                  <a:lnTo>
                    <a:pt x="566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4" name="Google Shape;11614;p164"/>
          <p:cNvGrpSpPr/>
          <p:nvPr/>
        </p:nvGrpSpPr>
        <p:grpSpPr>
          <a:xfrm>
            <a:off x="2596134" y="1790927"/>
            <a:ext cx="307200" cy="340386"/>
            <a:chOff x="2967565" y="1943327"/>
            <a:chExt cx="307200" cy="340386"/>
          </a:xfrm>
        </p:grpSpPr>
        <p:sp>
          <p:nvSpPr>
            <p:cNvPr id="11615" name="Google Shape;11615;p164"/>
            <p:cNvSpPr/>
            <p:nvPr/>
          </p:nvSpPr>
          <p:spPr>
            <a:xfrm>
              <a:off x="3030429" y="2095862"/>
              <a:ext cx="182215" cy="49460"/>
            </a:xfrm>
            <a:custGeom>
              <a:avLst/>
              <a:gdLst/>
              <a:ahLst/>
              <a:cxnLst/>
              <a:rect l="l" t="t" r="r" b="b"/>
              <a:pathLst>
                <a:path w="6145" h="1668" extrusionOk="0">
                  <a:moveTo>
                    <a:pt x="738" y="0"/>
                  </a:moveTo>
                  <a:lnTo>
                    <a:pt x="0" y="1667"/>
                  </a:lnTo>
                  <a:lnTo>
                    <a:pt x="6144" y="1667"/>
                  </a:lnTo>
                  <a:lnTo>
                    <a:pt x="54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6" name="Google Shape;11616;p164"/>
            <p:cNvSpPr/>
            <p:nvPr/>
          </p:nvSpPr>
          <p:spPr>
            <a:xfrm>
              <a:off x="3061476" y="2027364"/>
              <a:ext cx="120804" cy="49460"/>
            </a:xfrm>
            <a:custGeom>
              <a:avLst/>
              <a:gdLst/>
              <a:ahLst/>
              <a:cxnLst/>
              <a:rect l="l" t="t" r="r" b="b"/>
              <a:pathLst>
                <a:path w="4074" h="1668" extrusionOk="0">
                  <a:moveTo>
                    <a:pt x="763" y="0"/>
                  </a:moveTo>
                  <a:lnTo>
                    <a:pt x="1" y="1667"/>
                  </a:lnTo>
                  <a:lnTo>
                    <a:pt x="4073" y="1667"/>
                  </a:lnTo>
                  <a:lnTo>
                    <a:pt x="331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7" name="Google Shape;11617;p164"/>
            <p:cNvSpPr/>
            <p:nvPr/>
          </p:nvSpPr>
          <p:spPr>
            <a:xfrm>
              <a:off x="2998641" y="2165754"/>
              <a:ext cx="245048" cy="49460"/>
            </a:xfrm>
            <a:custGeom>
              <a:avLst/>
              <a:gdLst/>
              <a:ahLst/>
              <a:cxnLst/>
              <a:rect l="l" t="t" r="r" b="b"/>
              <a:pathLst>
                <a:path w="8264" h="1668" extrusionOk="0">
                  <a:moveTo>
                    <a:pt x="739" y="1"/>
                  </a:moveTo>
                  <a:lnTo>
                    <a:pt x="0" y="1668"/>
                  </a:lnTo>
                  <a:lnTo>
                    <a:pt x="8264" y="1668"/>
                  </a:lnTo>
                  <a:lnTo>
                    <a:pt x="752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8" name="Google Shape;11618;p164"/>
            <p:cNvSpPr/>
            <p:nvPr/>
          </p:nvSpPr>
          <p:spPr>
            <a:xfrm>
              <a:off x="3091841" y="1943327"/>
              <a:ext cx="58653" cy="64287"/>
            </a:xfrm>
            <a:custGeom>
              <a:avLst/>
              <a:gdLst/>
              <a:ahLst/>
              <a:cxnLst/>
              <a:rect l="l" t="t" r="r" b="b"/>
              <a:pathLst>
                <a:path w="1978" h="2168" extrusionOk="0">
                  <a:moveTo>
                    <a:pt x="1001" y="0"/>
                  </a:moveTo>
                  <a:lnTo>
                    <a:pt x="1" y="2167"/>
                  </a:lnTo>
                  <a:lnTo>
                    <a:pt x="1977" y="2167"/>
                  </a:lnTo>
                  <a:lnTo>
                    <a:pt x="100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9" name="Google Shape;11619;p164"/>
            <p:cNvSpPr/>
            <p:nvPr/>
          </p:nvSpPr>
          <p:spPr>
            <a:xfrm>
              <a:off x="2967565" y="2234253"/>
              <a:ext cx="307200" cy="49460"/>
            </a:xfrm>
            <a:custGeom>
              <a:avLst/>
              <a:gdLst/>
              <a:ahLst/>
              <a:cxnLst/>
              <a:rect l="l" t="t" r="r" b="b"/>
              <a:pathLst>
                <a:path w="10360" h="1668" extrusionOk="0">
                  <a:moveTo>
                    <a:pt x="739" y="1"/>
                  </a:moveTo>
                  <a:lnTo>
                    <a:pt x="1" y="1668"/>
                  </a:lnTo>
                  <a:lnTo>
                    <a:pt x="10360" y="1668"/>
                  </a:lnTo>
                  <a:lnTo>
                    <a:pt x="962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20" name="Google Shape;11620;p164"/>
          <p:cNvGrpSpPr/>
          <p:nvPr/>
        </p:nvGrpSpPr>
        <p:grpSpPr>
          <a:xfrm>
            <a:off x="3274231" y="1796256"/>
            <a:ext cx="340411" cy="339675"/>
            <a:chOff x="3502831" y="1939087"/>
            <a:chExt cx="340411" cy="339675"/>
          </a:xfrm>
        </p:grpSpPr>
        <p:sp>
          <p:nvSpPr>
            <p:cNvPr id="11621" name="Google Shape;11621;p164"/>
            <p:cNvSpPr/>
            <p:nvPr/>
          </p:nvSpPr>
          <p:spPr>
            <a:xfrm>
              <a:off x="3578417" y="2091622"/>
              <a:ext cx="187137" cy="31787"/>
            </a:xfrm>
            <a:custGeom>
              <a:avLst/>
              <a:gdLst/>
              <a:ahLst/>
              <a:cxnLst/>
              <a:rect l="l" t="t" r="r" b="b"/>
              <a:pathLst>
                <a:path w="6311" h="1072" extrusionOk="0">
                  <a:moveTo>
                    <a:pt x="0" y="0"/>
                  </a:moveTo>
                  <a:lnTo>
                    <a:pt x="0" y="1072"/>
                  </a:lnTo>
                  <a:lnTo>
                    <a:pt x="6311" y="1072"/>
                  </a:lnTo>
                  <a:lnTo>
                    <a:pt x="631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2" name="Google Shape;11622;p164"/>
            <p:cNvSpPr/>
            <p:nvPr/>
          </p:nvSpPr>
          <p:spPr>
            <a:xfrm>
              <a:off x="3552975" y="2142447"/>
              <a:ext cx="239414" cy="31817"/>
            </a:xfrm>
            <a:custGeom>
              <a:avLst/>
              <a:gdLst/>
              <a:ahLst/>
              <a:cxnLst/>
              <a:rect l="l" t="t" r="r" b="b"/>
              <a:pathLst>
                <a:path w="8074" h="1073" extrusionOk="0">
                  <a:moveTo>
                    <a:pt x="1" y="1"/>
                  </a:moveTo>
                  <a:lnTo>
                    <a:pt x="1" y="1072"/>
                  </a:lnTo>
                  <a:lnTo>
                    <a:pt x="8074" y="1072"/>
                  </a:lnTo>
                  <a:lnTo>
                    <a:pt x="807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3" name="Google Shape;11623;p164"/>
            <p:cNvSpPr/>
            <p:nvPr/>
          </p:nvSpPr>
          <p:spPr>
            <a:xfrm>
              <a:off x="3528985" y="2194725"/>
              <a:ext cx="286710" cy="31787"/>
            </a:xfrm>
            <a:custGeom>
              <a:avLst/>
              <a:gdLst/>
              <a:ahLst/>
              <a:cxnLst/>
              <a:rect l="l" t="t" r="r" b="b"/>
              <a:pathLst>
                <a:path w="9669" h="1072" extrusionOk="0">
                  <a:moveTo>
                    <a:pt x="0" y="0"/>
                  </a:moveTo>
                  <a:lnTo>
                    <a:pt x="0" y="1072"/>
                  </a:lnTo>
                  <a:lnTo>
                    <a:pt x="9669" y="1072"/>
                  </a:lnTo>
                  <a:lnTo>
                    <a:pt x="966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4" name="Google Shape;11624;p164"/>
            <p:cNvSpPr/>
            <p:nvPr/>
          </p:nvSpPr>
          <p:spPr>
            <a:xfrm>
              <a:off x="3606647" y="1939087"/>
              <a:ext cx="161043" cy="132072"/>
            </a:xfrm>
            <a:custGeom>
              <a:avLst/>
              <a:gdLst/>
              <a:ahLst/>
              <a:cxnLst/>
              <a:rect l="l" t="t" r="r" b="b"/>
              <a:pathLst>
                <a:path w="5431" h="4454" extrusionOk="0">
                  <a:moveTo>
                    <a:pt x="1906" y="0"/>
                  </a:moveTo>
                  <a:lnTo>
                    <a:pt x="1906" y="3382"/>
                  </a:lnTo>
                  <a:lnTo>
                    <a:pt x="1" y="3382"/>
                  </a:lnTo>
                  <a:lnTo>
                    <a:pt x="1" y="4454"/>
                  </a:lnTo>
                  <a:lnTo>
                    <a:pt x="4478" y="4454"/>
                  </a:lnTo>
                  <a:lnTo>
                    <a:pt x="4478" y="3382"/>
                  </a:lnTo>
                  <a:lnTo>
                    <a:pt x="2573" y="3382"/>
                  </a:lnTo>
                  <a:lnTo>
                    <a:pt x="2573" y="2072"/>
                  </a:lnTo>
                  <a:lnTo>
                    <a:pt x="5430" y="2072"/>
                  </a:lnTo>
                  <a:lnTo>
                    <a:pt x="543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5" name="Google Shape;11625;p164"/>
            <p:cNvSpPr/>
            <p:nvPr/>
          </p:nvSpPr>
          <p:spPr>
            <a:xfrm>
              <a:off x="3502831" y="2246974"/>
              <a:ext cx="340411" cy="31787"/>
            </a:xfrm>
            <a:custGeom>
              <a:avLst/>
              <a:gdLst/>
              <a:ahLst/>
              <a:cxnLst/>
              <a:rect l="l" t="t" r="r" b="b"/>
              <a:pathLst>
                <a:path w="11480" h="1072" extrusionOk="0">
                  <a:moveTo>
                    <a:pt x="1" y="0"/>
                  </a:moveTo>
                  <a:lnTo>
                    <a:pt x="1" y="1072"/>
                  </a:lnTo>
                  <a:lnTo>
                    <a:pt x="11479" y="1072"/>
                  </a:lnTo>
                  <a:lnTo>
                    <a:pt x="1147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26" name="Google Shape;11626;p164"/>
          <p:cNvGrpSpPr/>
          <p:nvPr/>
        </p:nvGrpSpPr>
        <p:grpSpPr>
          <a:xfrm>
            <a:off x="4042436" y="1799240"/>
            <a:ext cx="341808" cy="341808"/>
            <a:chOff x="4118636" y="1946856"/>
            <a:chExt cx="341808" cy="341808"/>
          </a:xfrm>
        </p:grpSpPr>
        <p:sp>
          <p:nvSpPr>
            <p:cNvPr id="11627" name="Google Shape;11627;p164"/>
            <p:cNvSpPr/>
            <p:nvPr/>
          </p:nvSpPr>
          <p:spPr>
            <a:xfrm>
              <a:off x="4159587" y="2127620"/>
              <a:ext cx="120063" cy="120093"/>
            </a:xfrm>
            <a:custGeom>
              <a:avLst/>
              <a:gdLst/>
              <a:ahLst/>
              <a:cxnLst/>
              <a:rect l="l" t="t" r="r" b="b"/>
              <a:pathLst>
                <a:path w="4049" h="4050" extrusionOk="0">
                  <a:moveTo>
                    <a:pt x="2739" y="1"/>
                  </a:moveTo>
                  <a:cubicBezTo>
                    <a:pt x="1215" y="1"/>
                    <a:pt x="0" y="1215"/>
                    <a:pt x="0" y="2739"/>
                  </a:cubicBezTo>
                  <a:lnTo>
                    <a:pt x="0" y="4049"/>
                  </a:lnTo>
                  <a:lnTo>
                    <a:pt x="1310" y="4049"/>
                  </a:lnTo>
                  <a:cubicBezTo>
                    <a:pt x="2810" y="4049"/>
                    <a:pt x="4049" y="2835"/>
                    <a:pt x="4049" y="1310"/>
                  </a:cubicBezTo>
                  <a:lnTo>
                    <a:pt x="404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8" name="Google Shape;11628;p164"/>
            <p:cNvSpPr/>
            <p:nvPr/>
          </p:nvSpPr>
          <p:spPr>
            <a:xfrm>
              <a:off x="4299401" y="2127620"/>
              <a:ext cx="161043" cy="161043"/>
            </a:xfrm>
            <a:custGeom>
              <a:avLst/>
              <a:gdLst/>
              <a:ahLst/>
              <a:cxnLst/>
              <a:rect l="l" t="t" r="r" b="b"/>
              <a:pathLst>
                <a:path w="5431" h="5431" extrusionOk="0">
                  <a:moveTo>
                    <a:pt x="3525" y="1525"/>
                  </a:moveTo>
                  <a:lnTo>
                    <a:pt x="3525" y="2215"/>
                  </a:lnTo>
                  <a:lnTo>
                    <a:pt x="1644" y="2215"/>
                  </a:lnTo>
                  <a:lnTo>
                    <a:pt x="1644" y="1525"/>
                  </a:lnTo>
                  <a:close/>
                  <a:moveTo>
                    <a:pt x="3525" y="3073"/>
                  </a:moveTo>
                  <a:lnTo>
                    <a:pt x="3525" y="3740"/>
                  </a:lnTo>
                  <a:lnTo>
                    <a:pt x="1644" y="3740"/>
                  </a:lnTo>
                  <a:lnTo>
                    <a:pt x="1644" y="3073"/>
                  </a:lnTo>
                  <a:close/>
                  <a:moveTo>
                    <a:pt x="1" y="1"/>
                  </a:moveTo>
                  <a:lnTo>
                    <a:pt x="1" y="1882"/>
                  </a:lnTo>
                  <a:cubicBezTo>
                    <a:pt x="1" y="3811"/>
                    <a:pt x="1596" y="5430"/>
                    <a:pt x="3549" y="5430"/>
                  </a:cubicBezTo>
                  <a:lnTo>
                    <a:pt x="5430" y="5430"/>
                  </a:lnTo>
                  <a:lnTo>
                    <a:pt x="5430" y="3549"/>
                  </a:lnTo>
                  <a:cubicBezTo>
                    <a:pt x="5430" y="1572"/>
                    <a:pt x="3859" y="1"/>
                    <a:pt x="1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9" name="Google Shape;11629;p164"/>
            <p:cNvSpPr/>
            <p:nvPr/>
          </p:nvSpPr>
          <p:spPr>
            <a:xfrm>
              <a:off x="4118636" y="1946856"/>
              <a:ext cx="161725" cy="160331"/>
            </a:xfrm>
            <a:custGeom>
              <a:avLst/>
              <a:gdLst/>
              <a:ahLst/>
              <a:cxnLst/>
              <a:rect l="l" t="t" r="r" b="b"/>
              <a:pathLst>
                <a:path w="5454" h="5407" extrusionOk="0">
                  <a:moveTo>
                    <a:pt x="3810" y="1667"/>
                  </a:moveTo>
                  <a:lnTo>
                    <a:pt x="3810" y="2358"/>
                  </a:lnTo>
                  <a:lnTo>
                    <a:pt x="1929" y="2358"/>
                  </a:lnTo>
                  <a:lnTo>
                    <a:pt x="1929" y="1667"/>
                  </a:lnTo>
                  <a:close/>
                  <a:moveTo>
                    <a:pt x="3810" y="3191"/>
                  </a:moveTo>
                  <a:lnTo>
                    <a:pt x="3810" y="3858"/>
                  </a:lnTo>
                  <a:lnTo>
                    <a:pt x="1929" y="3858"/>
                  </a:lnTo>
                  <a:lnTo>
                    <a:pt x="1929" y="3191"/>
                  </a:lnTo>
                  <a:close/>
                  <a:moveTo>
                    <a:pt x="0" y="0"/>
                  </a:moveTo>
                  <a:lnTo>
                    <a:pt x="0" y="1882"/>
                  </a:lnTo>
                  <a:cubicBezTo>
                    <a:pt x="0" y="3834"/>
                    <a:pt x="1620" y="5406"/>
                    <a:pt x="3572" y="5406"/>
                  </a:cubicBezTo>
                  <a:lnTo>
                    <a:pt x="5454" y="5406"/>
                  </a:lnTo>
                  <a:lnTo>
                    <a:pt x="5454" y="3549"/>
                  </a:lnTo>
                  <a:cubicBezTo>
                    <a:pt x="5454" y="1572"/>
                    <a:pt x="3882" y="0"/>
                    <a:pt x="19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0" name="Google Shape;11630;p164"/>
            <p:cNvSpPr/>
            <p:nvPr/>
          </p:nvSpPr>
          <p:spPr>
            <a:xfrm>
              <a:off x="4300824" y="1987095"/>
              <a:ext cx="120063" cy="120093"/>
            </a:xfrm>
            <a:custGeom>
              <a:avLst/>
              <a:gdLst/>
              <a:ahLst/>
              <a:cxnLst/>
              <a:rect l="l" t="t" r="r" b="b"/>
              <a:pathLst>
                <a:path w="4049" h="4050" extrusionOk="0">
                  <a:moveTo>
                    <a:pt x="2739" y="1"/>
                  </a:moveTo>
                  <a:cubicBezTo>
                    <a:pt x="1215" y="1"/>
                    <a:pt x="0" y="1239"/>
                    <a:pt x="0" y="2739"/>
                  </a:cubicBezTo>
                  <a:lnTo>
                    <a:pt x="0" y="4049"/>
                  </a:lnTo>
                  <a:lnTo>
                    <a:pt x="1310" y="4049"/>
                  </a:lnTo>
                  <a:cubicBezTo>
                    <a:pt x="2787" y="4049"/>
                    <a:pt x="4049" y="2835"/>
                    <a:pt x="4049" y="1310"/>
                  </a:cubicBezTo>
                  <a:lnTo>
                    <a:pt x="404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31" name="Google Shape;11631;p164"/>
          <p:cNvGrpSpPr/>
          <p:nvPr/>
        </p:nvGrpSpPr>
        <p:grpSpPr>
          <a:xfrm>
            <a:off x="4781640" y="1783158"/>
            <a:ext cx="341839" cy="343910"/>
            <a:chOff x="4705440" y="1935558"/>
            <a:chExt cx="341839" cy="343910"/>
          </a:xfrm>
        </p:grpSpPr>
        <p:sp>
          <p:nvSpPr>
            <p:cNvPr id="11632" name="Google Shape;11632;p164"/>
            <p:cNvSpPr/>
            <p:nvPr/>
          </p:nvSpPr>
          <p:spPr>
            <a:xfrm>
              <a:off x="4788083" y="1996287"/>
              <a:ext cx="177974" cy="221741"/>
            </a:xfrm>
            <a:custGeom>
              <a:avLst/>
              <a:gdLst/>
              <a:ahLst/>
              <a:cxnLst/>
              <a:rect l="l" t="t" r="r" b="b"/>
              <a:pathLst>
                <a:path w="6002" h="7478" extrusionOk="0">
                  <a:moveTo>
                    <a:pt x="0" y="0"/>
                  </a:moveTo>
                  <a:lnTo>
                    <a:pt x="0" y="691"/>
                  </a:lnTo>
                  <a:lnTo>
                    <a:pt x="500" y="691"/>
                  </a:lnTo>
                  <a:cubicBezTo>
                    <a:pt x="858" y="691"/>
                    <a:pt x="1215" y="834"/>
                    <a:pt x="1477" y="1072"/>
                  </a:cubicBezTo>
                  <a:lnTo>
                    <a:pt x="3168" y="2667"/>
                  </a:lnTo>
                  <a:lnTo>
                    <a:pt x="2334" y="4263"/>
                  </a:lnTo>
                  <a:lnTo>
                    <a:pt x="1929" y="3858"/>
                  </a:lnTo>
                  <a:cubicBezTo>
                    <a:pt x="1548" y="3501"/>
                    <a:pt x="1024" y="3310"/>
                    <a:pt x="500" y="3310"/>
                  </a:cubicBezTo>
                  <a:lnTo>
                    <a:pt x="0" y="3310"/>
                  </a:lnTo>
                  <a:lnTo>
                    <a:pt x="0" y="3977"/>
                  </a:lnTo>
                  <a:lnTo>
                    <a:pt x="500" y="3977"/>
                  </a:lnTo>
                  <a:cubicBezTo>
                    <a:pt x="858" y="3977"/>
                    <a:pt x="1215" y="4144"/>
                    <a:pt x="1453" y="4382"/>
                  </a:cubicBezTo>
                  <a:lnTo>
                    <a:pt x="1977" y="4882"/>
                  </a:lnTo>
                  <a:lnTo>
                    <a:pt x="1310" y="6168"/>
                  </a:lnTo>
                  <a:cubicBezTo>
                    <a:pt x="1096" y="6549"/>
                    <a:pt x="715" y="6787"/>
                    <a:pt x="262" y="6787"/>
                  </a:cubicBezTo>
                  <a:lnTo>
                    <a:pt x="0" y="6787"/>
                  </a:lnTo>
                  <a:lnTo>
                    <a:pt x="0" y="7478"/>
                  </a:lnTo>
                  <a:lnTo>
                    <a:pt x="286" y="7478"/>
                  </a:lnTo>
                  <a:cubicBezTo>
                    <a:pt x="977" y="7478"/>
                    <a:pt x="1596" y="7073"/>
                    <a:pt x="1929" y="6478"/>
                  </a:cubicBezTo>
                  <a:lnTo>
                    <a:pt x="2525" y="5382"/>
                  </a:lnTo>
                  <a:lnTo>
                    <a:pt x="4073" y="6811"/>
                  </a:lnTo>
                  <a:cubicBezTo>
                    <a:pt x="4454" y="7168"/>
                    <a:pt x="4954" y="7383"/>
                    <a:pt x="5501" y="7383"/>
                  </a:cubicBezTo>
                  <a:lnTo>
                    <a:pt x="6002" y="7383"/>
                  </a:lnTo>
                  <a:lnTo>
                    <a:pt x="6002" y="6692"/>
                  </a:lnTo>
                  <a:lnTo>
                    <a:pt x="5454" y="6692"/>
                  </a:lnTo>
                  <a:cubicBezTo>
                    <a:pt x="5097" y="6692"/>
                    <a:pt x="4739" y="6549"/>
                    <a:pt x="4477" y="6311"/>
                  </a:cubicBezTo>
                  <a:lnTo>
                    <a:pt x="2810" y="4739"/>
                  </a:lnTo>
                  <a:lnTo>
                    <a:pt x="3644" y="3144"/>
                  </a:lnTo>
                  <a:lnTo>
                    <a:pt x="4025" y="3501"/>
                  </a:lnTo>
                  <a:cubicBezTo>
                    <a:pt x="4430" y="3858"/>
                    <a:pt x="4930" y="4072"/>
                    <a:pt x="5454" y="4072"/>
                  </a:cubicBezTo>
                  <a:lnTo>
                    <a:pt x="5978" y="4072"/>
                  </a:lnTo>
                  <a:lnTo>
                    <a:pt x="5978" y="3382"/>
                  </a:lnTo>
                  <a:lnTo>
                    <a:pt x="5454" y="3382"/>
                  </a:lnTo>
                  <a:cubicBezTo>
                    <a:pt x="5097" y="3382"/>
                    <a:pt x="4739" y="3239"/>
                    <a:pt x="4501" y="3001"/>
                  </a:cubicBezTo>
                  <a:lnTo>
                    <a:pt x="4001" y="2525"/>
                  </a:lnTo>
                  <a:lnTo>
                    <a:pt x="4668" y="1310"/>
                  </a:lnTo>
                  <a:cubicBezTo>
                    <a:pt x="4858" y="929"/>
                    <a:pt x="5287" y="691"/>
                    <a:pt x="5692" y="691"/>
                  </a:cubicBezTo>
                  <a:lnTo>
                    <a:pt x="5978" y="691"/>
                  </a:lnTo>
                  <a:lnTo>
                    <a:pt x="5978" y="0"/>
                  </a:lnTo>
                  <a:lnTo>
                    <a:pt x="5716" y="0"/>
                  </a:lnTo>
                  <a:cubicBezTo>
                    <a:pt x="5025" y="0"/>
                    <a:pt x="4406" y="381"/>
                    <a:pt x="4073" y="977"/>
                  </a:cubicBezTo>
                  <a:lnTo>
                    <a:pt x="3501" y="2024"/>
                  </a:lnTo>
                  <a:lnTo>
                    <a:pt x="1929" y="572"/>
                  </a:lnTo>
                  <a:cubicBezTo>
                    <a:pt x="1548" y="215"/>
                    <a:pt x="1024" y="0"/>
                    <a:pt x="5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3" name="Google Shape;11633;p164"/>
            <p:cNvSpPr/>
            <p:nvPr/>
          </p:nvSpPr>
          <p:spPr>
            <a:xfrm>
              <a:off x="4705440" y="1935558"/>
              <a:ext cx="62893" cy="340381"/>
            </a:xfrm>
            <a:custGeom>
              <a:avLst/>
              <a:gdLst/>
              <a:ahLst/>
              <a:cxnLst/>
              <a:rect l="l" t="t" r="r" b="b"/>
              <a:pathLst>
                <a:path w="2121" h="11479" extrusionOk="0">
                  <a:moveTo>
                    <a:pt x="763" y="0"/>
                  </a:moveTo>
                  <a:lnTo>
                    <a:pt x="763" y="1358"/>
                  </a:lnTo>
                  <a:cubicBezTo>
                    <a:pt x="334" y="1501"/>
                    <a:pt x="1" y="1905"/>
                    <a:pt x="1" y="2382"/>
                  </a:cubicBezTo>
                  <a:cubicBezTo>
                    <a:pt x="1" y="2858"/>
                    <a:pt x="311" y="3239"/>
                    <a:pt x="763" y="3382"/>
                  </a:cubicBezTo>
                  <a:lnTo>
                    <a:pt x="763" y="4715"/>
                  </a:lnTo>
                  <a:cubicBezTo>
                    <a:pt x="334" y="4882"/>
                    <a:pt x="1" y="5263"/>
                    <a:pt x="1" y="5739"/>
                  </a:cubicBezTo>
                  <a:cubicBezTo>
                    <a:pt x="1" y="6216"/>
                    <a:pt x="311" y="6597"/>
                    <a:pt x="763" y="6740"/>
                  </a:cubicBezTo>
                  <a:lnTo>
                    <a:pt x="763" y="8097"/>
                  </a:lnTo>
                  <a:cubicBezTo>
                    <a:pt x="334" y="8240"/>
                    <a:pt x="1" y="8621"/>
                    <a:pt x="1" y="9097"/>
                  </a:cubicBezTo>
                  <a:cubicBezTo>
                    <a:pt x="1" y="9574"/>
                    <a:pt x="311" y="9955"/>
                    <a:pt x="763" y="10121"/>
                  </a:cubicBezTo>
                  <a:lnTo>
                    <a:pt x="763" y="11479"/>
                  </a:lnTo>
                  <a:lnTo>
                    <a:pt x="1430" y="11479"/>
                  </a:lnTo>
                  <a:lnTo>
                    <a:pt x="1430" y="10121"/>
                  </a:lnTo>
                  <a:cubicBezTo>
                    <a:pt x="1763" y="10002"/>
                    <a:pt x="2001" y="9764"/>
                    <a:pt x="2120" y="9431"/>
                  </a:cubicBezTo>
                  <a:lnTo>
                    <a:pt x="2120" y="8835"/>
                  </a:lnTo>
                  <a:lnTo>
                    <a:pt x="2097" y="8835"/>
                  </a:lnTo>
                  <a:cubicBezTo>
                    <a:pt x="1978" y="8502"/>
                    <a:pt x="1739" y="8264"/>
                    <a:pt x="1406" y="8145"/>
                  </a:cubicBezTo>
                  <a:lnTo>
                    <a:pt x="1406" y="6811"/>
                  </a:lnTo>
                  <a:cubicBezTo>
                    <a:pt x="1739" y="6692"/>
                    <a:pt x="1978" y="6454"/>
                    <a:pt x="2097" y="6120"/>
                  </a:cubicBezTo>
                  <a:lnTo>
                    <a:pt x="2097" y="5430"/>
                  </a:lnTo>
                  <a:cubicBezTo>
                    <a:pt x="1978" y="5120"/>
                    <a:pt x="1739" y="4882"/>
                    <a:pt x="1406" y="4763"/>
                  </a:cubicBezTo>
                  <a:lnTo>
                    <a:pt x="1406" y="3406"/>
                  </a:lnTo>
                  <a:cubicBezTo>
                    <a:pt x="1739" y="3287"/>
                    <a:pt x="1978" y="3048"/>
                    <a:pt x="2097" y="2739"/>
                  </a:cubicBezTo>
                  <a:lnTo>
                    <a:pt x="2097" y="2048"/>
                  </a:lnTo>
                  <a:cubicBezTo>
                    <a:pt x="1978" y="1715"/>
                    <a:pt x="1739" y="1477"/>
                    <a:pt x="1406" y="1358"/>
                  </a:cubicBezTo>
                  <a:lnTo>
                    <a:pt x="14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4" name="Google Shape;11634;p164"/>
            <p:cNvSpPr/>
            <p:nvPr/>
          </p:nvSpPr>
          <p:spPr>
            <a:xfrm>
              <a:off x="4984386" y="1936952"/>
              <a:ext cx="62893" cy="342516"/>
            </a:xfrm>
            <a:custGeom>
              <a:avLst/>
              <a:gdLst/>
              <a:ahLst/>
              <a:cxnLst/>
              <a:rect l="l" t="t" r="r" b="b"/>
              <a:pathLst>
                <a:path w="2121" h="11551" extrusionOk="0">
                  <a:moveTo>
                    <a:pt x="691" y="1"/>
                  </a:moveTo>
                  <a:lnTo>
                    <a:pt x="691" y="1382"/>
                  </a:lnTo>
                  <a:cubicBezTo>
                    <a:pt x="358" y="1501"/>
                    <a:pt x="120" y="1739"/>
                    <a:pt x="1" y="2049"/>
                  </a:cubicBezTo>
                  <a:lnTo>
                    <a:pt x="1" y="2739"/>
                  </a:lnTo>
                  <a:cubicBezTo>
                    <a:pt x="120" y="3073"/>
                    <a:pt x="358" y="3311"/>
                    <a:pt x="691" y="3430"/>
                  </a:cubicBezTo>
                  <a:lnTo>
                    <a:pt x="691" y="4764"/>
                  </a:lnTo>
                  <a:cubicBezTo>
                    <a:pt x="358" y="4883"/>
                    <a:pt x="120" y="5121"/>
                    <a:pt x="1" y="5454"/>
                  </a:cubicBezTo>
                  <a:lnTo>
                    <a:pt x="1" y="6145"/>
                  </a:lnTo>
                  <a:cubicBezTo>
                    <a:pt x="120" y="6455"/>
                    <a:pt x="358" y="6693"/>
                    <a:pt x="691" y="6812"/>
                  </a:cubicBezTo>
                  <a:lnTo>
                    <a:pt x="691" y="8145"/>
                  </a:lnTo>
                  <a:cubicBezTo>
                    <a:pt x="358" y="8264"/>
                    <a:pt x="120" y="8526"/>
                    <a:pt x="1" y="8836"/>
                  </a:cubicBezTo>
                  <a:lnTo>
                    <a:pt x="1" y="9503"/>
                  </a:lnTo>
                  <a:cubicBezTo>
                    <a:pt x="96" y="9836"/>
                    <a:pt x="358" y="10050"/>
                    <a:pt x="691" y="10170"/>
                  </a:cubicBezTo>
                  <a:lnTo>
                    <a:pt x="691" y="11551"/>
                  </a:lnTo>
                  <a:lnTo>
                    <a:pt x="1382" y="11551"/>
                  </a:lnTo>
                  <a:lnTo>
                    <a:pt x="1382" y="10170"/>
                  </a:lnTo>
                  <a:cubicBezTo>
                    <a:pt x="1787" y="10027"/>
                    <a:pt x="2120" y="9646"/>
                    <a:pt x="2120" y="9169"/>
                  </a:cubicBezTo>
                  <a:cubicBezTo>
                    <a:pt x="2120" y="8693"/>
                    <a:pt x="1834" y="8312"/>
                    <a:pt x="1382" y="8145"/>
                  </a:cubicBezTo>
                  <a:lnTo>
                    <a:pt x="1382" y="6812"/>
                  </a:lnTo>
                  <a:cubicBezTo>
                    <a:pt x="1787" y="6621"/>
                    <a:pt x="2120" y="6216"/>
                    <a:pt x="2120" y="5740"/>
                  </a:cubicBezTo>
                  <a:cubicBezTo>
                    <a:pt x="2120" y="5264"/>
                    <a:pt x="1834" y="4883"/>
                    <a:pt x="1382" y="4740"/>
                  </a:cubicBezTo>
                  <a:lnTo>
                    <a:pt x="1382" y="3406"/>
                  </a:lnTo>
                  <a:cubicBezTo>
                    <a:pt x="1787" y="3240"/>
                    <a:pt x="2120" y="2859"/>
                    <a:pt x="2120" y="2382"/>
                  </a:cubicBezTo>
                  <a:cubicBezTo>
                    <a:pt x="2120" y="1906"/>
                    <a:pt x="1834" y="1525"/>
                    <a:pt x="1382" y="1382"/>
                  </a:cubicBezTo>
                  <a:lnTo>
                    <a:pt x="13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35" name="Google Shape;11635;p164"/>
          <p:cNvSpPr/>
          <p:nvPr/>
        </p:nvSpPr>
        <p:spPr>
          <a:xfrm>
            <a:off x="5513983" y="1778206"/>
            <a:ext cx="340381" cy="341804"/>
          </a:xfrm>
          <a:custGeom>
            <a:avLst/>
            <a:gdLst/>
            <a:ahLst/>
            <a:cxnLst/>
            <a:rect l="l" t="t" r="r" b="b"/>
            <a:pathLst>
              <a:path w="11479" h="11527" extrusionOk="0">
                <a:moveTo>
                  <a:pt x="7049" y="0"/>
                </a:moveTo>
                <a:lnTo>
                  <a:pt x="7049" y="10836"/>
                </a:lnTo>
                <a:lnTo>
                  <a:pt x="6359" y="10836"/>
                </a:lnTo>
                <a:lnTo>
                  <a:pt x="6359" y="3430"/>
                </a:lnTo>
                <a:lnTo>
                  <a:pt x="5120" y="3430"/>
                </a:lnTo>
                <a:lnTo>
                  <a:pt x="5120" y="10836"/>
                </a:lnTo>
                <a:lnTo>
                  <a:pt x="4454" y="10836"/>
                </a:lnTo>
                <a:lnTo>
                  <a:pt x="4454" y="1882"/>
                </a:lnTo>
                <a:lnTo>
                  <a:pt x="3215" y="1882"/>
                </a:lnTo>
                <a:lnTo>
                  <a:pt x="3215" y="10836"/>
                </a:lnTo>
                <a:lnTo>
                  <a:pt x="2525" y="10836"/>
                </a:lnTo>
                <a:lnTo>
                  <a:pt x="2525" y="5002"/>
                </a:lnTo>
                <a:lnTo>
                  <a:pt x="1286" y="5002"/>
                </a:lnTo>
                <a:lnTo>
                  <a:pt x="1286" y="10836"/>
                </a:lnTo>
                <a:lnTo>
                  <a:pt x="0" y="10836"/>
                </a:lnTo>
                <a:lnTo>
                  <a:pt x="0" y="11527"/>
                </a:lnTo>
                <a:lnTo>
                  <a:pt x="11479" y="11527"/>
                </a:lnTo>
                <a:lnTo>
                  <a:pt x="11479" y="10836"/>
                </a:lnTo>
                <a:lnTo>
                  <a:pt x="10241" y="10836"/>
                </a:lnTo>
                <a:lnTo>
                  <a:pt x="10241" y="1882"/>
                </a:lnTo>
                <a:lnTo>
                  <a:pt x="8978" y="1882"/>
                </a:lnTo>
                <a:lnTo>
                  <a:pt x="8978" y="10836"/>
                </a:lnTo>
                <a:lnTo>
                  <a:pt x="8312" y="10836"/>
                </a:lnTo>
                <a:lnTo>
                  <a:pt x="831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36" name="Google Shape;11636;p164"/>
          <p:cNvGrpSpPr/>
          <p:nvPr/>
        </p:nvGrpSpPr>
        <p:grpSpPr>
          <a:xfrm>
            <a:off x="6262241" y="1849928"/>
            <a:ext cx="341809" cy="276840"/>
            <a:chOff x="5881241" y="1992759"/>
            <a:chExt cx="341809" cy="276840"/>
          </a:xfrm>
        </p:grpSpPr>
        <p:sp>
          <p:nvSpPr>
            <p:cNvPr id="11637" name="Google Shape;11637;p164"/>
            <p:cNvSpPr/>
            <p:nvPr/>
          </p:nvSpPr>
          <p:spPr>
            <a:xfrm>
              <a:off x="5881241" y="2032998"/>
              <a:ext cx="240126" cy="63575"/>
            </a:xfrm>
            <a:custGeom>
              <a:avLst/>
              <a:gdLst/>
              <a:ahLst/>
              <a:cxnLst/>
              <a:rect l="l" t="t" r="r" b="b"/>
              <a:pathLst>
                <a:path w="8098" h="2144" extrusionOk="0">
                  <a:moveTo>
                    <a:pt x="0" y="1"/>
                  </a:moveTo>
                  <a:lnTo>
                    <a:pt x="0" y="2144"/>
                  </a:lnTo>
                  <a:lnTo>
                    <a:pt x="7025" y="2144"/>
                  </a:lnTo>
                  <a:lnTo>
                    <a:pt x="8097" y="1072"/>
                  </a:lnTo>
                  <a:lnTo>
                    <a:pt x="702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8" name="Google Shape;11638;p164"/>
            <p:cNvSpPr/>
            <p:nvPr/>
          </p:nvSpPr>
          <p:spPr>
            <a:xfrm>
              <a:off x="6117784" y="2032998"/>
              <a:ext cx="105266" cy="63575"/>
            </a:xfrm>
            <a:custGeom>
              <a:avLst/>
              <a:gdLst/>
              <a:ahLst/>
              <a:cxnLst/>
              <a:rect l="l" t="t" r="r" b="b"/>
              <a:pathLst>
                <a:path w="3550" h="2144" extrusionOk="0">
                  <a:moveTo>
                    <a:pt x="1" y="1"/>
                  </a:moveTo>
                  <a:lnTo>
                    <a:pt x="1073" y="1072"/>
                  </a:lnTo>
                  <a:lnTo>
                    <a:pt x="1" y="2144"/>
                  </a:lnTo>
                  <a:lnTo>
                    <a:pt x="3549" y="2144"/>
                  </a:lnTo>
                  <a:lnTo>
                    <a:pt x="354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9" name="Google Shape;11639;p164"/>
            <p:cNvSpPr/>
            <p:nvPr/>
          </p:nvSpPr>
          <p:spPr>
            <a:xfrm>
              <a:off x="5882635" y="2119851"/>
              <a:ext cx="188590" cy="63605"/>
            </a:xfrm>
            <a:custGeom>
              <a:avLst/>
              <a:gdLst/>
              <a:ahLst/>
              <a:cxnLst/>
              <a:rect l="l" t="t" r="r" b="b"/>
              <a:pathLst>
                <a:path w="6360" h="2145" extrusionOk="0">
                  <a:moveTo>
                    <a:pt x="1" y="1"/>
                  </a:moveTo>
                  <a:lnTo>
                    <a:pt x="1" y="2144"/>
                  </a:lnTo>
                  <a:lnTo>
                    <a:pt x="5288" y="2144"/>
                  </a:lnTo>
                  <a:lnTo>
                    <a:pt x="6359" y="1072"/>
                  </a:lnTo>
                  <a:lnTo>
                    <a:pt x="528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0" name="Google Shape;11640;p164"/>
            <p:cNvSpPr/>
            <p:nvPr/>
          </p:nvSpPr>
          <p:spPr>
            <a:xfrm>
              <a:off x="6067670" y="2119851"/>
              <a:ext cx="155379" cy="63605"/>
            </a:xfrm>
            <a:custGeom>
              <a:avLst/>
              <a:gdLst/>
              <a:ahLst/>
              <a:cxnLst/>
              <a:rect l="l" t="t" r="r" b="b"/>
              <a:pathLst>
                <a:path w="5240" h="2145" extrusionOk="0">
                  <a:moveTo>
                    <a:pt x="0" y="1"/>
                  </a:moveTo>
                  <a:lnTo>
                    <a:pt x="1072" y="1072"/>
                  </a:lnTo>
                  <a:lnTo>
                    <a:pt x="0" y="2144"/>
                  </a:lnTo>
                  <a:lnTo>
                    <a:pt x="5239" y="2144"/>
                  </a:lnTo>
                  <a:lnTo>
                    <a:pt x="523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1" name="Google Shape;11641;p164"/>
            <p:cNvSpPr/>
            <p:nvPr/>
          </p:nvSpPr>
          <p:spPr>
            <a:xfrm>
              <a:off x="5881923" y="2206023"/>
              <a:ext cx="131390" cy="63575"/>
            </a:xfrm>
            <a:custGeom>
              <a:avLst/>
              <a:gdLst/>
              <a:ahLst/>
              <a:cxnLst/>
              <a:rect l="l" t="t" r="r" b="b"/>
              <a:pathLst>
                <a:path w="4431" h="2144" extrusionOk="0">
                  <a:moveTo>
                    <a:pt x="1" y="0"/>
                  </a:moveTo>
                  <a:lnTo>
                    <a:pt x="1" y="2143"/>
                  </a:lnTo>
                  <a:lnTo>
                    <a:pt x="3359" y="2143"/>
                  </a:lnTo>
                  <a:lnTo>
                    <a:pt x="4430" y="1072"/>
                  </a:lnTo>
                  <a:lnTo>
                    <a:pt x="335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2" name="Google Shape;11642;p164"/>
            <p:cNvSpPr/>
            <p:nvPr/>
          </p:nvSpPr>
          <p:spPr>
            <a:xfrm>
              <a:off x="6009046" y="2206023"/>
              <a:ext cx="214002" cy="63575"/>
            </a:xfrm>
            <a:custGeom>
              <a:avLst/>
              <a:gdLst/>
              <a:ahLst/>
              <a:cxnLst/>
              <a:rect l="l" t="t" r="r" b="b"/>
              <a:pathLst>
                <a:path w="7217" h="2144" extrusionOk="0">
                  <a:moveTo>
                    <a:pt x="1" y="0"/>
                  </a:moveTo>
                  <a:lnTo>
                    <a:pt x="1072" y="1072"/>
                  </a:lnTo>
                  <a:lnTo>
                    <a:pt x="1" y="2143"/>
                  </a:lnTo>
                  <a:lnTo>
                    <a:pt x="7216" y="2143"/>
                  </a:lnTo>
                  <a:lnTo>
                    <a:pt x="721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3" name="Google Shape;11643;p164"/>
            <p:cNvSpPr/>
            <p:nvPr/>
          </p:nvSpPr>
          <p:spPr>
            <a:xfrm>
              <a:off x="6162293" y="1992759"/>
              <a:ext cx="60758" cy="20490"/>
            </a:xfrm>
            <a:custGeom>
              <a:avLst/>
              <a:gdLst/>
              <a:ahLst/>
              <a:cxnLst/>
              <a:rect l="l" t="t" r="r" b="b"/>
              <a:pathLst>
                <a:path w="2049" h="691" extrusionOk="0">
                  <a:moveTo>
                    <a:pt x="0" y="0"/>
                  </a:moveTo>
                  <a:lnTo>
                    <a:pt x="0" y="691"/>
                  </a:lnTo>
                  <a:lnTo>
                    <a:pt x="2048" y="691"/>
                  </a:lnTo>
                  <a:lnTo>
                    <a:pt x="204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4" name="Google Shape;11644;p164"/>
            <p:cNvSpPr/>
            <p:nvPr/>
          </p:nvSpPr>
          <p:spPr>
            <a:xfrm>
              <a:off x="6121342" y="1992759"/>
              <a:ext cx="20490" cy="20490"/>
            </a:xfrm>
            <a:custGeom>
              <a:avLst/>
              <a:gdLst/>
              <a:ahLst/>
              <a:cxnLst/>
              <a:rect l="l" t="t" r="r" b="b"/>
              <a:pathLst>
                <a:path w="691" h="691" extrusionOk="0">
                  <a:moveTo>
                    <a:pt x="0" y="0"/>
                  </a:moveTo>
                  <a:lnTo>
                    <a:pt x="0" y="691"/>
                  </a:lnTo>
                  <a:lnTo>
                    <a:pt x="691" y="691"/>
                  </a:lnTo>
                  <a:lnTo>
                    <a:pt x="69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45" name="Google Shape;11645;p164"/>
          <p:cNvGrpSpPr/>
          <p:nvPr/>
        </p:nvGrpSpPr>
        <p:grpSpPr>
          <a:xfrm>
            <a:off x="6983425" y="1760156"/>
            <a:ext cx="342521" cy="340416"/>
            <a:chOff x="6459594" y="1922125"/>
            <a:chExt cx="342521" cy="340416"/>
          </a:xfrm>
        </p:grpSpPr>
        <p:sp>
          <p:nvSpPr>
            <p:cNvPr id="11646" name="Google Shape;11646;p164"/>
            <p:cNvSpPr/>
            <p:nvPr/>
          </p:nvSpPr>
          <p:spPr>
            <a:xfrm>
              <a:off x="6730059" y="2207417"/>
              <a:ext cx="71344" cy="55124"/>
            </a:xfrm>
            <a:custGeom>
              <a:avLst/>
              <a:gdLst/>
              <a:ahLst/>
              <a:cxnLst/>
              <a:rect l="l" t="t" r="r" b="b"/>
              <a:pathLst>
                <a:path w="2406" h="1859" extrusionOk="0">
                  <a:moveTo>
                    <a:pt x="0" y="1"/>
                  </a:moveTo>
                  <a:lnTo>
                    <a:pt x="0" y="1858"/>
                  </a:lnTo>
                  <a:lnTo>
                    <a:pt x="2405" y="1858"/>
                  </a:lnTo>
                  <a:lnTo>
                    <a:pt x="240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7" name="Google Shape;11647;p164"/>
            <p:cNvSpPr/>
            <p:nvPr/>
          </p:nvSpPr>
          <p:spPr>
            <a:xfrm>
              <a:off x="6640359" y="2207417"/>
              <a:ext cx="69239" cy="55124"/>
            </a:xfrm>
            <a:custGeom>
              <a:avLst/>
              <a:gdLst/>
              <a:ahLst/>
              <a:cxnLst/>
              <a:rect l="l" t="t" r="r" b="b"/>
              <a:pathLst>
                <a:path w="2335" h="1859" extrusionOk="0">
                  <a:moveTo>
                    <a:pt x="1" y="1"/>
                  </a:moveTo>
                  <a:lnTo>
                    <a:pt x="1" y="1858"/>
                  </a:lnTo>
                  <a:lnTo>
                    <a:pt x="2334" y="1858"/>
                  </a:lnTo>
                  <a:lnTo>
                    <a:pt x="23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8" name="Google Shape;11648;p164"/>
            <p:cNvSpPr/>
            <p:nvPr/>
          </p:nvSpPr>
          <p:spPr>
            <a:xfrm>
              <a:off x="6551400" y="2207417"/>
              <a:ext cx="69209" cy="55124"/>
            </a:xfrm>
            <a:custGeom>
              <a:avLst/>
              <a:gdLst/>
              <a:ahLst/>
              <a:cxnLst/>
              <a:rect l="l" t="t" r="r" b="b"/>
              <a:pathLst>
                <a:path w="2334" h="1859" extrusionOk="0">
                  <a:moveTo>
                    <a:pt x="0" y="1"/>
                  </a:moveTo>
                  <a:lnTo>
                    <a:pt x="0" y="1858"/>
                  </a:lnTo>
                  <a:lnTo>
                    <a:pt x="2334" y="1858"/>
                  </a:lnTo>
                  <a:lnTo>
                    <a:pt x="23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9" name="Google Shape;11649;p164"/>
            <p:cNvSpPr/>
            <p:nvPr/>
          </p:nvSpPr>
          <p:spPr>
            <a:xfrm>
              <a:off x="6460276" y="2207417"/>
              <a:ext cx="72085" cy="55124"/>
            </a:xfrm>
            <a:custGeom>
              <a:avLst/>
              <a:gdLst/>
              <a:ahLst/>
              <a:cxnLst/>
              <a:rect l="l" t="t" r="r" b="b"/>
              <a:pathLst>
                <a:path w="2431" h="1859" extrusionOk="0">
                  <a:moveTo>
                    <a:pt x="1" y="1"/>
                  </a:moveTo>
                  <a:lnTo>
                    <a:pt x="1" y="1858"/>
                  </a:lnTo>
                  <a:lnTo>
                    <a:pt x="2430" y="1858"/>
                  </a:lnTo>
                  <a:lnTo>
                    <a:pt x="243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0" name="Google Shape;11650;p164"/>
            <p:cNvSpPr/>
            <p:nvPr/>
          </p:nvSpPr>
          <p:spPr>
            <a:xfrm>
              <a:off x="6635407" y="2032286"/>
              <a:ext cx="78431" cy="155379"/>
            </a:xfrm>
            <a:custGeom>
              <a:avLst/>
              <a:gdLst/>
              <a:ahLst/>
              <a:cxnLst/>
              <a:rect l="l" t="t" r="r" b="b"/>
              <a:pathLst>
                <a:path w="2645" h="5240" extrusionOk="0">
                  <a:moveTo>
                    <a:pt x="1316" y="0"/>
                  </a:moveTo>
                  <a:cubicBezTo>
                    <a:pt x="596" y="0"/>
                    <a:pt x="1" y="587"/>
                    <a:pt x="1" y="1311"/>
                  </a:cubicBezTo>
                  <a:cubicBezTo>
                    <a:pt x="25" y="1906"/>
                    <a:pt x="453" y="2406"/>
                    <a:pt x="977" y="2549"/>
                  </a:cubicBezTo>
                  <a:lnTo>
                    <a:pt x="977" y="5240"/>
                  </a:lnTo>
                  <a:lnTo>
                    <a:pt x="1668" y="5240"/>
                  </a:lnTo>
                  <a:lnTo>
                    <a:pt x="1668" y="2549"/>
                  </a:lnTo>
                  <a:cubicBezTo>
                    <a:pt x="2216" y="2406"/>
                    <a:pt x="2644" y="1882"/>
                    <a:pt x="2621" y="1263"/>
                  </a:cubicBezTo>
                  <a:cubicBezTo>
                    <a:pt x="2597" y="596"/>
                    <a:pt x="2049" y="25"/>
                    <a:pt x="1358" y="1"/>
                  </a:cubicBezTo>
                  <a:cubicBezTo>
                    <a:pt x="1344" y="0"/>
                    <a:pt x="1330" y="0"/>
                    <a:pt x="13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1" name="Google Shape;11651;p164"/>
            <p:cNvSpPr/>
            <p:nvPr/>
          </p:nvSpPr>
          <p:spPr>
            <a:xfrm>
              <a:off x="6547841" y="1922125"/>
              <a:ext cx="78431" cy="265538"/>
            </a:xfrm>
            <a:custGeom>
              <a:avLst/>
              <a:gdLst/>
              <a:ahLst/>
              <a:cxnLst/>
              <a:rect l="l" t="t" r="r" b="b"/>
              <a:pathLst>
                <a:path w="2645" h="8955" extrusionOk="0">
                  <a:moveTo>
                    <a:pt x="1338" y="0"/>
                  </a:moveTo>
                  <a:cubicBezTo>
                    <a:pt x="596" y="0"/>
                    <a:pt x="1" y="587"/>
                    <a:pt x="1" y="1311"/>
                  </a:cubicBezTo>
                  <a:cubicBezTo>
                    <a:pt x="1" y="1906"/>
                    <a:pt x="430" y="2406"/>
                    <a:pt x="977" y="2549"/>
                  </a:cubicBezTo>
                  <a:lnTo>
                    <a:pt x="977" y="8955"/>
                  </a:lnTo>
                  <a:lnTo>
                    <a:pt x="1668" y="8955"/>
                  </a:lnTo>
                  <a:lnTo>
                    <a:pt x="1668" y="2549"/>
                  </a:lnTo>
                  <a:cubicBezTo>
                    <a:pt x="2240" y="2406"/>
                    <a:pt x="2644" y="1858"/>
                    <a:pt x="2621" y="1239"/>
                  </a:cubicBezTo>
                  <a:cubicBezTo>
                    <a:pt x="2597" y="596"/>
                    <a:pt x="2049" y="25"/>
                    <a:pt x="1382" y="1"/>
                  </a:cubicBezTo>
                  <a:cubicBezTo>
                    <a:pt x="1367" y="0"/>
                    <a:pt x="1353" y="0"/>
                    <a:pt x="13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2" name="Google Shape;11652;p164"/>
            <p:cNvSpPr/>
            <p:nvPr/>
          </p:nvSpPr>
          <p:spPr>
            <a:xfrm>
              <a:off x="6459594" y="2009631"/>
              <a:ext cx="78401" cy="178034"/>
            </a:xfrm>
            <a:custGeom>
              <a:avLst/>
              <a:gdLst/>
              <a:ahLst/>
              <a:cxnLst/>
              <a:rect l="l" t="t" r="r" b="b"/>
              <a:pathLst>
                <a:path w="2644" h="6004" extrusionOk="0">
                  <a:moveTo>
                    <a:pt x="1296" y="0"/>
                  </a:moveTo>
                  <a:cubicBezTo>
                    <a:pt x="574" y="0"/>
                    <a:pt x="0" y="579"/>
                    <a:pt x="0" y="1312"/>
                  </a:cubicBezTo>
                  <a:cubicBezTo>
                    <a:pt x="24" y="1908"/>
                    <a:pt x="429" y="2408"/>
                    <a:pt x="977" y="2551"/>
                  </a:cubicBezTo>
                  <a:lnTo>
                    <a:pt x="977" y="6004"/>
                  </a:lnTo>
                  <a:lnTo>
                    <a:pt x="1667" y="6004"/>
                  </a:lnTo>
                  <a:lnTo>
                    <a:pt x="1667" y="2551"/>
                  </a:lnTo>
                  <a:cubicBezTo>
                    <a:pt x="2239" y="2408"/>
                    <a:pt x="2644" y="1860"/>
                    <a:pt x="2620" y="1241"/>
                  </a:cubicBezTo>
                  <a:cubicBezTo>
                    <a:pt x="2596" y="598"/>
                    <a:pt x="2048" y="27"/>
                    <a:pt x="1381" y="3"/>
                  </a:cubicBezTo>
                  <a:cubicBezTo>
                    <a:pt x="1353" y="1"/>
                    <a:pt x="1324" y="0"/>
                    <a:pt x="12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3" name="Google Shape;11653;p164"/>
            <p:cNvSpPr/>
            <p:nvPr/>
          </p:nvSpPr>
          <p:spPr>
            <a:xfrm>
              <a:off x="6723684" y="1951066"/>
              <a:ext cx="78431" cy="236597"/>
            </a:xfrm>
            <a:custGeom>
              <a:avLst/>
              <a:gdLst/>
              <a:ahLst/>
              <a:cxnLst/>
              <a:rect l="l" t="t" r="r" b="b"/>
              <a:pathLst>
                <a:path w="2645" h="7979" extrusionOk="0">
                  <a:moveTo>
                    <a:pt x="1315" y="0"/>
                  </a:moveTo>
                  <a:cubicBezTo>
                    <a:pt x="596" y="0"/>
                    <a:pt x="1" y="587"/>
                    <a:pt x="1" y="1311"/>
                  </a:cubicBezTo>
                  <a:cubicBezTo>
                    <a:pt x="25" y="1882"/>
                    <a:pt x="406" y="2406"/>
                    <a:pt x="977" y="2573"/>
                  </a:cubicBezTo>
                  <a:lnTo>
                    <a:pt x="977" y="7979"/>
                  </a:lnTo>
                  <a:lnTo>
                    <a:pt x="1668" y="7979"/>
                  </a:lnTo>
                  <a:lnTo>
                    <a:pt x="1668" y="2573"/>
                  </a:lnTo>
                  <a:cubicBezTo>
                    <a:pt x="2216" y="2406"/>
                    <a:pt x="2644" y="1882"/>
                    <a:pt x="2620" y="1263"/>
                  </a:cubicBezTo>
                  <a:cubicBezTo>
                    <a:pt x="2597" y="596"/>
                    <a:pt x="2049" y="25"/>
                    <a:pt x="1358" y="1"/>
                  </a:cubicBezTo>
                  <a:cubicBezTo>
                    <a:pt x="1344" y="1"/>
                    <a:pt x="1330" y="0"/>
                    <a:pt x="13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4" name="Google Shape;11654;p164"/>
          <p:cNvGrpSpPr/>
          <p:nvPr/>
        </p:nvGrpSpPr>
        <p:grpSpPr>
          <a:xfrm>
            <a:off x="7712377" y="1770060"/>
            <a:ext cx="341093" cy="340384"/>
            <a:chOff x="7045716" y="1932029"/>
            <a:chExt cx="341093" cy="340384"/>
          </a:xfrm>
        </p:grpSpPr>
        <p:sp>
          <p:nvSpPr>
            <p:cNvPr id="11655" name="Google Shape;11655;p164"/>
            <p:cNvSpPr/>
            <p:nvPr/>
          </p:nvSpPr>
          <p:spPr>
            <a:xfrm>
              <a:off x="7157982" y="2043584"/>
              <a:ext cx="116564" cy="116564"/>
            </a:xfrm>
            <a:custGeom>
              <a:avLst/>
              <a:gdLst/>
              <a:ahLst/>
              <a:cxnLst/>
              <a:rect l="l" t="t" r="r" b="b"/>
              <a:pathLst>
                <a:path w="3931" h="3931" extrusionOk="0">
                  <a:moveTo>
                    <a:pt x="2787" y="882"/>
                  </a:moveTo>
                  <a:lnTo>
                    <a:pt x="2787" y="1549"/>
                  </a:lnTo>
                  <a:lnTo>
                    <a:pt x="1096" y="1549"/>
                  </a:lnTo>
                  <a:lnTo>
                    <a:pt x="1096" y="882"/>
                  </a:lnTo>
                  <a:close/>
                  <a:moveTo>
                    <a:pt x="2787" y="2358"/>
                  </a:moveTo>
                  <a:lnTo>
                    <a:pt x="2787" y="3049"/>
                  </a:lnTo>
                  <a:lnTo>
                    <a:pt x="1096" y="3049"/>
                  </a:lnTo>
                  <a:lnTo>
                    <a:pt x="1096" y="2358"/>
                  </a:lnTo>
                  <a:close/>
                  <a:moveTo>
                    <a:pt x="1953" y="1"/>
                  </a:moveTo>
                  <a:cubicBezTo>
                    <a:pt x="882" y="1"/>
                    <a:pt x="1" y="906"/>
                    <a:pt x="1" y="1977"/>
                  </a:cubicBezTo>
                  <a:cubicBezTo>
                    <a:pt x="1" y="3049"/>
                    <a:pt x="882" y="3930"/>
                    <a:pt x="1953" y="3930"/>
                  </a:cubicBezTo>
                  <a:cubicBezTo>
                    <a:pt x="3025" y="3930"/>
                    <a:pt x="3930" y="3049"/>
                    <a:pt x="3930" y="1977"/>
                  </a:cubicBezTo>
                  <a:cubicBezTo>
                    <a:pt x="3930" y="906"/>
                    <a:pt x="3025" y="1"/>
                    <a:pt x="1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6" name="Google Shape;11656;p164"/>
            <p:cNvSpPr/>
            <p:nvPr/>
          </p:nvSpPr>
          <p:spPr>
            <a:xfrm>
              <a:off x="7045716" y="1932029"/>
              <a:ext cx="341093" cy="160301"/>
            </a:xfrm>
            <a:custGeom>
              <a:avLst/>
              <a:gdLst/>
              <a:ahLst/>
              <a:cxnLst/>
              <a:rect l="l" t="t" r="r" b="b"/>
              <a:pathLst>
                <a:path w="11503" h="5406" extrusionOk="0">
                  <a:moveTo>
                    <a:pt x="5739" y="0"/>
                  </a:moveTo>
                  <a:cubicBezTo>
                    <a:pt x="4192" y="0"/>
                    <a:pt x="2763" y="595"/>
                    <a:pt x="1667" y="1691"/>
                  </a:cubicBezTo>
                  <a:cubicBezTo>
                    <a:pt x="643" y="2691"/>
                    <a:pt x="48" y="4001"/>
                    <a:pt x="0" y="5406"/>
                  </a:cubicBezTo>
                  <a:lnTo>
                    <a:pt x="1572" y="5406"/>
                  </a:lnTo>
                  <a:cubicBezTo>
                    <a:pt x="1762" y="3263"/>
                    <a:pt x="3549" y="1572"/>
                    <a:pt x="5739" y="1572"/>
                  </a:cubicBezTo>
                  <a:cubicBezTo>
                    <a:pt x="7954" y="1572"/>
                    <a:pt x="9740" y="3263"/>
                    <a:pt x="9907" y="5406"/>
                  </a:cubicBezTo>
                  <a:lnTo>
                    <a:pt x="11503" y="5406"/>
                  </a:lnTo>
                  <a:cubicBezTo>
                    <a:pt x="11407" y="4001"/>
                    <a:pt x="10836" y="2691"/>
                    <a:pt x="9812" y="1691"/>
                  </a:cubicBezTo>
                  <a:cubicBezTo>
                    <a:pt x="8740" y="619"/>
                    <a:pt x="7287" y="0"/>
                    <a:pt x="5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7" name="Google Shape;11657;p164"/>
            <p:cNvSpPr/>
            <p:nvPr/>
          </p:nvSpPr>
          <p:spPr>
            <a:xfrm>
              <a:off x="7045716" y="2112082"/>
              <a:ext cx="341093" cy="160331"/>
            </a:xfrm>
            <a:custGeom>
              <a:avLst/>
              <a:gdLst/>
              <a:ahLst/>
              <a:cxnLst/>
              <a:rect l="l" t="t" r="r" b="b"/>
              <a:pathLst>
                <a:path w="11503" h="5407" extrusionOk="0">
                  <a:moveTo>
                    <a:pt x="0" y="1"/>
                  </a:moveTo>
                  <a:cubicBezTo>
                    <a:pt x="95" y="1382"/>
                    <a:pt x="667" y="2692"/>
                    <a:pt x="1667" y="3716"/>
                  </a:cubicBezTo>
                  <a:cubicBezTo>
                    <a:pt x="2739" y="4787"/>
                    <a:pt x="4192" y="5407"/>
                    <a:pt x="5739" y="5407"/>
                  </a:cubicBezTo>
                  <a:cubicBezTo>
                    <a:pt x="7287" y="5407"/>
                    <a:pt x="8716" y="4811"/>
                    <a:pt x="9836" y="3716"/>
                  </a:cubicBezTo>
                  <a:cubicBezTo>
                    <a:pt x="10836" y="2692"/>
                    <a:pt x="11431" y="1382"/>
                    <a:pt x="11503" y="1"/>
                  </a:cubicBezTo>
                  <a:lnTo>
                    <a:pt x="9907" y="1"/>
                  </a:lnTo>
                  <a:cubicBezTo>
                    <a:pt x="9740" y="2144"/>
                    <a:pt x="7954" y="3835"/>
                    <a:pt x="5739" y="3835"/>
                  </a:cubicBezTo>
                  <a:cubicBezTo>
                    <a:pt x="3549" y="3835"/>
                    <a:pt x="1762" y="2144"/>
                    <a:pt x="15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8" name="Google Shape;11658;p164"/>
            <p:cNvSpPr/>
            <p:nvPr/>
          </p:nvSpPr>
          <p:spPr>
            <a:xfrm>
              <a:off x="7226481" y="1999104"/>
              <a:ext cx="93939" cy="206233"/>
            </a:xfrm>
            <a:custGeom>
              <a:avLst/>
              <a:gdLst/>
              <a:ahLst/>
              <a:cxnLst/>
              <a:rect l="l" t="t" r="r" b="b"/>
              <a:pathLst>
                <a:path w="3168" h="6955" extrusionOk="0">
                  <a:moveTo>
                    <a:pt x="1" y="0"/>
                  </a:moveTo>
                  <a:lnTo>
                    <a:pt x="1" y="858"/>
                  </a:lnTo>
                  <a:cubicBezTo>
                    <a:pt x="1310" y="1025"/>
                    <a:pt x="2311" y="2144"/>
                    <a:pt x="2311" y="3477"/>
                  </a:cubicBezTo>
                  <a:cubicBezTo>
                    <a:pt x="2311" y="4811"/>
                    <a:pt x="1287" y="5906"/>
                    <a:pt x="1" y="6097"/>
                  </a:cubicBezTo>
                  <a:lnTo>
                    <a:pt x="1" y="6954"/>
                  </a:lnTo>
                  <a:cubicBezTo>
                    <a:pt x="1763" y="6788"/>
                    <a:pt x="3168" y="5287"/>
                    <a:pt x="3168" y="3477"/>
                  </a:cubicBezTo>
                  <a:cubicBezTo>
                    <a:pt x="3168" y="1667"/>
                    <a:pt x="1763" y="167"/>
                    <a:pt x="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9" name="Google Shape;11659;p164"/>
            <p:cNvSpPr/>
            <p:nvPr/>
          </p:nvSpPr>
          <p:spPr>
            <a:xfrm>
              <a:off x="7112079" y="1999104"/>
              <a:ext cx="93257" cy="206233"/>
            </a:xfrm>
            <a:custGeom>
              <a:avLst/>
              <a:gdLst/>
              <a:ahLst/>
              <a:cxnLst/>
              <a:rect l="l" t="t" r="r" b="b"/>
              <a:pathLst>
                <a:path w="3145" h="6955" extrusionOk="0">
                  <a:moveTo>
                    <a:pt x="3144" y="0"/>
                  </a:moveTo>
                  <a:cubicBezTo>
                    <a:pt x="1406" y="167"/>
                    <a:pt x="1" y="1667"/>
                    <a:pt x="1" y="3477"/>
                  </a:cubicBezTo>
                  <a:cubicBezTo>
                    <a:pt x="1" y="5287"/>
                    <a:pt x="1406" y="6788"/>
                    <a:pt x="3144" y="6954"/>
                  </a:cubicBezTo>
                  <a:lnTo>
                    <a:pt x="3144" y="6097"/>
                  </a:lnTo>
                  <a:cubicBezTo>
                    <a:pt x="1834" y="5906"/>
                    <a:pt x="858" y="4811"/>
                    <a:pt x="858" y="3477"/>
                  </a:cubicBezTo>
                  <a:cubicBezTo>
                    <a:pt x="858" y="2144"/>
                    <a:pt x="1882" y="1025"/>
                    <a:pt x="3144" y="858"/>
                  </a:cubicBezTo>
                  <a:lnTo>
                    <a:pt x="314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60" name="Google Shape;11660;p164"/>
          <p:cNvGrpSpPr/>
          <p:nvPr/>
        </p:nvGrpSpPr>
        <p:grpSpPr>
          <a:xfrm>
            <a:off x="7711665" y="2296134"/>
            <a:ext cx="340381" cy="341128"/>
            <a:chOff x="7045004" y="2458103"/>
            <a:chExt cx="340381" cy="341128"/>
          </a:xfrm>
        </p:grpSpPr>
        <p:sp>
          <p:nvSpPr>
            <p:cNvPr id="11661" name="Google Shape;11661;p164"/>
            <p:cNvSpPr/>
            <p:nvPr/>
          </p:nvSpPr>
          <p:spPr>
            <a:xfrm>
              <a:off x="7184106" y="2501901"/>
              <a:ext cx="63605" cy="129967"/>
            </a:xfrm>
            <a:custGeom>
              <a:avLst/>
              <a:gdLst/>
              <a:ahLst/>
              <a:cxnLst/>
              <a:rect l="l" t="t" r="r" b="b"/>
              <a:pathLst>
                <a:path w="2145" h="4383" extrusionOk="0">
                  <a:moveTo>
                    <a:pt x="1" y="0"/>
                  </a:moveTo>
                  <a:lnTo>
                    <a:pt x="1" y="4382"/>
                  </a:lnTo>
                  <a:lnTo>
                    <a:pt x="2144" y="4382"/>
                  </a:lnTo>
                  <a:lnTo>
                    <a:pt x="214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2" name="Google Shape;11662;p164"/>
            <p:cNvSpPr/>
            <p:nvPr/>
          </p:nvSpPr>
          <p:spPr>
            <a:xfrm>
              <a:off x="7270960" y="2458103"/>
              <a:ext cx="63605" cy="129255"/>
            </a:xfrm>
            <a:custGeom>
              <a:avLst/>
              <a:gdLst/>
              <a:ahLst/>
              <a:cxnLst/>
              <a:rect l="l" t="t" r="r" b="b"/>
              <a:pathLst>
                <a:path w="2145" h="4359" extrusionOk="0">
                  <a:moveTo>
                    <a:pt x="1" y="1"/>
                  </a:moveTo>
                  <a:lnTo>
                    <a:pt x="1" y="4359"/>
                  </a:lnTo>
                  <a:lnTo>
                    <a:pt x="2144" y="4359"/>
                  </a:lnTo>
                  <a:lnTo>
                    <a:pt x="214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3" name="Google Shape;11663;p164"/>
            <p:cNvSpPr/>
            <p:nvPr/>
          </p:nvSpPr>
          <p:spPr>
            <a:xfrm>
              <a:off x="7097964" y="2544957"/>
              <a:ext cx="63575" cy="129967"/>
            </a:xfrm>
            <a:custGeom>
              <a:avLst/>
              <a:gdLst/>
              <a:ahLst/>
              <a:cxnLst/>
              <a:rect l="l" t="t" r="r" b="b"/>
              <a:pathLst>
                <a:path w="2144" h="4383" extrusionOk="0">
                  <a:moveTo>
                    <a:pt x="0" y="1"/>
                  </a:moveTo>
                  <a:lnTo>
                    <a:pt x="0" y="4383"/>
                  </a:lnTo>
                  <a:lnTo>
                    <a:pt x="2144" y="4383"/>
                  </a:lnTo>
                  <a:lnTo>
                    <a:pt x="214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4" name="Google Shape;11664;p164"/>
            <p:cNvSpPr/>
            <p:nvPr/>
          </p:nvSpPr>
          <p:spPr>
            <a:xfrm>
              <a:off x="7045004" y="2607822"/>
              <a:ext cx="340381" cy="139130"/>
            </a:xfrm>
            <a:custGeom>
              <a:avLst/>
              <a:gdLst/>
              <a:ahLst/>
              <a:cxnLst/>
              <a:rect l="l" t="t" r="r" b="b"/>
              <a:pathLst>
                <a:path w="11479" h="4692" extrusionOk="0">
                  <a:moveTo>
                    <a:pt x="7621" y="0"/>
                  </a:moveTo>
                  <a:lnTo>
                    <a:pt x="7621" y="4025"/>
                  </a:lnTo>
                  <a:lnTo>
                    <a:pt x="6835" y="4025"/>
                  </a:lnTo>
                  <a:lnTo>
                    <a:pt x="6835" y="1453"/>
                  </a:lnTo>
                  <a:lnTo>
                    <a:pt x="4692" y="1453"/>
                  </a:lnTo>
                  <a:lnTo>
                    <a:pt x="4692" y="4025"/>
                  </a:lnTo>
                  <a:lnTo>
                    <a:pt x="3930" y="4025"/>
                  </a:lnTo>
                  <a:lnTo>
                    <a:pt x="3930" y="2906"/>
                  </a:lnTo>
                  <a:lnTo>
                    <a:pt x="1786" y="2906"/>
                  </a:lnTo>
                  <a:lnTo>
                    <a:pt x="1786" y="4025"/>
                  </a:lnTo>
                  <a:lnTo>
                    <a:pt x="0" y="4025"/>
                  </a:lnTo>
                  <a:lnTo>
                    <a:pt x="0" y="4692"/>
                  </a:lnTo>
                  <a:lnTo>
                    <a:pt x="11479" y="4692"/>
                  </a:lnTo>
                  <a:lnTo>
                    <a:pt x="11479" y="4025"/>
                  </a:lnTo>
                  <a:lnTo>
                    <a:pt x="9764" y="4025"/>
                  </a:lnTo>
                  <a:lnTo>
                    <a:pt x="976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5" name="Google Shape;11665;p164"/>
            <p:cNvSpPr/>
            <p:nvPr/>
          </p:nvSpPr>
          <p:spPr>
            <a:xfrm>
              <a:off x="7107839" y="2778712"/>
              <a:ext cx="43115" cy="20520"/>
            </a:xfrm>
            <a:custGeom>
              <a:avLst/>
              <a:gdLst/>
              <a:ahLst/>
              <a:cxnLst/>
              <a:rect l="l" t="t" r="r" b="b"/>
              <a:pathLst>
                <a:path w="1454" h="692" extrusionOk="0">
                  <a:moveTo>
                    <a:pt x="1" y="1"/>
                  </a:moveTo>
                  <a:lnTo>
                    <a:pt x="1" y="691"/>
                  </a:lnTo>
                  <a:lnTo>
                    <a:pt x="1454" y="691"/>
                  </a:lnTo>
                  <a:lnTo>
                    <a:pt x="145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6" name="Google Shape;11666;p164"/>
            <p:cNvSpPr/>
            <p:nvPr/>
          </p:nvSpPr>
          <p:spPr>
            <a:xfrm>
              <a:off x="7194010" y="2778712"/>
              <a:ext cx="43085" cy="20520"/>
            </a:xfrm>
            <a:custGeom>
              <a:avLst/>
              <a:gdLst/>
              <a:ahLst/>
              <a:cxnLst/>
              <a:rect l="l" t="t" r="r" b="b"/>
              <a:pathLst>
                <a:path w="1453" h="692" extrusionOk="0">
                  <a:moveTo>
                    <a:pt x="0" y="1"/>
                  </a:moveTo>
                  <a:lnTo>
                    <a:pt x="0" y="691"/>
                  </a:lnTo>
                  <a:lnTo>
                    <a:pt x="1453" y="691"/>
                  </a:lnTo>
                  <a:lnTo>
                    <a:pt x="145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7" name="Google Shape;11667;p164"/>
            <p:cNvSpPr/>
            <p:nvPr/>
          </p:nvSpPr>
          <p:spPr>
            <a:xfrm>
              <a:off x="7281576" y="2778712"/>
              <a:ext cx="43085" cy="20520"/>
            </a:xfrm>
            <a:custGeom>
              <a:avLst/>
              <a:gdLst/>
              <a:ahLst/>
              <a:cxnLst/>
              <a:rect l="l" t="t" r="r" b="b"/>
              <a:pathLst>
                <a:path w="1453" h="692" extrusionOk="0">
                  <a:moveTo>
                    <a:pt x="0" y="1"/>
                  </a:moveTo>
                  <a:lnTo>
                    <a:pt x="0" y="691"/>
                  </a:lnTo>
                  <a:lnTo>
                    <a:pt x="1453" y="691"/>
                  </a:lnTo>
                  <a:lnTo>
                    <a:pt x="145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68" name="Google Shape;11668;p164"/>
          <p:cNvGrpSpPr/>
          <p:nvPr/>
        </p:nvGrpSpPr>
        <p:grpSpPr>
          <a:xfrm>
            <a:off x="6983425" y="2277067"/>
            <a:ext cx="342519" cy="341126"/>
            <a:chOff x="6459594" y="2439037"/>
            <a:chExt cx="342519" cy="341126"/>
          </a:xfrm>
        </p:grpSpPr>
        <p:sp>
          <p:nvSpPr>
            <p:cNvPr id="11669" name="Google Shape;11669;p164"/>
            <p:cNvSpPr/>
            <p:nvPr/>
          </p:nvSpPr>
          <p:spPr>
            <a:xfrm>
              <a:off x="6473709" y="2452469"/>
              <a:ext cx="146898" cy="146898"/>
            </a:xfrm>
            <a:custGeom>
              <a:avLst/>
              <a:gdLst/>
              <a:ahLst/>
              <a:cxnLst/>
              <a:rect l="l" t="t" r="r" b="b"/>
              <a:pathLst>
                <a:path w="4954" h="4954" extrusionOk="0">
                  <a:moveTo>
                    <a:pt x="4954" y="0"/>
                  </a:moveTo>
                  <a:cubicBezTo>
                    <a:pt x="2287" y="191"/>
                    <a:pt x="191" y="2286"/>
                    <a:pt x="0" y="4954"/>
                  </a:cubicBezTo>
                  <a:lnTo>
                    <a:pt x="4954" y="4954"/>
                  </a:lnTo>
                  <a:lnTo>
                    <a:pt x="495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0" name="Google Shape;11670;p164"/>
            <p:cNvSpPr/>
            <p:nvPr/>
          </p:nvSpPr>
          <p:spPr>
            <a:xfrm>
              <a:off x="6641782" y="2439037"/>
              <a:ext cx="160331" cy="161043"/>
            </a:xfrm>
            <a:custGeom>
              <a:avLst/>
              <a:gdLst/>
              <a:ahLst/>
              <a:cxnLst/>
              <a:rect l="l" t="t" r="r" b="b"/>
              <a:pathLst>
                <a:path w="5407" h="5431" extrusionOk="0">
                  <a:moveTo>
                    <a:pt x="2810" y="2120"/>
                  </a:moveTo>
                  <a:lnTo>
                    <a:pt x="2810" y="2811"/>
                  </a:lnTo>
                  <a:lnTo>
                    <a:pt x="977" y="2811"/>
                  </a:lnTo>
                  <a:lnTo>
                    <a:pt x="977" y="2120"/>
                  </a:lnTo>
                  <a:close/>
                  <a:moveTo>
                    <a:pt x="2810" y="3740"/>
                  </a:moveTo>
                  <a:lnTo>
                    <a:pt x="2810" y="4406"/>
                  </a:lnTo>
                  <a:lnTo>
                    <a:pt x="977" y="4406"/>
                  </a:lnTo>
                  <a:lnTo>
                    <a:pt x="977" y="3740"/>
                  </a:lnTo>
                  <a:close/>
                  <a:moveTo>
                    <a:pt x="0" y="1"/>
                  </a:moveTo>
                  <a:lnTo>
                    <a:pt x="0" y="5431"/>
                  </a:lnTo>
                  <a:lnTo>
                    <a:pt x="5406" y="5431"/>
                  </a:lnTo>
                  <a:cubicBezTo>
                    <a:pt x="5239" y="2501"/>
                    <a:pt x="2882" y="144"/>
                    <a:pt x="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1" name="Google Shape;11671;p164"/>
            <p:cNvSpPr/>
            <p:nvPr/>
          </p:nvSpPr>
          <p:spPr>
            <a:xfrm>
              <a:off x="6641782" y="2619119"/>
              <a:ext cx="146187" cy="146898"/>
            </a:xfrm>
            <a:custGeom>
              <a:avLst/>
              <a:gdLst/>
              <a:ahLst/>
              <a:cxnLst/>
              <a:rect l="l" t="t" r="r" b="b"/>
              <a:pathLst>
                <a:path w="4930" h="4954" extrusionOk="0">
                  <a:moveTo>
                    <a:pt x="0" y="0"/>
                  </a:moveTo>
                  <a:lnTo>
                    <a:pt x="0" y="4954"/>
                  </a:lnTo>
                  <a:cubicBezTo>
                    <a:pt x="2644" y="4763"/>
                    <a:pt x="4763" y="2668"/>
                    <a:pt x="49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2" name="Google Shape;11672;p164"/>
            <p:cNvSpPr/>
            <p:nvPr/>
          </p:nvSpPr>
          <p:spPr>
            <a:xfrm>
              <a:off x="6459594" y="2619119"/>
              <a:ext cx="161013" cy="161043"/>
            </a:xfrm>
            <a:custGeom>
              <a:avLst/>
              <a:gdLst/>
              <a:ahLst/>
              <a:cxnLst/>
              <a:rect l="l" t="t" r="r" b="b"/>
              <a:pathLst>
                <a:path w="5430" h="5431" extrusionOk="0">
                  <a:moveTo>
                    <a:pt x="4430" y="1001"/>
                  </a:moveTo>
                  <a:lnTo>
                    <a:pt x="4430" y="1668"/>
                  </a:lnTo>
                  <a:lnTo>
                    <a:pt x="2596" y="1668"/>
                  </a:lnTo>
                  <a:lnTo>
                    <a:pt x="2596" y="1001"/>
                  </a:lnTo>
                  <a:close/>
                  <a:moveTo>
                    <a:pt x="4430" y="2620"/>
                  </a:moveTo>
                  <a:lnTo>
                    <a:pt x="4430" y="3311"/>
                  </a:lnTo>
                  <a:lnTo>
                    <a:pt x="2596" y="3311"/>
                  </a:lnTo>
                  <a:lnTo>
                    <a:pt x="2596" y="2620"/>
                  </a:lnTo>
                  <a:close/>
                  <a:moveTo>
                    <a:pt x="0" y="0"/>
                  </a:moveTo>
                  <a:cubicBezTo>
                    <a:pt x="191" y="2930"/>
                    <a:pt x="2501" y="5240"/>
                    <a:pt x="5430" y="5430"/>
                  </a:cubicBezTo>
                  <a:lnTo>
                    <a:pt x="543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73" name="Google Shape;11673;p164"/>
          <p:cNvSpPr/>
          <p:nvPr/>
        </p:nvSpPr>
        <p:spPr>
          <a:xfrm>
            <a:off x="6263635" y="2335386"/>
            <a:ext cx="339699" cy="297296"/>
          </a:xfrm>
          <a:custGeom>
            <a:avLst/>
            <a:gdLst/>
            <a:ahLst/>
            <a:cxnLst/>
            <a:rect l="l" t="t" r="r" b="b"/>
            <a:pathLst>
              <a:path w="11456" h="10026" extrusionOk="0">
                <a:moveTo>
                  <a:pt x="5716" y="0"/>
                </a:moveTo>
                <a:cubicBezTo>
                  <a:pt x="5073" y="0"/>
                  <a:pt x="4573" y="500"/>
                  <a:pt x="4573" y="1143"/>
                </a:cubicBezTo>
                <a:lnTo>
                  <a:pt x="4573" y="1286"/>
                </a:lnTo>
                <a:lnTo>
                  <a:pt x="2668" y="3215"/>
                </a:lnTo>
                <a:cubicBezTo>
                  <a:pt x="2567" y="3181"/>
                  <a:pt x="2466" y="3148"/>
                  <a:pt x="2348" y="3148"/>
                </a:cubicBezTo>
                <a:cubicBezTo>
                  <a:pt x="2299" y="3148"/>
                  <a:pt x="2247" y="3153"/>
                  <a:pt x="2192" y="3167"/>
                </a:cubicBezTo>
                <a:cubicBezTo>
                  <a:pt x="1620" y="3191"/>
                  <a:pt x="1191" y="3667"/>
                  <a:pt x="1144" y="4239"/>
                </a:cubicBezTo>
                <a:cubicBezTo>
                  <a:pt x="1120" y="4787"/>
                  <a:pt x="1501" y="5311"/>
                  <a:pt x="2049" y="5430"/>
                </a:cubicBezTo>
                <a:lnTo>
                  <a:pt x="1" y="9978"/>
                </a:lnTo>
                <a:lnTo>
                  <a:pt x="2739" y="9978"/>
                </a:lnTo>
                <a:lnTo>
                  <a:pt x="3454" y="7382"/>
                </a:lnTo>
                <a:lnTo>
                  <a:pt x="2549" y="5406"/>
                </a:lnTo>
                <a:cubicBezTo>
                  <a:pt x="3049" y="5287"/>
                  <a:pt x="3454" y="4858"/>
                  <a:pt x="3454" y="4310"/>
                </a:cubicBezTo>
                <a:cubicBezTo>
                  <a:pt x="3454" y="4072"/>
                  <a:pt x="3359" y="3834"/>
                  <a:pt x="3239" y="3667"/>
                </a:cubicBezTo>
                <a:lnTo>
                  <a:pt x="4907" y="1953"/>
                </a:lnTo>
                <a:cubicBezTo>
                  <a:pt x="5073" y="2143"/>
                  <a:pt x="5311" y="2262"/>
                  <a:pt x="5549" y="2310"/>
                </a:cubicBezTo>
                <a:lnTo>
                  <a:pt x="3406" y="10002"/>
                </a:lnTo>
                <a:lnTo>
                  <a:pt x="8026" y="10002"/>
                </a:lnTo>
                <a:lnTo>
                  <a:pt x="5883" y="2310"/>
                </a:lnTo>
                <a:cubicBezTo>
                  <a:pt x="6192" y="2262"/>
                  <a:pt x="6454" y="2120"/>
                  <a:pt x="6597" y="1881"/>
                </a:cubicBezTo>
                <a:lnTo>
                  <a:pt x="8050" y="2882"/>
                </a:lnTo>
                <a:cubicBezTo>
                  <a:pt x="8026" y="3001"/>
                  <a:pt x="8002" y="3120"/>
                  <a:pt x="8002" y="3239"/>
                </a:cubicBezTo>
                <a:cubicBezTo>
                  <a:pt x="8002" y="3787"/>
                  <a:pt x="8383" y="4263"/>
                  <a:pt x="8931" y="4382"/>
                </a:cubicBezTo>
                <a:lnTo>
                  <a:pt x="7907" y="7121"/>
                </a:lnTo>
                <a:lnTo>
                  <a:pt x="8717" y="10026"/>
                </a:lnTo>
                <a:lnTo>
                  <a:pt x="11455" y="10026"/>
                </a:lnTo>
                <a:lnTo>
                  <a:pt x="9407" y="4287"/>
                </a:lnTo>
                <a:cubicBezTo>
                  <a:pt x="9931" y="4168"/>
                  <a:pt x="10360" y="3691"/>
                  <a:pt x="10289" y="3096"/>
                </a:cubicBezTo>
                <a:cubicBezTo>
                  <a:pt x="10265" y="2524"/>
                  <a:pt x="9788" y="2048"/>
                  <a:pt x="9217" y="2024"/>
                </a:cubicBezTo>
                <a:cubicBezTo>
                  <a:pt x="8955" y="2024"/>
                  <a:pt x="8693" y="2096"/>
                  <a:pt x="8479" y="2262"/>
                </a:cubicBezTo>
                <a:lnTo>
                  <a:pt x="6835" y="1143"/>
                </a:lnTo>
                <a:cubicBezTo>
                  <a:pt x="6835" y="500"/>
                  <a:pt x="6335" y="0"/>
                  <a:pt x="57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74" name="Google Shape;11674;p164"/>
          <p:cNvGrpSpPr/>
          <p:nvPr/>
        </p:nvGrpSpPr>
        <p:grpSpPr>
          <a:xfrm>
            <a:off x="5513983" y="2305703"/>
            <a:ext cx="341809" cy="342550"/>
            <a:chOff x="5290168" y="2458103"/>
            <a:chExt cx="341809" cy="342550"/>
          </a:xfrm>
        </p:grpSpPr>
        <p:sp>
          <p:nvSpPr>
            <p:cNvPr id="11675" name="Google Shape;11675;p164"/>
            <p:cNvSpPr/>
            <p:nvPr/>
          </p:nvSpPr>
          <p:spPr>
            <a:xfrm>
              <a:off x="5290168" y="2625465"/>
              <a:ext cx="89699" cy="64287"/>
            </a:xfrm>
            <a:custGeom>
              <a:avLst/>
              <a:gdLst/>
              <a:ahLst/>
              <a:cxnLst/>
              <a:rect l="l" t="t" r="r" b="b"/>
              <a:pathLst>
                <a:path w="3025" h="2168" extrusionOk="0">
                  <a:moveTo>
                    <a:pt x="1191" y="1"/>
                  </a:moveTo>
                  <a:lnTo>
                    <a:pt x="1191" y="501"/>
                  </a:lnTo>
                  <a:lnTo>
                    <a:pt x="0" y="501"/>
                  </a:lnTo>
                  <a:lnTo>
                    <a:pt x="0" y="2168"/>
                  </a:lnTo>
                  <a:lnTo>
                    <a:pt x="3025" y="2168"/>
                  </a:lnTo>
                  <a:lnTo>
                    <a:pt x="3025" y="501"/>
                  </a:lnTo>
                  <a:lnTo>
                    <a:pt x="1882" y="501"/>
                  </a:lnTo>
                  <a:lnTo>
                    <a:pt x="18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6" name="Google Shape;11676;p164"/>
            <p:cNvSpPr/>
            <p:nvPr/>
          </p:nvSpPr>
          <p:spPr>
            <a:xfrm>
              <a:off x="5407386" y="2458103"/>
              <a:ext cx="105948" cy="57941"/>
            </a:xfrm>
            <a:custGeom>
              <a:avLst/>
              <a:gdLst/>
              <a:ahLst/>
              <a:cxnLst/>
              <a:rect l="l" t="t" r="r" b="b"/>
              <a:pathLst>
                <a:path w="3573" h="1954" extrusionOk="0">
                  <a:moveTo>
                    <a:pt x="1" y="1"/>
                  </a:moveTo>
                  <a:lnTo>
                    <a:pt x="1" y="1954"/>
                  </a:lnTo>
                  <a:lnTo>
                    <a:pt x="3573" y="1954"/>
                  </a:lnTo>
                  <a:lnTo>
                    <a:pt x="357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7" name="Google Shape;11677;p164"/>
            <p:cNvSpPr/>
            <p:nvPr/>
          </p:nvSpPr>
          <p:spPr>
            <a:xfrm>
              <a:off x="5290168" y="2535794"/>
              <a:ext cx="341804" cy="68527"/>
            </a:xfrm>
            <a:custGeom>
              <a:avLst/>
              <a:gdLst/>
              <a:ahLst/>
              <a:cxnLst/>
              <a:rect l="l" t="t" r="r" b="b"/>
              <a:pathLst>
                <a:path w="11527" h="2311" extrusionOk="0">
                  <a:moveTo>
                    <a:pt x="5406" y="0"/>
                  </a:moveTo>
                  <a:lnTo>
                    <a:pt x="5406" y="596"/>
                  </a:lnTo>
                  <a:lnTo>
                    <a:pt x="4216" y="596"/>
                  </a:lnTo>
                  <a:lnTo>
                    <a:pt x="4216" y="1120"/>
                  </a:lnTo>
                  <a:lnTo>
                    <a:pt x="3025" y="1120"/>
                  </a:lnTo>
                  <a:lnTo>
                    <a:pt x="3025" y="596"/>
                  </a:lnTo>
                  <a:lnTo>
                    <a:pt x="0" y="596"/>
                  </a:lnTo>
                  <a:lnTo>
                    <a:pt x="0" y="2310"/>
                  </a:lnTo>
                  <a:lnTo>
                    <a:pt x="3025" y="2310"/>
                  </a:lnTo>
                  <a:lnTo>
                    <a:pt x="3025" y="1810"/>
                  </a:lnTo>
                  <a:lnTo>
                    <a:pt x="4216" y="1810"/>
                  </a:lnTo>
                  <a:lnTo>
                    <a:pt x="4216" y="2310"/>
                  </a:lnTo>
                  <a:lnTo>
                    <a:pt x="7264" y="2310"/>
                  </a:lnTo>
                  <a:lnTo>
                    <a:pt x="7264" y="1810"/>
                  </a:lnTo>
                  <a:lnTo>
                    <a:pt x="8478" y="1810"/>
                  </a:lnTo>
                  <a:lnTo>
                    <a:pt x="8478" y="2310"/>
                  </a:lnTo>
                  <a:lnTo>
                    <a:pt x="11527" y="2310"/>
                  </a:lnTo>
                  <a:lnTo>
                    <a:pt x="11527" y="596"/>
                  </a:lnTo>
                  <a:lnTo>
                    <a:pt x="8455" y="596"/>
                  </a:lnTo>
                  <a:lnTo>
                    <a:pt x="8455" y="1120"/>
                  </a:lnTo>
                  <a:lnTo>
                    <a:pt x="7264" y="1120"/>
                  </a:lnTo>
                  <a:lnTo>
                    <a:pt x="7264" y="596"/>
                  </a:lnTo>
                  <a:lnTo>
                    <a:pt x="6097" y="596"/>
                  </a:lnTo>
                  <a:lnTo>
                    <a:pt x="609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8" name="Google Shape;11678;p164"/>
            <p:cNvSpPr/>
            <p:nvPr/>
          </p:nvSpPr>
          <p:spPr>
            <a:xfrm>
              <a:off x="5541566" y="2625465"/>
              <a:ext cx="90410" cy="64287"/>
            </a:xfrm>
            <a:custGeom>
              <a:avLst/>
              <a:gdLst/>
              <a:ahLst/>
              <a:cxnLst/>
              <a:rect l="l" t="t" r="r" b="b"/>
              <a:pathLst>
                <a:path w="3049" h="2168" extrusionOk="0">
                  <a:moveTo>
                    <a:pt x="1167" y="1"/>
                  </a:moveTo>
                  <a:lnTo>
                    <a:pt x="1167" y="501"/>
                  </a:lnTo>
                  <a:lnTo>
                    <a:pt x="0" y="501"/>
                  </a:lnTo>
                  <a:lnTo>
                    <a:pt x="0" y="2168"/>
                  </a:lnTo>
                  <a:lnTo>
                    <a:pt x="3049" y="2168"/>
                  </a:lnTo>
                  <a:lnTo>
                    <a:pt x="3049" y="501"/>
                  </a:lnTo>
                  <a:lnTo>
                    <a:pt x="1858" y="501"/>
                  </a:lnTo>
                  <a:lnTo>
                    <a:pt x="185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9" name="Google Shape;11679;p164"/>
            <p:cNvSpPr/>
            <p:nvPr/>
          </p:nvSpPr>
          <p:spPr>
            <a:xfrm>
              <a:off x="5422213" y="2710213"/>
              <a:ext cx="74191" cy="90440"/>
            </a:xfrm>
            <a:custGeom>
              <a:avLst/>
              <a:gdLst/>
              <a:ahLst/>
              <a:cxnLst/>
              <a:rect l="l" t="t" r="r" b="b"/>
              <a:pathLst>
                <a:path w="2502" h="3050" extrusionOk="0">
                  <a:moveTo>
                    <a:pt x="929" y="1"/>
                  </a:moveTo>
                  <a:lnTo>
                    <a:pt x="929" y="620"/>
                  </a:lnTo>
                  <a:cubicBezTo>
                    <a:pt x="406" y="786"/>
                    <a:pt x="1" y="1287"/>
                    <a:pt x="48" y="1882"/>
                  </a:cubicBezTo>
                  <a:cubicBezTo>
                    <a:pt x="72" y="2501"/>
                    <a:pt x="572" y="3001"/>
                    <a:pt x="1191" y="3049"/>
                  </a:cubicBezTo>
                  <a:cubicBezTo>
                    <a:pt x="1205" y="3049"/>
                    <a:pt x="1219" y="3050"/>
                    <a:pt x="1233" y="3050"/>
                  </a:cubicBezTo>
                  <a:cubicBezTo>
                    <a:pt x="1906" y="3050"/>
                    <a:pt x="2477" y="2487"/>
                    <a:pt x="2477" y="1810"/>
                  </a:cubicBezTo>
                  <a:cubicBezTo>
                    <a:pt x="2501" y="1215"/>
                    <a:pt x="2120" y="786"/>
                    <a:pt x="1620" y="620"/>
                  </a:cubicBezTo>
                  <a:lnTo>
                    <a:pt x="162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0" name="Google Shape;11680;p164"/>
            <p:cNvSpPr/>
            <p:nvPr/>
          </p:nvSpPr>
          <p:spPr>
            <a:xfrm>
              <a:off x="5547912" y="2710213"/>
              <a:ext cx="74191" cy="90440"/>
            </a:xfrm>
            <a:custGeom>
              <a:avLst/>
              <a:gdLst/>
              <a:ahLst/>
              <a:cxnLst/>
              <a:rect l="l" t="t" r="r" b="b"/>
              <a:pathLst>
                <a:path w="2502" h="3050" extrusionOk="0">
                  <a:moveTo>
                    <a:pt x="929" y="1"/>
                  </a:moveTo>
                  <a:lnTo>
                    <a:pt x="929" y="620"/>
                  </a:lnTo>
                  <a:cubicBezTo>
                    <a:pt x="382" y="786"/>
                    <a:pt x="1" y="1287"/>
                    <a:pt x="24" y="1882"/>
                  </a:cubicBezTo>
                  <a:cubicBezTo>
                    <a:pt x="48" y="2501"/>
                    <a:pt x="548" y="3001"/>
                    <a:pt x="1191" y="3049"/>
                  </a:cubicBezTo>
                  <a:cubicBezTo>
                    <a:pt x="1205" y="3049"/>
                    <a:pt x="1218" y="3050"/>
                    <a:pt x="1232" y="3050"/>
                  </a:cubicBezTo>
                  <a:cubicBezTo>
                    <a:pt x="1882" y="3050"/>
                    <a:pt x="2454" y="2487"/>
                    <a:pt x="2454" y="1810"/>
                  </a:cubicBezTo>
                  <a:cubicBezTo>
                    <a:pt x="2501" y="1215"/>
                    <a:pt x="2120" y="786"/>
                    <a:pt x="1596" y="620"/>
                  </a:cubicBezTo>
                  <a:lnTo>
                    <a:pt x="15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1" name="Google Shape;11681;p164"/>
            <p:cNvSpPr/>
            <p:nvPr/>
          </p:nvSpPr>
          <p:spPr>
            <a:xfrm>
              <a:off x="5415155" y="2625465"/>
              <a:ext cx="90410" cy="64287"/>
            </a:xfrm>
            <a:custGeom>
              <a:avLst/>
              <a:gdLst/>
              <a:ahLst/>
              <a:cxnLst/>
              <a:rect l="l" t="t" r="r" b="b"/>
              <a:pathLst>
                <a:path w="3049" h="2168" extrusionOk="0">
                  <a:moveTo>
                    <a:pt x="1191" y="1"/>
                  </a:moveTo>
                  <a:lnTo>
                    <a:pt x="1191" y="501"/>
                  </a:lnTo>
                  <a:lnTo>
                    <a:pt x="1" y="501"/>
                  </a:lnTo>
                  <a:lnTo>
                    <a:pt x="1" y="2168"/>
                  </a:lnTo>
                  <a:lnTo>
                    <a:pt x="3049" y="2168"/>
                  </a:lnTo>
                  <a:lnTo>
                    <a:pt x="3049" y="501"/>
                  </a:lnTo>
                  <a:lnTo>
                    <a:pt x="1882" y="501"/>
                  </a:lnTo>
                  <a:lnTo>
                    <a:pt x="18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2" name="Google Shape;11682;p164"/>
            <p:cNvSpPr/>
            <p:nvPr/>
          </p:nvSpPr>
          <p:spPr>
            <a:xfrm>
              <a:off x="5297225" y="2710213"/>
              <a:ext cx="74191" cy="90440"/>
            </a:xfrm>
            <a:custGeom>
              <a:avLst/>
              <a:gdLst/>
              <a:ahLst/>
              <a:cxnLst/>
              <a:rect l="l" t="t" r="r" b="b"/>
              <a:pathLst>
                <a:path w="2502" h="3050" extrusionOk="0">
                  <a:moveTo>
                    <a:pt x="929" y="1"/>
                  </a:moveTo>
                  <a:lnTo>
                    <a:pt x="929" y="620"/>
                  </a:lnTo>
                  <a:cubicBezTo>
                    <a:pt x="382" y="786"/>
                    <a:pt x="1" y="1287"/>
                    <a:pt x="24" y="1882"/>
                  </a:cubicBezTo>
                  <a:cubicBezTo>
                    <a:pt x="48" y="2501"/>
                    <a:pt x="572" y="3001"/>
                    <a:pt x="1191" y="3049"/>
                  </a:cubicBezTo>
                  <a:cubicBezTo>
                    <a:pt x="1205" y="3049"/>
                    <a:pt x="1218" y="3050"/>
                    <a:pt x="1231" y="3050"/>
                  </a:cubicBezTo>
                  <a:cubicBezTo>
                    <a:pt x="1882" y="3050"/>
                    <a:pt x="2453" y="2487"/>
                    <a:pt x="2453" y="1810"/>
                  </a:cubicBezTo>
                  <a:cubicBezTo>
                    <a:pt x="2501" y="1215"/>
                    <a:pt x="2144" y="786"/>
                    <a:pt x="1596" y="620"/>
                  </a:cubicBezTo>
                  <a:lnTo>
                    <a:pt x="15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3" name="Google Shape;11683;p164"/>
          <p:cNvGrpSpPr/>
          <p:nvPr/>
        </p:nvGrpSpPr>
        <p:grpSpPr>
          <a:xfrm>
            <a:off x="4781640" y="2314896"/>
            <a:ext cx="341839" cy="337569"/>
            <a:chOff x="4705440" y="2467296"/>
            <a:chExt cx="341839" cy="337569"/>
          </a:xfrm>
        </p:grpSpPr>
        <p:sp>
          <p:nvSpPr>
            <p:cNvPr id="11684" name="Google Shape;11684;p164"/>
            <p:cNvSpPr/>
            <p:nvPr/>
          </p:nvSpPr>
          <p:spPr>
            <a:xfrm>
              <a:off x="4838226" y="2467296"/>
              <a:ext cx="75584" cy="76296"/>
            </a:xfrm>
            <a:custGeom>
              <a:avLst/>
              <a:gdLst/>
              <a:ahLst/>
              <a:cxnLst/>
              <a:rect l="l" t="t" r="r" b="b"/>
              <a:pathLst>
                <a:path w="2549" h="2573" extrusionOk="0">
                  <a:moveTo>
                    <a:pt x="1262" y="0"/>
                  </a:moveTo>
                  <a:cubicBezTo>
                    <a:pt x="572" y="0"/>
                    <a:pt x="0" y="572"/>
                    <a:pt x="0" y="1286"/>
                  </a:cubicBezTo>
                  <a:cubicBezTo>
                    <a:pt x="0" y="2001"/>
                    <a:pt x="572" y="2572"/>
                    <a:pt x="1262" y="2572"/>
                  </a:cubicBezTo>
                  <a:cubicBezTo>
                    <a:pt x="1977" y="2572"/>
                    <a:pt x="2548" y="2001"/>
                    <a:pt x="2548" y="1286"/>
                  </a:cubicBezTo>
                  <a:cubicBezTo>
                    <a:pt x="2548" y="572"/>
                    <a:pt x="1977" y="0"/>
                    <a:pt x="12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5" name="Google Shape;11685;p164"/>
            <p:cNvSpPr/>
            <p:nvPr/>
          </p:nvSpPr>
          <p:spPr>
            <a:xfrm>
              <a:off x="4925791" y="2499084"/>
              <a:ext cx="75584" cy="76266"/>
            </a:xfrm>
            <a:custGeom>
              <a:avLst/>
              <a:gdLst/>
              <a:ahLst/>
              <a:cxnLst/>
              <a:rect l="l" t="t" r="r" b="b"/>
              <a:pathLst>
                <a:path w="2549" h="2572" extrusionOk="0">
                  <a:moveTo>
                    <a:pt x="1262" y="0"/>
                  </a:moveTo>
                  <a:cubicBezTo>
                    <a:pt x="572" y="0"/>
                    <a:pt x="0" y="572"/>
                    <a:pt x="0" y="1286"/>
                  </a:cubicBezTo>
                  <a:cubicBezTo>
                    <a:pt x="0" y="2000"/>
                    <a:pt x="572" y="2572"/>
                    <a:pt x="1262" y="2572"/>
                  </a:cubicBezTo>
                  <a:cubicBezTo>
                    <a:pt x="1977" y="2572"/>
                    <a:pt x="2548" y="2000"/>
                    <a:pt x="2548" y="1286"/>
                  </a:cubicBezTo>
                  <a:cubicBezTo>
                    <a:pt x="2548" y="572"/>
                    <a:pt x="1977" y="0"/>
                    <a:pt x="12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6" name="Google Shape;11686;p164"/>
            <p:cNvSpPr/>
            <p:nvPr/>
          </p:nvSpPr>
          <p:spPr>
            <a:xfrm>
              <a:off x="4971694" y="2578880"/>
              <a:ext cx="75584" cy="75584"/>
            </a:xfrm>
            <a:custGeom>
              <a:avLst/>
              <a:gdLst/>
              <a:ahLst/>
              <a:cxnLst/>
              <a:rect l="l" t="t" r="r" b="b"/>
              <a:pathLst>
                <a:path w="2549" h="2549" extrusionOk="0">
                  <a:moveTo>
                    <a:pt x="1262" y="0"/>
                  </a:moveTo>
                  <a:cubicBezTo>
                    <a:pt x="572" y="0"/>
                    <a:pt x="0" y="572"/>
                    <a:pt x="0" y="1286"/>
                  </a:cubicBezTo>
                  <a:cubicBezTo>
                    <a:pt x="0" y="1977"/>
                    <a:pt x="572" y="2548"/>
                    <a:pt x="1262" y="2548"/>
                  </a:cubicBezTo>
                  <a:cubicBezTo>
                    <a:pt x="1977" y="2548"/>
                    <a:pt x="2548" y="1977"/>
                    <a:pt x="2548" y="1286"/>
                  </a:cubicBezTo>
                  <a:cubicBezTo>
                    <a:pt x="2548" y="572"/>
                    <a:pt x="1977" y="0"/>
                    <a:pt x="12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7" name="Google Shape;11687;p164"/>
            <p:cNvSpPr/>
            <p:nvPr/>
          </p:nvSpPr>
          <p:spPr>
            <a:xfrm>
              <a:off x="4955444" y="2669974"/>
              <a:ext cx="75584" cy="75584"/>
            </a:xfrm>
            <a:custGeom>
              <a:avLst/>
              <a:gdLst/>
              <a:ahLst/>
              <a:cxnLst/>
              <a:rect l="l" t="t" r="r" b="b"/>
              <a:pathLst>
                <a:path w="2549" h="2549" extrusionOk="0">
                  <a:moveTo>
                    <a:pt x="1286" y="0"/>
                  </a:moveTo>
                  <a:cubicBezTo>
                    <a:pt x="572" y="0"/>
                    <a:pt x="0" y="572"/>
                    <a:pt x="0" y="1262"/>
                  </a:cubicBezTo>
                  <a:cubicBezTo>
                    <a:pt x="0" y="1977"/>
                    <a:pt x="572" y="2548"/>
                    <a:pt x="1286" y="2548"/>
                  </a:cubicBezTo>
                  <a:cubicBezTo>
                    <a:pt x="1977" y="2548"/>
                    <a:pt x="2548" y="1977"/>
                    <a:pt x="2548" y="1262"/>
                  </a:cubicBezTo>
                  <a:cubicBezTo>
                    <a:pt x="2548" y="572"/>
                    <a:pt x="1977" y="0"/>
                    <a:pt x="12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8" name="Google Shape;11688;p164"/>
            <p:cNvSpPr/>
            <p:nvPr/>
          </p:nvSpPr>
          <p:spPr>
            <a:xfrm>
              <a:off x="4884811" y="2728569"/>
              <a:ext cx="75584" cy="76296"/>
            </a:xfrm>
            <a:custGeom>
              <a:avLst/>
              <a:gdLst/>
              <a:ahLst/>
              <a:cxnLst/>
              <a:rect l="l" t="t" r="r" b="b"/>
              <a:pathLst>
                <a:path w="2549" h="2573" extrusionOk="0">
                  <a:moveTo>
                    <a:pt x="1287" y="1"/>
                  </a:moveTo>
                  <a:cubicBezTo>
                    <a:pt x="572" y="1"/>
                    <a:pt x="1" y="572"/>
                    <a:pt x="1" y="1287"/>
                  </a:cubicBezTo>
                  <a:cubicBezTo>
                    <a:pt x="1" y="2001"/>
                    <a:pt x="572" y="2573"/>
                    <a:pt x="1287" y="2573"/>
                  </a:cubicBezTo>
                  <a:cubicBezTo>
                    <a:pt x="1977" y="2573"/>
                    <a:pt x="2549" y="2001"/>
                    <a:pt x="2549" y="1287"/>
                  </a:cubicBezTo>
                  <a:cubicBezTo>
                    <a:pt x="2549" y="572"/>
                    <a:pt x="1977" y="1"/>
                    <a:pt x="12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9" name="Google Shape;11689;p164"/>
            <p:cNvSpPr/>
            <p:nvPr/>
          </p:nvSpPr>
          <p:spPr>
            <a:xfrm>
              <a:off x="4792323" y="2728569"/>
              <a:ext cx="75584" cy="76296"/>
            </a:xfrm>
            <a:custGeom>
              <a:avLst/>
              <a:gdLst/>
              <a:ahLst/>
              <a:cxnLst/>
              <a:rect l="l" t="t" r="r" b="b"/>
              <a:pathLst>
                <a:path w="2549" h="2573" extrusionOk="0">
                  <a:moveTo>
                    <a:pt x="1286" y="1"/>
                  </a:moveTo>
                  <a:cubicBezTo>
                    <a:pt x="572" y="1"/>
                    <a:pt x="0" y="572"/>
                    <a:pt x="0" y="1287"/>
                  </a:cubicBezTo>
                  <a:cubicBezTo>
                    <a:pt x="0" y="2001"/>
                    <a:pt x="572" y="2573"/>
                    <a:pt x="1286" y="2573"/>
                  </a:cubicBezTo>
                  <a:cubicBezTo>
                    <a:pt x="1977" y="2573"/>
                    <a:pt x="2548" y="2001"/>
                    <a:pt x="2548" y="1287"/>
                  </a:cubicBezTo>
                  <a:cubicBezTo>
                    <a:pt x="2548" y="572"/>
                    <a:pt x="1977" y="1"/>
                    <a:pt x="12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0" name="Google Shape;11690;p164"/>
            <p:cNvSpPr/>
            <p:nvPr/>
          </p:nvSpPr>
          <p:spPr>
            <a:xfrm>
              <a:off x="4721689" y="2669974"/>
              <a:ext cx="75584" cy="75584"/>
            </a:xfrm>
            <a:custGeom>
              <a:avLst/>
              <a:gdLst/>
              <a:ahLst/>
              <a:cxnLst/>
              <a:rect l="l" t="t" r="r" b="b"/>
              <a:pathLst>
                <a:path w="2549" h="2549" extrusionOk="0">
                  <a:moveTo>
                    <a:pt x="1287" y="0"/>
                  </a:moveTo>
                  <a:cubicBezTo>
                    <a:pt x="572" y="0"/>
                    <a:pt x="1" y="572"/>
                    <a:pt x="1" y="1262"/>
                  </a:cubicBezTo>
                  <a:cubicBezTo>
                    <a:pt x="1" y="1977"/>
                    <a:pt x="572" y="2548"/>
                    <a:pt x="1287" y="2548"/>
                  </a:cubicBezTo>
                  <a:cubicBezTo>
                    <a:pt x="1977" y="2548"/>
                    <a:pt x="2549" y="1977"/>
                    <a:pt x="2549" y="1262"/>
                  </a:cubicBezTo>
                  <a:cubicBezTo>
                    <a:pt x="2549" y="572"/>
                    <a:pt x="1977" y="0"/>
                    <a:pt x="1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1" name="Google Shape;11691;p164"/>
            <p:cNvSpPr/>
            <p:nvPr/>
          </p:nvSpPr>
          <p:spPr>
            <a:xfrm>
              <a:off x="4705440" y="2579562"/>
              <a:ext cx="76296" cy="76296"/>
            </a:xfrm>
            <a:custGeom>
              <a:avLst/>
              <a:gdLst/>
              <a:ahLst/>
              <a:cxnLst/>
              <a:rect l="l" t="t" r="r" b="b"/>
              <a:pathLst>
                <a:path w="2573" h="2573" extrusionOk="0">
                  <a:moveTo>
                    <a:pt x="1287" y="1"/>
                  </a:moveTo>
                  <a:cubicBezTo>
                    <a:pt x="573" y="1"/>
                    <a:pt x="1" y="572"/>
                    <a:pt x="1" y="1287"/>
                  </a:cubicBezTo>
                  <a:cubicBezTo>
                    <a:pt x="1" y="1977"/>
                    <a:pt x="573" y="2573"/>
                    <a:pt x="1287" y="2573"/>
                  </a:cubicBezTo>
                  <a:cubicBezTo>
                    <a:pt x="2001" y="2573"/>
                    <a:pt x="2573" y="1977"/>
                    <a:pt x="2573" y="1287"/>
                  </a:cubicBezTo>
                  <a:cubicBezTo>
                    <a:pt x="2573" y="572"/>
                    <a:pt x="2001" y="1"/>
                    <a:pt x="12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2" name="Google Shape;11692;p164"/>
            <p:cNvSpPr/>
            <p:nvPr/>
          </p:nvSpPr>
          <p:spPr>
            <a:xfrm>
              <a:off x="4751342" y="2499084"/>
              <a:ext cx="76296" cy="76266"/>
            </a:xfrm>
            <a:custGeom>
              <a:avLst/>
              <a:gdLst/>
              <a:ahLst/>
              <a:cxnLst/>
              <a:rect l="l" t="t" r="r" b="b"/>
              <a:pathLst>
                <a:path w="2573" h="2572" extrusionOk="0">
                  <a:moveTo>
                    <a:pt x="1287" y="0"/>
                  </a:moveTo>
                  <a:cubicBezTo>
                    <a:pt x="572" y="0"/>
                    <a:pt x="1" y="572"/>
                    <a:pt x="1" y="1286"/>
                  </a:cubicBezTo>
                  <a:cubicBezTo>
                    <a:pt x="1" y="2000"/>
                    <a:pt x="572" y="2572"/>
                    <a:pt x="1287" y="2572"/>
                  </a:cubicBezTo>
                  <a:cubicBezTo>
                    <a:pt x="2001" y="2572"/>
                    <a:pt x="2573" y="2000"/>
                    <a:pt x="2573" y="1286"/>
                  </a:cubicBezTo>
                  <a:cubicBezTo>
                    <a:pt x="2573" y="572"/>
                    <a:pt x="2001" y="0"/>
                    <a:pt x="1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3" name="Google Shape;11693;p164"/>
            <p:cNvSpPr/>
            <p:nvPr/>
          </p:nvSpPr>
          <p:spPr>
            <a:xfrm>
              <a:off x="4866456" y="2645955"/>
              <a:ext cx="62181" cy="20520"/>
            </a:xfrm>
            <a:custGeom>
              <a:avLst/>
              <a:gdLst/>
              <a:ahLst/>
              <a:cxnLst/>
              <a:rect l="l" t="t" r="r" b="b"/>
              <a:pathLst>
                <a:path w="2097" h="692" extrusionOk="0">
                  <a:moveTo>
                    <a:pt x="1" y="0"/>
                  </a:moveTo>
                  <a:lnTo>
                    <a:pt x="1" y="691"/>
                  </a:lnTo>
                  <a:lnTo>
                    <a:pt x="2096" y="691"/>
                  </a:lnTo>
                  <a:lnTo>
                    <a:pt x="209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4" name="Google Shape;11694;p164"/>
            <p:cNvSpPr/>
            <p:nvPr/>
          </p:nvSpPr>
          <p:spPr>
            <a:xfrm>
              <a:off x="4866456" y="2605005"/>
              <a:ext cx="62181" cy="20490"/>
            </a:xfrm>
            <a:custGeom>
              <a:avLst/>
              <a:gdLst/>
              <a:ahLst/>
              <a:cxnLst/>
              <a:rect l="l" t="t" r="r" b="b"/>
              <a:pathLst>
                <a:path w="2097" h="691" extrusionOk="0">
                  <a:moveTo>
                    <a:pt x="1" y="0"/>
                  </a:moveTo>
                  <a:lnTo>
                    <a:pt x="1" y="691"/>
                  </a:lnTo>
                  <a:lnTo>
                    <a:pt x="2096" y="691"/>
                  </a:lnTo>
                  <a:lnTo>
                    <a:pt x="209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5" name="Google Shape;11695;p164"/>
            <p:cNvSpPr/>
            <p:nvPr/>
          </p:nvSpPr>
          <p:spPr>
            <a:xfrm>
              <a:off x="4824081" y="2645955"/>
              <a:ext cx="20520" cy="20520"/>
            </a:xfrm>
            <a:custGeom>
              <a:avLst/>
              <a:gdLst/>
              <a:ahLst/>
              <a:cxnLst/>
              <a:rect l="l" t="t" r="r" b="b"/>
              <a:pathLst>
                <a:path w="692" h="692" extrusionOk="0">
                  <a:moveTo>
                    <a:pt x="1" y="0"/>
                  </a:moveTo>
                  <a:lnTo>
                    <a:pt x="1" y="691"/>
                  </a:lnTo>
                  <a:lnTo>
                    <a:pt x="691" y="691"/>
                  </a:lnTo>
                  <a:lnTo>
                    <a:pt x="69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6" name="Google Shape;11696;p164"/>
            <p:cNvSpPr/>
            <p:nvPr/>
          </p:nvSpPr>
          <p:spPr>
            <a:xfrm>
              <a:off x="4824081" y="2605005"/>
              <a:ext cx="20520" cy="20490"/>
            </a:xfrm>
            <a:custGeom>
              <a:avLst/>
              <a:gdLst/>
              <a:ahLst/>
              <a:cxnLst/>
              <a:rect l="l" t="t" r="r" b="b"/>
              <a:pathLst>
                <a:path w="692" h="691" extrusionOk="0">
                  <a:moveTo>
                    <a:pt x="1" y="0"/>
                  </a:moveTo>
                  <a:lnTo>
                    <a:pt x="1" y="691"/>
                  </a:lnTo>
                  <a:lnTo>
                    <a:pt x="691" y="691"/>
                  </a:lnTo>
                  <a:lnTo>
                    <a:pt x="69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97" name="Google Shape;11697;p164"/>
          <p:cNvGrpSpPr/>
          <p:nvPr/>
        </p:nvGrpSpPr>
        <p:grpSpPr>
          <a:xfrm>
            <a:off x="4039589" y="2334674"/>
            <a:ext cx="347473" cy="320607"/>
            <a:chOff x="4115789" y="2487074"/>
            <a:chExt cx="347473" cy="320607"/>
          </a:xfrm>
        </p:grpSpPr>
        <p:sp>
          <p:nvSpPr>
            <p:cNvPr id="11698" name="Google Shape;11698;p164"/>
            <p:cNvSpPr/>
            <p:nvPr/>
          </p:nvSpPr>
          <p:spPr>
            <a:xfrm>
              <a:off x="4119318" y="2487074"/>
              <a:ext cx="97497" cy="96756"/>
            </a:xfrm>
            <a:custGeom>
              <a:avLst/>
              <a:gdLst/>
              <a:ahLst/>
              <a:cxnLst/>
              <a:rect l="l" t="t" r="r" b="b"/>
              <a:pathLst>
                <a:path w="3288" h="3263" extrusionOk="0">
                  <a:moveTo>
                    <a:pt x="1644" y="0"/>
                  </a:moveTo>
                  <a:cubicBezTo>
                    <a:pt x="739" y="0"/>
                    <a:pt x="1" y="738"/>
                    <a:pt x="1" y="1643"/>
                  </a:cubicBezTo>
                  <a:cubicBezTo>
                    <a:pt x="1" y="2525"/>
                    <a:pt x="739" y="3263"/>
                    <a:pt x="1644" y="3263"/>
                  </a:cubicBezTo>
                  <a:cubicBezTo>
                    <a:pt x="2549" y="3263"/>
                    <a:pt x="3287" y="2525"/>
                    <a:pt x="3287" y="1643"/>
                  </a:cubicBezTo>
                  <a:cubicBezTo>
                    <a:pt x="3287" y="738"/>
                    <a:pt x="2549" y="0"/>
                    <a:pt x="1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9" name="Google Shape;11699;p164"/>
            <p:cNvSpPr/>
            <p:nvPr/>
          </p:nvSpPr>
          <p:spPr>
            <a:xfrm>
              <a:off x="4230902" y="2508958"/>
              <a:ext cx="156802" cy="52989"/>
            </a:xfrm>
            <a:custGeom>
              <a:avLst/>
              <a:gdLst/>
              <a:ahLst/>
              <a:cxnLst/>
              <a:rect l="l" t="t" r="r" b="b"/>
              <a:pathLst>
                <a:path w="5288" h="1787" extrusionOk="0">
                  <a:moveTo>
                    <a:pt x="1" y="0"/>
                  </a:moveTo>
                  <a:cubicBezTo>
                    <a:pt x="120" y="262"/>
                    <a:pt x="167" y="572"/>
                    <a:pt x="167" y="905"/>
                  </a:cubicBezTo>
                  <a:cubicBezTo>
                    <a:pt x="167" y="1215"/>
                    <a:pt x="120" y="1525"/>
                    <a:pt x="1" y="1787"/>
                  </a:cubicBezTo>
                  <a:lnTo>
                    <a:pt x="5287" y="1787"/>
                  </a:lnTo>
                  <a:lnTo>
                    <a:pt x="528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0" name="Google Shape;11700;p164"/>
            <p:cNvSpPr/>
            <p:nvPr/>
          </p:nvSpPr>
          <p:spPr>
            <a:xfrm>
              <a:off x="4408168" y="2508958"/>
              <a:ext cx="55094" cy="52989"/>
            </a:xfrm>
            <a:custGeom>
              <a:avLst/>
              <a:gdLst/>
              <a:ahLst/>
              <a:cxnLst/>
              <a:rect l="l" t="t" r="r" b="b"/>
              <a:pathLst>
                <a:path w="1858" h="1787" extrusionOk="0">
                  <a:moveTo>
                    <a:pt x="0" y="0"/>
                  </a:moveTo>
                  <a:lnTo>
                    <a:pt x="0" y="1787"/>
                  </a:lnTo>
                  <a:lnTo>
                    <a:pt x="857" y="1787"/>
                  </a:lnTo>
                  <a:cubicBezTo>
                    <a:pt x="1405" y="1787"/>
                    <a:pt x="1858" y="1310"/>
                    <a:pt x="1739" y="739"/>
                  </a:cubicBezTo>
                  <a:cubicBezTo>
                    <a:pt x="1667" y="334"/>
                    <a:pt x="1262" y="0"/>
                    <a:pt x="8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1" name="Google Shape;11701;p164"/>
            <p:cNvSpPr/>
            <p:nvPr/>
          </p:nvSpPr>
          <p:spPr>
            <a:xfrm>
              <a:off x="4191375" y="2621225"/>
              <a:ext cx="157484" cy="53019"/>
            </a:xfrm>
            <a:custGeom>
              <a:avLst/>
              <a:gdLst/>
              <a:ahLst/>
              <a:cxnLst/>
              <a:rect l="l" t="t" r="r" b="b"/>
              <a:pathLst>
                <a:path w="5311" h="1788" extrusionOk="0">
                  <a:moveTo>
                    <a:pt x="0" y="1"/>
                  </a:moveTo>
                  <a:lnTo>
                    <a:pt x="0" y="1787"/>
                  </a:lnTo>
                  <a:lnTo>
                    <a:pt x="5311" y="1787"/>
                  </a:lnTo>
                  <a:cubicBezTo>
                    <a:pt x="5192" y="1525"/>
                    <a:pt x="5144" y="1215"/>
                    <a:pt x="5144" y="882"/>
                  </a:cubicBezTo>
                  <a:cubicBezTo>
                    <a:pt x="5144" y="549"/>
                    <a:pt x="5192" y="263"/>
                    <a:pt x="53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2" name="Google Shape;11702;p164"/>
            <p:cNvSpPr/>
            <p:nvPr/>
          </p:nvSpPr>
          <p:spPr>
            <a:xfrm>
              <a:off x="4362265" y="2597947"/>
              <a:ext cx="97468" cy="97468"/>
            </a:xfrm>
            <a:custGeom>
              <a:avLst/>
              <a:gdLst/>
              <a:ahLst/>
              <a:cxnLst/>
              <a:rect l="l" t="t" r="r" b="b"/>
              <a:pathLst>
                <a:path w="3287" h="3287" extrusionOk="0">
                  <a:moveTo>
                    <a:pt x="1643" y="0"/>
                  </a:moveTo>
                  <a:cubicBezTo>
                    <a:pt x="738" y="0"/>
                    <a:pt x="0" y="738"/>
                    <a:pt x="0" y="1643"/>
                  </a:cubicBezTo>
                  <a:cubicBezTo>
                    <a:pt x="0" y="2548"/>
                    <a:pt x="738" y="3286"/>
                    <a:pt x="1643" y="3286"/>
                  </a:cubicBezTo>
                  <a:cubicBezTo>
                    <a:pt x="2548" y="3286"/>
                    <a:pt x="3287" y="2548"/>
                    <a:pt x="3287" y="1643"/>
                  </a:cubicBezTo>
                  <a:cubicBezTo>
                    <a:pt x="3287" y="738"/>
                    <a:pt x="2548" y="0"/>
                    <a:pt x="16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3" name="Google Shape;11703;p164"/>
            <p:cNvSpPr/>
            <p:nvPr/>
          </p:nvSpPr>
          <p:spPr>
            <a:xfrm>
              <a:off x="4115789" y="2619831"/>
              <a:ext cx="55836" cy="52989"/>
            </a:xfrm>
            <a:custGeom>
              <a:avLst/>
              <a:gdLst/>
              <a:ahLst/>
              <a:cxnLst/>
              <a:rect l="l" t="t" r="r" b="b"/>
              <a:pathLst>
                <a:path w="1883" h="1787" extrusionOk="0">
                  <a:moveTo>
                    <a:pt x="1001" y="0"/>
                  </a:moveTo>
                  <a:cubicBezTo>
                    <a:pt x="453" y="0"/>
                    <a:pt x="1" y="500"/>
                    <a:pt x="120" y="1048"/>
                  </a:cubicBezTo>
                  <a:cubicBezTo>
                    <a:pt x="191" y="1477"/>
                    <a:pt x="596" y="1786"/>
                    <a:pt x="1001" y="1786"/>
                  </a:cubicBezTo>
                  <a:lnTo>
                    <a:pt x="1882" y="1786"/>
                  </a:lnTo>
                  <a:lnTo>
                    <a:pt x="188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4" name="Google Shape;11704;p164"/>
            <p:cNvSpPr/>
            <p:nvPr/>
          </p:nvSpPr>
          <p:spPr>
            <a:xfrm>
              <a:off x="4119318" y="2710213"/>
              <a:ext cx="97497" cy="97468"/>
            </a:xfrm>
            <a:custGeom>
              <a:avLst/>
              <a:gdLst/>
              <a:ahLst/>
              <a:cxnLst/>
              <a:rect l="l" t="t" r="r" b="b"/>
              <a:pathLst>
                <a:path w="3288" h="3287" extrusionOk="0">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5" name="Google Shape;11705;p164"/>
            <p:cNvSpPr/>
            <p:nvPr/>
          </p:nvSpPr>
          <p:spPr>
            <a:xfrm>
              <a:off x="4407456" y="2732097"/>
              <a:ext cx="55806" cy="52989"/>
            </a:xfrm>
            <a:custGeom>
              <a:avLst/>
              <a:gdLst/>
              <a:ahLst/>
              <a:cxnLst/>
              <a:rect l="l" t="t" r="r" b="b"/>
              <a:pathLst>
                <a:path w="1882" h="1787" extrusionOk="0">
                  <a:moveTo>
                    <a:pt x="0" y="1"/>
                  </a:moveTo>
                  <a:lnTo>
                    <a:pt x="0" y="1787"/>
                  </a:lnTo>
                  <a:lnTo>
                    <a:pt x="881" y="1787"/>
                  </a:lnTo>
                  <a:cubicBezTo>
                    <a:pt x="1429" y="1787"/>
                    <a:pt x="1882" y="1311"/>
                    <a:pt x="1763" y="763"/>
                  </a:cubicBezTo>
                  <a:cubicBezTo>
                    <a:pt x="1691" y="334"/>
                    <a:pt x="1310"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6" name="Google Shape;11706;p164"/>
            <p:cNvSpPr/>
            <p:nvPr/>
          </p:nvSpPr>
          <p:spPr>
            <a:xfrm>
              <a:off x="4228797" y="2732097"/>
              <a:ext cx="158196" cy="52989"/>
            </a:xfrm>
            <a:custGeom>
              <a:avLst/>
              <a:gdLst/>
              <a:ahLst/>
              <a:cxnLst/>
              <a:rect l="l" t="t" r="r" b="b"/>
              <a:pathLst>
                <a:path w="5335" h="1787" extrusionOk="0">
                  <a:moveTo>
                    <a:pt x="0" y="1"/>
                  </a:moveTo>
                  <a:cubicBezTo>
                    <a:pt x="167" y="287"/>
                    <a:pt x="215" y="572"/>
                    <a:pt x="215" y="906"/>
                  </a:cubicBezTo>
                  <a:cubicBezTo>
                    <a:pt x="215" y="1192"/>
                    <a:pt x="167" y="1501"/>
                    <a:pt x="48" y="1787"/>
                  </a:cubicBezTo>
                  <a:lnTo>
                    <a:pt x="5335" y="1787"/>
                  </a:lnTo>
                  <a:lnTo>
                    <a:pt x="533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7" name="Google Shape;11707;p164"/>
          <p:cNvGrpSpPr/>
          <p:nvPr/>
        </p:nvGrpSpPr>
        <p:grpSpPr>
          <a:xfrm>
            <a:off x="3277622" y="2321953"/>
            <a:ext cx="341809" cy="306493"/>
            <a:chOff x="3501438" y="2474353"/>
            <a:chExt cx="341809" cy="306493"/>
          </a:xfrm>
        </p:grpSpPr>
        <p:sp>
          <p:nvSpPr>
            <p:cNvPr id="11708" name="Google Shape;11708;p164"/>
            <p:cNvSpPr/>
            <p:nvPr/>
          </p:nvSpPr>
          <p:spPr>
            <a:xfrm>
              <a:off x="3501438" y="2484939"/>
              <a:ext cx="104525" cy="132784"/>
            </a:xfrm>
            <a:custGeom>
              <a:avLst/>
              <a:gdLst/>
              <a:ahLst/>
              <a:cxnLst/>
              <a:rect l="l" t="t" r="r" b="b"/>
              <a:pathLst>
                <a:path w="3525" h="4478" extrusionOk="0">
                  <a:moveTo>
                    <a:pt x="2596" y="1"/>
                  </a:moveTo>
                  <a:lnTo>
                    <a:pt x="0" y="4478"/>
                  </a:lnTo>
                  <a:lnTo>
                    <a:pt x="1858" y="4478"/>
                  </a:lnTo>
                  <a:lnTo>
                    <a:pt x="3525" y="1573"/>
                  </a:lnTo>
                  <a:lnTo>
                    <a:pt x="25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9" name="Google Shape;11709;p164"/>
            <p:cNvSpPr/>
            <p:nvPr/>
          </p:nvSpPr>
          <p:spPr>
            <a:xfrm>
              <a:off x="3595349" y="2474353"/>
              <a:ext cx="154667" cy="48037"/>
            </a:xfrm>
            <a:custGeom>
              <a:avLst/>
              <a:gdLst/>
              <a:ahLst/>
              <a:cxnLst/>
              <a:rect l="l" t="t" r="r" b="b"/>
              <a:pathLst>
                <a:path w="5216" h="1620" extrusionOk="0">
                  <a:moveTo>
                    <a:pt x="1" y="1"/>
                  </a:moveTo>
                  <a:lnTo>
                    <a:pt x="929" y="1620"/>
                  </a:lnTo>
                  <a:lnTo>
                    <a:pt x="4287" y="1620"/>
                  </a:lnTo>
                  <a:lnTo>
                    <a:pt x="521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0" name="Google Shape;11710;p164"/>
            <p:cNvSpPr/>
            <p:nvPr/>
          </p:nvSpPr>
          <p:spPr>
            <a:xfrm>
              <a:off x="3574177" y="2541428"/>
              <a:ext cx="197753" cy="171629"/>
            </a:xfrm>
            <a:custGeom>
              <a:avLst/>
              <a:gdLst/>
              <a:ahLst/>
              <a:cxnLst/>
              <a:rect l="l" t="t" r="r" b="b"/>
              <a:pathLst>
                <a:path w="6669" h="5788" extrusionOk="0">
                  <a:moveTo>
                    <a:pt x="2072" y="1787"/>
                  </a:moveTo>
                  <a:lnTo>
                    <a:pt x="2072" y="2478"/>
                  </a:lnTo>
                  <a:lnTo>
                    <a:pt x="1358" y="2478"/>
                  </a:lnTo>
                  <a:lnTo>
                    <a:pt x="1358" y="1787"/>
                  </a:lnTo>
                  <a:close/>
                  <a:moveTo>
                    <a:pt x="5263" y="1787"/>
                  </a:moveTo>
                  <a:lnTo>
                    <a:pt x="5263" y="2478"/>
                  </a:lnTo>
                  <a:lnTo>
                    <a:pt x="2882" y="2478"/>
                  </a:lnTo>
                  <a:lnTo>
                    <a:pt x="2882" y="1787"/>
                  </a:lnTo>
                  <a:close/>
                  <a:moveTo>
                    <a:pt x="2072" y="3335"/>
                  </a:moveTo>
                  <a:lnTo>
                    <a:pt x="2072" y="4026"/>
                  </a:lnTo>
                  <a:lnTo>
                    <a:pt x="1358" y="4026"/>
                  </a:lnTo>
                  <a:lnTo>
                    <a:pt x="1358" y="3335"/>
                  </a:lnTo>
                  <a:close/>
                  <a:moveTo>
                    <a:pt x="5263" y="3335"/>
                  </a:moveTo>
                  <a:lnTo>
                    <a:pt x="5263" y="4026"/>
                  </a:lnTo>
                  <a:lnTo>
                    <a:pt x="2882" y="4026"/>
                  </a:lnTo>
                  <a:lnTo>
                    <a:pt x="2882" y="3335"/>
                  </a:lnTo>
                  <a:close/>
                  <a:moveTo>
                    <a:pt x="1667" y="1"/>
                  </a:moveTo>
                  <a:lnTo>
                    <a:pt x="0" y="2906"/>
                  </a:lnTo>
                  <a:lnTo>
                    <a:pt x="1667" y="5788"/>
                  </a:lnTo>
                  <a:lnTo>
                    <a:pt x="5001" y="5788"/>
                  </a:lnTo>
                  <a:lnTo>
                    <a:pt x="6668" y="2906"/>
                  </a:lnTo>
                  <a:lnTo>
                    <a:pt x="500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1" name="Google Shape;11711;p164"/>
            <p:cNvSpPr/>
            <p:nvPr/>
          </p:nvSpPr>
          <p:spPr>
            <a:xfrm>
              <a:off x="3502149" y="2636763"/>
              <a:ext cx="103813" cy="132784"/>
            </a:xfrm>
            <a:custGeom>
              <a:avLst/>
              <a:gdLst/>
              <a:ahLst/>
              <a:cxnLst/>
              <a:rect l="l" t="t" r="r" b="b"/>
              <a:pathLst>
                <a:path w="3501" h="4478" extrusionOk="0">
                  <a:moveTo>
                    <a:pt x="0" y="1"/>
                  </a:moveTo>
                  <a:lnTo>
                    <a:pt x="2596" y="4478"/>
                  </a:lnTo>
                  <a:lnTo>
                    <a:pt x="3501" y="2906"/>
                  </a:lnTo>
                  <a:lnTo>
                    <a:pt x="18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2" name="Google Shape;11712;p164"/>
            <p:cNvSpPr/>
            <p:nvPr/>
          </p:nvSpPr>
          <p:spPr>
            <a:xfrm>
              <a:off x="3739403" y="2484939"/>
              <a:ext cx="103131" cy="132784"/>
            </a:xfrm>
            <a:custGeom>
              <a:avLst/>
              <a:gdLst/>
              <a:ahLst/>
              <a:cxnLst/>
              <a:rect l="l" t="t" r="r" b="b"/>
              <a:pathLst>
                <a:path w="3478" h="4478" extrusionOk="0">
                  <a:moveTo>
                    <a:pt x="882" y="1"/>
                  </a:moveTo>
                  <a:lnTo>
                    <a:pt x="1" y="1573"/>
                  </a:lnTo>
                  <a:lnTo>
                    <a:pt x="1668" y="4478"/>
                  </a:lnTo>
                  <a:lnTo>
                    <a:pt x="3478" y="4478"/>
                  </a:lnTo>
                  <a:lnTo>
                    <a:pt x="8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3" name="Google Shape;11713;p164"/>
            <p:cNvSpPr/>
            <p:nvPr/>
          </p:nvSpPr>
          <p:spPr>
            <a:xfrm>
              <a:off x="3739403" y="2636763"/>
              <a:ext cx="103843" cy="132784"/>
            </a:xfrm>
            <a:custGeom>
              <a:avLst/>
              <a:gdLst/>
              <a:ahLst/>
              <a:cxnLst/>
              <a:rect l="l" t="t" r="r" b="b"/>
              <a:pathLst>
                <a:path w="3502" h="4478" extrusionOk="0">
                  <a:moveTo>
                    <a:pt x="1668" y="1"/>
                  </a:moveTo>
                  <a:lnTo>
                    <a:pt x="1" y="2906"/>
                  </a:lnTo>
                  <a:lnTo>
                    <a:pt x="906" y="4478"/>
                  </a:lnTo>
                  <a:lnTo>
                    <a:pt x="350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4" name="Google Shape;11714;p164"/>
            <p:cNvSpPr/>
            <p:nvPr/>
          </p:nvSpPr>
          <p:spPr>
            <a:xfrm>
              <a:off x="3595349" y="2733521"/>
              <a:ext cx="154667" cy="47325"/>
            </a:xfrm>
            <a:custGeom>
              <a:avLst/>
              <a:gdLst/>
              <a:ahLst/>
              <a:cxnLst/>
              <a:rect l="l" t="t" r="r" b="b"/>
              <a:pathLst>
                <a:path w="5216" h="1596" extrusionOk="0">
                  <a:moveTo>
                    <a:pt x="929" y="0"/>
                  </a:moveTo>
                  <a:lnTo>
                    <a:pt x="1" y="1596"/>
                  </a:lnTo>
                  <a:lnTo>
                    <a:pt x="5216" y="1596"/>
                  </a:lnTo>
                  <a:lnTo>
                    <a:pt x="428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5" name="Google Shape;11715;p164"/>
          <p:cNvGrpSpPr/>
          <p:nvPr/>
        </p:nvGrpSpPr>
        <p:grpSpPr>
          <a:xfrm>
            <a:off x="2579172" y="2384106"/>
            <a:ext cx="341122" cy="194906"/>
            <a:chOff x="2950603" y="2536506"/>
            <a:chExt cx="341122" cy="194906"/>
          </a:xfrm>
        </p:grpSpPr>
        <p:sp>
          <p:nvSpPr>
            <p:cNvPr id="11716" name="Google Shape;11716;p164"/>
            <p:cNvSpPr/>
            <p:nvPr/>
          </p:nvSpPr>
          <p:spPr>
            <a:xfrm>
              <a:off x="3036063" y="2657253"/>
              <a:ext cx="20520" cy="20520"/>
            </a:xfrm>
            <a:custGeom>
              <a:avLst/>
              <a:gdLst/>
              <a:ahLst/>
              <a:cxnLst/>
              <a:rect l="l" t="t" r="r" b="b"/>
              <a:pathLst>
                <a:path w="692" h="692" extrusionOk="0">
                  <a:moveTo>
                    <a:pt x="1" y="0"/>
                  </a:moveTo>
                  <a:lnTo>
                    <a:pt x="1" y="691"/>
                  </a:lnTo>
                  <a:lnTo>
                    <a:pt x="691" y="691"/>
                  </a:lnTo>
                  <a:lnTo>
                    <a:pt x="69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7" name="Google Shape;11717;p164"/>
            <p:cNvSpPr/>
            <p:nvPr/>
          </p:nvSpPr>
          <p:spPr>
            <a:xfrm>
              <a:off x="3036063" y="2691858"/>
              <a:ext cx="20520" cy="19808"/>
            </a:xfrm>
            <a:custGeom>
              <a:avLst/>
              <a:gdLst/>
              <a:ahLst/>
              <a:cxnLst/>
              <a:rect l="l" t="t" r="r" b="b"/>
              <a:pathLst>
                <a:path w="692" h="668" extrusionOk="0">
                  <a:moveTo>
                    <a:pt x="1" y="0"/>
                  </a:moveTo>
                  <a:lnTo>
                    <a:pt x="1" y="667"/>
                  </a:lnTo>
                  <a:lnTo>
                    <a:pt x="691" y="667"/>
                  </a:lnTo>
                  <a:lnTo>
                    <a:pt x="69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8" name="Google Shape;11718;p164"/>
            <p:cNvSpPr/>
            <p:nvPr/>
          </p:nvSpPr>
          <p:spPr>
            <a:xfrm>
              <a:off x="3187175" y="2556967"/>
              <a:ext cx="20520" cy="19808"/>
            </a:xfrm>
            <a:custGeom>
              <a:avLst/>
              <a:gdLst/>
              <a:ahLst/>
              <a:cxnLst/>
              <a:rect l="l" t="t" r="r" b="b"/>
              <a:pathLst>
                <a:path w="692" h="668" extrusionOk="0">
                  <a:moveTo>
                    <a:pt x="1" y="1"/>
                  </a:moveTo>
                  <a:lnTo>
                    <a:pt x="1" y="668"/>
                  </a:lnTo>
                  <a:lnTo>
                    <a:pt x="691" y="668"/>
                  </a:lnTo>
                  <a:lnTo>
                    <a:pt x="69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9" name="Google Shape;11719;p164"/>
            <p:cNvSpPr/>
            <p:nvPr/>
          </p:nvSpPr>
          <p:spPr>
            <a:xfrm>
              <a:off x="3187175" y="2590178"/>
              <a:ext cx="20520" cy="20490"/>
            </a:xfrm>
            <a:custGeom>
              <a:avLst/>
              <a:gdLst/>
              <a:ahLst/>
              <a:cxnLst/>
              <a:rect l="l" t="t" r="r" b="b"/>
              <a:pathLst>
                <a:path w="692" h="691" extrusionOk="0">
                  <a:moveTo>
                    <a:pt x="1" y="0"/>
                  </a:moveTo>
                  <a:lnTo>
                    <a:pt x="1" y="691"/>
                  </a:lnTo>
                  <a:lnTo>
                    <a:pt x="691" y="691"/>
                  </a:lnTo>
                  <a:lnTo>
                    <a:pt x="69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0" name="Google Shape;11720;p164"/>
            <p:cNvSpPr/>
            <p:nvPr/>
          </p:nvSpPr>
          <p:spPr>
            <a:xfrm>
              <a:off x="2950603" y="2536506"/>
              <a:ext cx="341122" cy="194906"/>
            </a:xfrm>
            <a:custGeom>
              <a:avLst/>
              <a:gdLst/>
              <a:ahLst/>
              <a:cxnLst/>
              <a:rect l="l" t="t" r="r" b="b"/>
              <a:pathLst>
                <a:path w="11504" h="6573" extrusionOk="0">
                  <a:moveTo>
                    <a:pt x="2859" y="0"/>
                  </a:moveTo>
                  <a:cubicBezTo>
                    <a:pt x="2120" y="119"/>
                    <a:pt x="1501" y="572"/>
                    <a:pt x="1192" y="1286"/>
                  </a:cubicBezTo>
                  <a:lnTo>
                    <a:pt x="453" y="2953"/>
                  </a:lnTo>
                  <a:lnTo>
                    <a:pt x="1" y="2953"/>
                  </a:lnTo>
                  <a:lnTo>
                    <a:pt x="1" y="3620"/>
                  </a:lnTo>
                  <a:lnTo>
                    <a:pt x="5550" y="3620"/>
                  </a:lnTo>
                  <a:lnTo>
                    <a:pt x="6288" y="5287"/>
                  </a:lnTo>
                  <a:cubicBezTo>
                    <a:pt x="6621" y="5978"/>
                    <a:pt x="7217" y="6454"/>
                    <a:pt x="7955" y="6573"/>
                  </a:cubicBezTo>
                  <a:lnTo>
                    <a:pt x="7955" y="3620"/>
                  </a:lnTo>
                  <a:lnTo>
                    <a:pt x="8646" y="3620"/>
                  </a:lnTo>
                  <a:lnTo>
                    <a:pt x="8646" y="6573"/>
                  </a:lnTo>
                  <a:cubicBezTo>
                    <a:pt x="9384" y="6454"/>
                    <a:pt x="10003" y="6001"/>
                    <a:pt x="10313" y="5287"/>
                  </a:cubicBezTo>
                  <a:lnTo>
                    <a:pt x="11075" y="3620"/>
                  </a:lnTo>
                  <a:lnTo>
                    <a:pt x="11503" y="3620"/>
                  </a:lnTo>
                  <a:lnTo>
                    <a:pt x="11503" y="2953"/>
                  </a:lnTo>
                  <a:lnTo>
                    <a:pt x="5955" y="2953"/>
                  </a:lnTo>
                  <a:lnTo>
                    <a:pt x="5216" y="1286"/>
                  </a:lnTo>
                  <a:cubicBezTo>
                    <a:pt x="4883" y="596"/>
                    <a:pt x="4264" y="119"/>
                    <a:pt x="3549" y="0"/>
                  </a:cubicBezTo>
                  <a:lnTo>
                    <a:pt x="3549" y="2953"/>
                  </a:lnTo>
                  <a:lnTo>
                    <a:pt x="2859" y="2953"/>
                  </a:lnTo>
                  <a:lnTo>
                    <a:pt x="285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1" name="Google Shape;11721;p164"/>
          <p:cNvGrpSpPr/>
          <p:nvPr/>
        </p:nvGrpSpPr>
        <p:grpSpPr>
          <a:xfrm>
            <a:off x="1831321" y="2288437"/>
            <a:ext cx="341127" cy="341835"/>
            <a:chOff x="2350367" y="2431267"/>
            <a:chExt cx="341127" cy="341835"/>
          </a:xfrm>
        </p:grpSpPr>
        <p:sp>
          <p:nvSpPr>
            <p:cNvPr id="11722" name="Google Shape;11722;p164"/>
            <p:cNvSpPr/>
            <p:nvPr/>
          </p:nvSpPr>
          <p:spPr>
            <a:xfrm>
              <a:off x="2500085" y="2431267"/>
              <a:ext cx="42403" cy="42403"/>
            </a:xfrm>
            <a:custGeom>
              <a:avLst/>
              <a:gdLst/>
              <a:ahLst/>
              <a:cxnLst/>
              <a:rect l="l" t="t" r="r" b="b"/>
              <a:pathLst>
                <a:path w="1430" h="1430" extrusionOk="0">
                  <a:moveTo>
                    <a:pt x="715" y="1"/>
                  </a:moveTo>
                  <a:cubicBezTo>
                    <a:pt x="310" y="1"/>
                    <a:pt x="0" y="334"/>
                    <a:pt x="0" y="715"/>
                  </a:cubicBezTo>
                  <a:cubicBezTo>
                    <a:pt x="0" y="1096"/>
                    <a:pt x="310" y="1430"/>
                    <a:pt x="715" y="1430"/>
                  </a:cubicBezTo>
                  <a:cubicBezTo>
                    <a:pt x="1096" y="1430"/>
                    <a:pt x="1429" y="1096"/>
                    <a:pt x="1429" y="715"/>
                  </a:cubicBezTo>
                  <a:cubicBezTo>
                    <a:pt x="1429" y="334"/>
                    <a:pt x="1096" y="1"/>
                    <a:pt x="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3" name="Google Shape;11723;p164"/>
            <p:cNvSpPr/>
            <p:nvPr/>
          </p:nvSpPr>
          <p:spPr>
            <a:xfrm>
              <a:off x="2470432" y="2474353"/>
              <a:ext cx="100996" cy="298749"/>
            </a:xfrm>
            <a:custGeom>
              <a:avLst/>
              <a:gdLst/>
              <a:ahLst/>
              <a:cxnLst/>
              <a:rect l="l" t="t" r="r" b="b"/>
              <a:pathLst>
                <a:path w="3406" h="10075" extrusionOk="0">
                  <a:moveTo>
                    <a:pt x="2501" y="1525"/>
                  </a:moveTo>
                  <a:lnTo>
                    <a:pt x="2501" y="2215"/>
                  </a:lnTo>
                  <a:lnTo>
                    <a:pt x="881" y="2215"/>
                  </a:lnTo>
                  <a:lnTo>
                    <a:pt x="881" y="1525"/>
                  </a:lnTo>
                  <a:close/>
                  <a:moveTo>
                    <a:pt x="2501" y="3168"/>
                  </a:moveTo>
                  <a:lnTo>
                    <a:pt x="2501" y="3835"/>
                  </a:lnTo>
                  <a:lnTo>
                    <a:pt x="881" y="3835"/>
                  </a:lnTo>
                  <a:lnTo>
                    <a:pt x="881" y="3168"/>
                  </a:lnTo>
                  <a:close/>
                  <a:moveTo>
                    <a:pt x="2501" y="4811"/>
                  </a:moveTo>
                  <a:lnTo>
                    <a:pt x="2501" y="5478"/>
                  </a:lnTo>
                  <a:lnTo>
                    <a:pt x="881" y="5478"/>
                  </a:lnTo>
                  <a:lnTo>
                    <a:pt x="881" y="4811"/>
                  </a:lnTo>
                  <a:close/>
                  <a:moveTo>
                    <a:pt x="2501" y="6430"/>
                  </a:moveTo>
                  <a:lnTo>
                    <a:pt x="2501" y="7121"/>
                  </a:lnTo>
                  <a:lnTo>
                    <a:pt x="881" y="7121"/>
                  </a:lnTo>
                  <a:lnTo>
                    <a:pt x="881" y="6430"/>
                  </a:lnTo>
                  <a:close/>
                  <a:moveTo>
                    <a:pt x="0" y="1"/>
                  </a:moveTo>
                  <a:lnTo>
                    <a:pt x="0" y="10074"/>
                  </a:lnTo>
                  <a:lnTo>
                    <a:pt x="3406" y="10074"/>
                  </a:lnTo>
                  <a:lnTo>
                    <a:pt x="3406" y="1"/>
                  </a:lnTo>
                  <a:lnTo>
                    <a:pt x="2858" y="1"/>
                  </a:lnTo>
                  <a:cubicBezTo>
                    <a:pt x="2620" y="405"/>
                    <a:pt x="2191" y="667"/>
                    <a:pt x="1715" y="667"/>
                  </a:cubicBezTo>
                  <a:cubicBezTo>
                    <a:pt x="1191" y="667"/>
                    <a:pt x="786" y="405"/>
                    <a:pt x="5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4" name="Google Shape;11724;p164"/>
            <p:cNvSpPr/>
            <p:nvPr/>
          </p:nvSpPr>
          <p:spPr>
            <a:xfrm>
              <a:off x="2620120" y="2431267"/>
              <a:ext cx="42403" cy="42403"/>
            </a:xfrm>
            <a:custGeom>
              <a:avLst/>
              <a:gdLst/>
              <a:ahLst/>
              <a:cxnLst/>
              <a:rect l="l" t="t" r="r" b="b"/>
              <a:pathLst>
                <a:path w="1430" h="1430" extrusionOk="0">
                  <a:moveTo>
                    <a:pt x="715" y="1"/>
                  </a:moveTo>
                  <a:cubicBezTo>
                    <a:pt x="310" y="1"/>
                    <a:pt x="1" y="334"/>
                    <a:pt x="1" y="715"/>
                  </a:cubicBezTo>
                  <a:cubicBezTo>
                    <a:pt x="25" y="1096"/>
                    <a:pt x="310" y="1430"/>
                    <a:pt x="715" y="1430"/>
                  </a:cubicBezTo>
                  <a:cubicBezTo>
                    <a:pt x="1096" y="1430"/>
                    <a:pt x="1430" y="1096"/>
                    <a:pt x="1430" y="715"/>
                  </a:cubicBezTo>
                  <a:cubicBezTo>
                    <a:pt x="1430" y="334"/>
                    <a:pt x="1096" y="1"/>
                    <a:pt x="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5" name="Google Shape;11725;p164"/>
            <p:cNvSpPr/>
            <p:nvPr/>
          </p:nvSpPr>
          <p:spPr>
            <a:xfrm>
              <a:off x="2350367" y="2474353"/>
              <a:ext cx="101026" cy="298749"/>
            </a:xfrm>
            <a:custGeom>
              <a:avLst/>
              <a:gdLst/>
              <a:ahLst/>
              <a:cxnLst/>
              <a:rect l="l" t="t" r="r" b="b"/>
              <a:pathLst>
                <a:path w="3407" h="10075" extrusionOk="0">
                  <a:moveTo>
                    <a:pt x="2501" y="1525"/>
                  </a:moveTo>
                  <a:lnTo>
                    <a:pt x="2501" y="2215"/>
                  </a:lnTo>
                  <a:lnTo>
                    <a:pt x="882" y="2215"/>
                  </a:lnTo>
                  <a:lnTo>
                    <a:pt x="882" y="1525"/>
                  </a:lnTo>
                  <a:close/>
                  <a:moveTo>
                    <a:pt x="2501" y="3168"/>
                  </a:moveTo>
                  <a:lnTo>
                    <a:pt x="2501" y="3858"/>
                  </a:lnTo>
                  <a:lnTo>
                    <a:pt x="882" y="3858"/>
                  </a:lnTo>
                  <a:lnTo>
                    <a:pt x="882" y="3168"/>
                  </a:lnTo>
                  <a:close/>
                  <a:moveTo>
                    <a:pt x="2501" y="4811"/>
                  </a:moveTo>
                  <a:lnTo>
                    <a:pt x="2501" y="5478"/>
                  </a:lnTo>
                  <a:lnTo>
                    <a:pt x="882" y="5478"/>
                  </a:lnTo>
                  <a:lnTo>
                    <a:pt x="882" y="4811"/>
                  </a:lnTo>
                  <a:close/>
                  <a:moveTo>
                    <a:pt x="2501" y="6430"/>
                  </a:moveTo>
                  <a:lnTo>
                    <a:pt x="2501" y="7121"/>
                  </a:lnTo>
                  <a:lnTo>
                    <a:pt x="882" y="7121"/>
                  </a:lnTo>
                  <a:lnTo>
                    <a:pt x="882" y="6430"/>
                  </a:lnTo>
                  <a:close/>
                  <a:moveTo>
                    <a:pt x="1" y="1"/>
                  </a:moveTo>
                  <a:lnTo>
                    <a:pt x="1" y="10074"/>
                  </a:lnTo>
                  <a:lnTo>
                    <a:pt x="3406" y="10074"/>
                  </a:lnTo>
                  <a:lnTo>
                    <a:pt x="3406" y="1"/>
                  </a:lnTo>
                  <a:lnTo>
                    <a:pt x="2858" y="1"/>
                  </a:lnTo>
                  <a:cubicBezTo>
                    <a:pt x="2620" y="382"/>
                    <a:pt x="2168" y="667"/>
                    <a:pt x="1691" y="667"/>
                  </a:cubicBezTo>
                  <a:cubicBezTo>
                    <a:pt x="1239" y="667"/>
                    <a:pt x="787" y="405"/>
                    <a:pt x="5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6" name="Google Shape;11726;p164"/>
            <p:cNvSpPr/>
            <p:nvPr/>
          </p:nvSpPr>
          <p:spPr>
            <a:xfrm>
              <a:off x="2590467" y="2474353"/>
              <a:ext cx="101026" cy="298749"/>
            </a:xfrm>
            <a:custGeom>
              <a:avLst/>
              <a:gdLst/>
              <a:ahLst/>
              <a:cxnLst/>
              <a:rect l="l" t="t" r="r" b="b"/>
              <a:pathLst>
                <a:path w="3407" h="10075" extrusionOk="0">
                  <a:moveTo>
                    <a:pt x="2525" y="1525"/>
                  </a:moveTo>
                  <a:lnTo>
                    <a:pt x="2525" y="2215"/>
                  </a:lnTo>
                  <a:lnTo>
                    <a:pt x="906" y="2215"/>
                  </a:lnTo>
                  <a:lnTo>
                    <a:pt x="906" y="1525"/>
                  </a:lnTo>
                  <a:close/>
                  <a:moveTo>
                    <a:pt x="2525" y="3168"/>
                  </a:moveTo>
                  <a:lnTo>
                    <a:pt x="2525" y="3835"/>
                  </a:lnTo>
                  <a:lnTo>
                    <a:pt x="906" y="3835"/>
                  </a:lnTo>
                  <a:lnTo>
                    <a:pt x="906" y="3168"/>
                  </a:lnTo>
                  <a:close/>
                  <a:moveTo>
                    <a:pt x="2525" y="4811"/>
                  </a:moveTo>
                  <a:lnTo>
                    <a:pt x="2525" y="5478"/>
                  </a:lnTo>
                  <a:lnTo>
                    <a:pt x="906" y="5478"/>
                  </a:lnTo>
                  <a:lnTo>
                    <a:pt x="906" y="4811"/>
                  </a:lnTo>
                  <a:close/>
                  <a:moveTo>
                    <a:pt x="2525" y="6430"/>
                  </a:moveTo>
                  <a:lnTo>
                    <a:pt x="2525" y="7121"/>
                  </a:lnTo>
                  <a:lnTo>
                    <a:pt x="906" y="7121"/>
                  </a:lnTo>
                  <a:lnTo>
                    <a:pt x="906" y="6430"/>
                  </a:lnTo>
                  <a:close/>
                  <a:moveTo>
                    <a:pt x="1" y="1"/>
                  </a:moveTo>
                  <a:lnTo>
                    <a:pt x="1" y="10074"/>
                  </a:lnTo>
                  <a:lnTo>
                    <a:pt x="3406" y="10074"/>
                  </a:lnTo>
                  <a:lnTo>
                    <a:pt x="3406" y="1"/>
                  </a:lnTo>
                  <a:lnTo>
                    <a:pt x="2858" y="1"/>
                  </a:lnTo>
                  <a:cubicBezTo>
                    <a:pt x="2620" y="405"/>
                    <a:pt x="2192" y="667"/>
                    <a:pt x="1715" y="667"/>
                  </a:cubicBezTo>
                  <a:cubicBezTo>
                    <a:pt x="1239" y="667"/>
                    <a:pt x="786" y="405"/>
                    <a:pt x="5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7" name="Google Shape;11727;p164"/>
            <p:cNvSpPr/>
            <p:nvPr/>
          </p:nvSpPr>
          <p:spPr>
            <a:xfrm>
              <a:off x="2380020" y="2431267"/>
              <a:ext cx="42403" cy="42403"/>
            </a:xfrm>
            <a:custGeom>
              <a:avLst/>
              <a:gdLst/>
              <a:ahLst/>
              <a:cxnLst/>
              <a:rect l="l" t="t" r="r" b="b"/>
              <a:pathLst>
                <a:path w="1430" h="1430" extrusionOk="0">
                  <a:moveTo>
                    <a:pt x="715" y="1"/>
                  </a:moveTo>
                  <a:cubicBezTo>
                    <a:pt x="310" y="1"/>
                    <a:pt x="1" y="334"/>
                    <a:pt x="1" y="715"/>
                  </a:cubicBezTo>
                  <a:cubicBezTo>
                    <a:pt x="1" y="1096"/>
                    <a:pt x="310" y="1430"/>
                    <a:pt x="715" y="1430"/>
                  </a:cubicBezTo>
                  <a:cubicBezTo>
                    <a:pt x="1096" y="1430"/>
                    <a:pt x="1430" y="1096"/>
                    <a:pt x="1430" y="715"/>
                  </a:cubicBezTo>
                  <a:cubicBezTo>
                    <a:pt x="1430" y="334"/>
                    <a:pt x="1096" y="1"/>
                    <a:pt x="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8" name="Google Shape;11728;p164"/>
          <p:cNvGrpSpPr/>
          <p:nvPr/>
        </p:nvGrpSpPr>
        <p:grpSpPr>
          <a:xfrm>
            <a:off x="1092631" y="2370912"/>
            <a:ext cx="340415" cy="237312"/>
            <a:chOff x="1759293" y="2508958"/>
            <a:chExt cx="340415" cy="237312"/>
          </a:xfrm>
        </p:grpSpPr>
        <p:sp>
          <p:nvSpPr>
            <p:cNvPr id="11729" name="Google Shape;11729;p164"/>
            <p:cNvSpPr/>
            <p:nvPr/>
          </p:nvSpPr>
          <p:spPr>
            <a:xfrm>
              <a:off x="1759293" y="2508958"/>
              <a:ext cx="94680" cy="74161"/>
            </a:xfrm>
            <a:custGeom>
              <a:avLst/>
              <a:gdLst/>
              <a:ahLst/>
              <a:cxnLst/>
              <a:rect l="l" t="t" r="r" b="b"/>
              <a:pathLst>
                <a:path w="3193" h="2501" extrusionOk="0">
                  <a:moveTo>
                    <a:pt x="1" y="0"/>
                  </a:moveTo>
                  <a:lnTo>
                    <a:pt x="1" y="1501"/>
                  </a:lnTo>
                  <a:lnTo>
                    <a:pt x="1597" y="2501"/>
                  </a:lnTo>
                  <a:lnTo>
                    <a:pt x="3192" y="1572"/>
                  </a:lnTo>
                  <a:lnTo>
                    <a:pt x="319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0" name="Google Shape;11730;p164"/>
            <p:cNvSpPr/>
            <p:nvPr/>
          </p:nvSpPr>
          <p:spPr>
            <a:xfrm>
              <a:off x="1759293" y="2576745"/>
              <a:ext cx="93969" cy="169523"/>
            </a:xfrm>
            <a:custGeom>
              <a:avLst/>
              <a:gdLst/>
              <a:ahLst/>
              <a:cxnLst/>
              <a:rect l="l" t="t" r="r" b="b"/>
              <a:pathLst>
                <a:path w="3169" h="5717" extrusionOk="0">
                  <a:moveTo>
                    <a:pt x="1" y="1"/>
                  </a:moveTo>
                  <a:lnTo>
                    <a:pt x="1" y="5716"/>
                  </a:lnTo>
                  <a:lnTo>
                    <a:pt x="3168" y="5716"/>
                  </a:lnTo>
                  <a:lnTo>
                    <a:pt x="3168" y="96"/>
                  </a:lnTo>
                  <a:lnTo>
                    <a:pt x="1573" y="1048"/>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1" name="Google Shape;11731;p164"/>
            <p:cNvSpPr/>
            <p:nvPr/>
          </p:nvSpPr>
          <p:spPr>
            <a:xfrm>
              <a:off x="2005769" y="2509670"/>
              <a:ext cx="93939" cy="74161"/>
            </a:xfrm>
            <a:custGeom>
              <a:avLst/>
              <a:gdLst/>
              <a:ahLst/>
              <a:cxnLst/>
              <a:rect l="l" t="t" r="r" b="b"/>
              <a:pathLst>
                <a:path w="3168" h="2501" extrusionOk="0">
                  <a:moveTo>
                    <a:pt x="0" y="0"/>
                  </a:moveTo>
                  <a:lnTo>
                    <a:pt x="0" y="1572"/>
                  </a:lnTo>
                  <a:lnTo>
                    <a:pt x="1596" y="2501"/>
                  </a:lnTo>
                  <a:lnTo>
                    <a:pt x="3168" y="1572"/>
                  </a:lnTo>
                  <a:lnTo>
                    <a:pt x="316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2" name="Google Shape;11732;p164"/>
            <p:cNvSpPr/>
            <p:nvPr/>
          </p:nvSpPr>
          <p:spPr>
            <a:xfrm>
              <a:off x="2005769" y="2579562"/>
              <a:ext cx="93939" cy="166706"/>
            </a:xfrm>
            <a:custGeom>
              <a:avLst/>
              <a:gdLst/>
              <a:ahLst/>
              <a:cxnLst/>
              <a:rect l="l" t="t" r="r" b="b"/>
              <a:pathLst>
                <a:path w="3168" h="5622" extrusionOk="0">
                  <a:moveTo>
                    <a:pt x="0" y="1"/>
                  </a:moveTo>
                  <a:lnTo>
                    <a:pt x="0" y="5621"/>
                  </a:lnTo>
                  <a:lnTo>
                    <a:pt x="3168" y="5621"/>
                  </a:lnTo>
                  <a:lnTo>
                    <a:pt x="3168" y="1"/>
                  </a:lnTo>
                  <a:lnTo>
                    <a:pt x="1596" y="930"/>
                  </a:ln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3" name="Google Shape;11733;p164"/>
            <p:cNvSpPr/>
            <p:nvPr/>
          </p:nvSpPr>
          <p:spPr>
            <a:xfrm>
              <a:off x="1882175" y="2509670"/>
              <a:ext cx="93939" cy="167388"/>
            </a:xfrm>
            <a:custGeom>
              <a:avLst/>
              <a:gdLst/>
              <a:ahLst/>
              <a:cxnLst/>
              <a:rect l="l" t="t" r="r" b="b"/>
              <a:pathLst>
                <a:path w="3168" h="5645" extrusionOk="0">
                  <a:moveTo>
                    <a:pt x="1" y="0"/>
                  </a:moveTo>
                  <a:lnTo>
                    <a:pt x="1" y="5644"/>
                  </a:lnTo>
                  <a:lnTo>
                    <a:pt x="1596" y="4716"/>
                  </a:lnTo>
                  <a:lnTo>
                    <a:pt x="3168" y="5644"/>
                  </a:lnTo>
                  <a:lnTo>
                    <a:pt x="316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4" name="Google Shape;11734;p164"/>
            <p:cNvSpPr/>
            <p:nvPr/>
          </p:nvSpPr>
          <p:spPr>
            <a:xfrm>
              <a:off x="1882175" y="2672080"/>
              <a:ext cx="93939" cy="74191"/>
            </a:xfrm>
            <a:custGeom>
              <a:avLst/>
              <a:gdLst/>
              <a:ahLst/>
              <a:cxnLst/>
              <a:rect l="l" t="t" r="r" b="b"/>
              <a:pathLst>
                <a:path w="3168" h="2502" extrusionOk="0">
                  <a:moveTo>
                    <a:pt x="1596" y="1"/>
                  </a:moveTo>
                  <a:lnTo>
                    <a:pt x="1" y="929"/>
                  </a:lnTo>
                  <a:lnTo>
                    <a:pt x="1" y="2501"/>
                  </a:lnTo>
                  <a:lnTo>
                    <a:pt x="3168" y="2501"/>
                  </a:lnTo>
                  <a:lnTo>
                    <a:pt x="3168" y="929"/>
                  </a:lnTo>
                  <a:lnTo>
                    <a:pt x="15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5" name="Google Shape;11735;p164"/>
          <p:cNvGrpSpPr/>
          <p:nvPr/>
        </p:nvGrpSpPr>
        <p:grpSpPr>
          <a:xfrm>
            <a:off x="1091949" y="2853386"/>
            <a:ext cx="340384" cy="341097"/>
            <a:chOff x="1758611" y="2996217"/>
            <a:chExt cx="340384" cy="341097"/>
          </a:xfrm>
        </p:grpSpPr>
        <p:sp>
          <p:nvSpPr>
            <p:cNvPr id="11736" name="Google Shape;11736;p164"/>
            <p:cNvSpPr/>
            <p:nvPr/>
          </p:nvSpPr>
          <p:spPr>
            <a:xfrm>
              <a:off x="1823581" y="3060475"/>
              <a:ext cx="211867" cy="211867"/>
            </a:xfrm>
            <a:custGeom>
              <a:avLst/>
              <a:gdLst/>
              <a:ahLst/>
              <a:cxnLst/>
              <a:rect l="l" t="t" r="r" b="b"/>
              <a:pathLst>
                <a:path w="7145" h="7145" extrusionOk="0">
                  <a:moveTo>
                    <a:pt x="3572" y="0"/>
                  </a:moveTo>
                  <a:cubicBezTo>
                    <a:pt x="1596" y="0"/>
                    <a:pt x="0" y="1596"/>
                    <a:pt x="0" y="3573"/>
                  </a:cubicBezTo>
                  <a:cubicBezTo>
                    <a:pt x="0" y="5549"/>
                    <a:pt x="1596" y="7145"/>
                    <a:pt x="3572" y="7145"/>
                  </a:cubicBezTo>
                  <a:cubicBezTo>
                    <a:pt x="5549" y="7145"/>
                    <a:pt x="7144" y="5549"/>
                    <a:pt x="7144" y="3573"/>
                  </a:cubicBezTo>
                  <a:cubicBezTo>
                    <a:pt x="7144" y="1596"/>
                    <a:pt x="5549" y="0"/>
                    <a:pt x="35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7" name="Google Shape;11737;p164"/>
            <p:cNvSpPr/>
            <p:nvPr/>
          </p:nvSpPr>
          <p:spPr>
            <a:xfrm>
              <a:off x="1937270" y="2996217"/>
              <a:ext cx="161725" cy="278259"/>
            </a:xfrm>
            <a:custGeom>
              <a:avLst/>
              <a:gdLst/>
              <a:ahLst/>
              <a:cxnLst/>
              <a:rect l="l" t="t" r="r" b="b"/>
              <a:pathLst>
                <a:path w="5454" h="9384" extrusionOk="0">
                  <a:moveTo>
                    <a:pt x="0" y="0"/>
                  </a:moveTo>
                  <a:lnTo>
                    <a:pt x="72" y="1524"/>
                  </a:lnTo>
                  <a:cubicBezTo>
                    <a:pt x="2239" y="1691"/>
                    <a:pt x="3977" y="3525"/>
                    <a:pt x="3977" y="5740"/>
                  </a:cubicBezTo>
                  <a:cubicBezTo>
                    <a:pt x="3977" y="6740"/>
                    <a:pt x="3644" y="7621"/>
                    <a:pt x="3072" y="8335"/>
                  </a:cubicBezTo>
                  <a:lnTo>
                    <a:pt x="4168" y="9383"/>
                  </a:lnTo>
                  <a:cubicBezTo>
                    <a:pt x="5001" y="8359"/>
                    <a:pt x="5454" y="7097"/>
                    <a:pt x="5454" y="5740"/>
                  </a:cubicBezTo>
                  <a:cubicBezTo>
                    <a:pt x="5454" y="4192"/>
                    <a:pt x="4858" y="2763"/>
                    <a:pt x="3763" y="1667"/>
                  </a:cubicBezTo>
                  <a:cubicBezTo>
                    <a:pt x="2739" y="667"/>
                    <a:pt x="1429" y="72"/>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8" name="Google Shape;11738;p164"/>
            <p:cNvSpPr/>
            <p:nvPr/>
          </p:nvSpPr>
          <p:spPr>
            <a:xfrm>
              <a:off x="1938664" y="3258201"/>
              <a:ext cx="109507" cy="79113"/>
            </a:xfrm>
            <a:custGeom>
              <a:avLst/>
              <a:gdLst/>
              <a:ahLst/>
              <a:cxnLst/>
              <a:rect l="l" t="t" r="r" b="b"/>
              <a:pathLst>
                <a:path w="3693" h="2668" extrusionOk="0">
                  <a:moveTo>
                    <a:pt x="2573" y="0"/>
                  </a:moveTo>
                  <a:cubicBezTo>
                    <a:pt x="1882" y="667"/>
                    <a:pt x="1001" y="1072"/>
                    <a:pt x="1" y="1144"/>
                  </a:cubicBezTo>
                  <a:lnTo>
                    <a:pt x="1" y="2668"/>
                  </a:lnTo>
                  <a:cubicBezTo>
                    <a:pt x="1382" y="2572"/>
                    <a:pt x="2668" y="2001"/>
                    <a:pt x="3692" y="1048"/>
                  </a:cubicBezTo>
                  <a:lnTo>
                    <a:pt x="257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9" name="Google Shape;11739;p164"/>
            <p:cNvSpPr/>
            <p:nvPr/>
          </p:nvSpPr>
          <p:spPr>
            <a:xfrm>
              <a:off x="1758611" y="2996217"/>
              <a:ext cx="160331" cy="341093"/>
            </a:xfrm>
            <a:custGeom>
              <a:avLst/>
              <a:gdLst/>
              <a:ahLst/>
              <a:cxnLst/>
              <a:rect l="l" t="t" r="r" b="b"/>
              <a:pathLst>
                <a:path w="5407" h="11503" extrusionOk="0">
                  <a:moveTo>
                    <a:pt x="5406" y="0"/>
                  </a:moveTo>
                  <a:cubicBezTo>
                    <a:pt x="4001" y="96"/>
                    <a:pt x="2691" y="691"/>
                    <a:pt x="1691" y="1667"/>
                  </a:cubicBezTo>
                  <a:cubicBezTo>
                    <a:pt x="619" y="2739"/>
                    <a:pt x="0" y="4192"/>
                    <a:pt x="0" y="5740"/>
                  </a:cubicBezTo>
                  <a:cubicBezTo>
                    <a:pt x="0" y="7288"/>
                    <a:pt x="595" y="8716"/>
                    <a:pt x="1691" y="9836"/>
                  </a:cubicBezTo>
                  <a:cubicBezTo>
                    <a:pt x="2691" y="10836"/>
                    <a:pt x="4001" y="11407"/>
                    <a:pt x="5406" y="11503"/>
                  </a:cubicBezTo>
                  <a:lnTo>
                    <a:pt x="5406" y="9979"/>
                  </a:lnTo>
                  <a:cubicBezTo>
                    <a:pt x="3239" y="9788"/>
                    <a:pt x="1500" y="7978"/>
                    <a:pt x="1500" y="5740"/>
                  </a:cubicBezTo>
                  <a:cubicBezTo>
                    <a:pt x="1500" y="3501"/>
                    <a:pt x="3239" y="1691"/>
                    <a:pt x="5406" y="1524"/>
                  </a:cubicBezTo>
                  <a:lnTo>
                    <a:pt x="54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0" name="Google Shape;11740;p164"/>
          <p:cNvGrpSpPr/>
          <p:nvPr/>
        </p:nvGrpSpPr>
        <p:grpSpPr>
          <a:xfrm>
            <a:off x="1830609" y="2836425"/>
            <a:ext cx="341836" cy="341127"/>
            <a:chOff x="2349655" y="2979255"/>
            <a:chExt cx="341836" cy="341127"/>
          </a:xfrm>
        </p:grpSpPr>
        <p:sp>
          <p:nvSpPr>
            <p:cNvPr id="11741" name="Google Shape;11741;p164"/>
            <p:cNvSpPr/>
            <p:nvPr/>
          </p:nvSpPr>
          <p:spPr>
            <a:xfrm>
              <a:off x="2349655" y="3094368"/>
              <a:ext cx="110900" cy="110900"/>
            </a:xfrm>
            <a:custGeom>
              <a:avLst/>
              <a:gdLst/>
              <a:ahLst/>
              <a:cxnLst/>
              <a:rect l="l" t="t" r="r" b="b"/>
              <a:pathLst>
                <a:path w="3740" h="3740" extrusionOk="0">
                  <a:moveTo>
                    <a:pt x="1882" y="1"/>
                  </a:moveTo>
                  <a:cubicBezTo>
                    <a:pt x="834" y="1"/>
                    <a:pt x="1" y="834"/>
                    <a:pt x="1" y="1858"/>
                  </a:cubicBezTo>
                  <a:cubicBezTo>
                    <a:pt x="1" y="2906"/>
                    <a:pt x="834" y="3739"/>
                    <a:pt x="1882" y="3739"/>
                  </a:cubicBezTo>
                  <a:cubicBezTo>
                    <a:pt x="2906" y="3739"/>
                    <a:pt x="3740" y="2906"/>
                    <a:pt x="3740" y="1858"/>
                  </a:cubicBezTo>
                  <a:cubicBezTo>
                    <a:pt x="3740" y="834"/>
                    <a:pt x="2906" y="1"/>
                    <a:pt x="1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2" name="Google Shape;11742;p164"/>
            <p:cNvSpPr/>
            <p:nvPr/>
          </p:nvSpPr>
          <p:spPr>
            <a:xfrm>
              <a:off x="2411808" y="2979255"/>
              <a:ext cx="247895" cy="99603"/>
            </a:xfrm>
            <a:custGeom>
              <a:avLst/>
              <a:gdLst/>
              <a:ahLst/>
              <a:cxnLst/>
              <a:rect l="l" t="t" r="r" b="b"/>
              <a:pathLst>
                <a:path w="8360" h="3359" extrusionOk="0">
                  <a:moveTo>
                    <a:pt x="3287" y="1"/>
                  </a:moveTo>
                  <a:cubicBezTo>
                    <a:pt x="2811" y="1"/>
                    <a:pt x="2430" y="310"/>
                    <a:pt x="2287" y="739"/>
                  </a:cubicBezTo>
                  <a:lnTo>
                    <a:pt x="953" y="739"/>
                  </a:lnTo>
                  <a:lnTo>
                    <a:pt x="1" y="3216"/>
                  </a:lnTo>
                  <a:cubicBezTo>
                    <a:pt x="191" y="3263"/>
                    <a:pt x="429" y="3287"/>
                    <a:pt x="644" y="3359"/>
                  </a:cubicBezTo>
                  <a:lnTo>
                    <a:pt x="1382" y="1406"/>
                  </a:lnTo>
                  <a:lnTo>
                    <a:pt x="2287" y="1406"/>
                  </a:lnTo>
                  <a:cubicBezTo>
                    <a:pt x="2430" y="1811"/>
                    <a:pt x="2811" y="2144"/>
                    <a:pt x="3287" y="2144"/>
                  </a:cubicBezTo>
                  <a:lnTo>
                    <a:pt x="8359" y="2144"/>
                  </a:lnTo>
                  <a:lnTo>
                    <a:pt x="835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3" name="Google Shape;11743;p164"/>
            <p:cNvSpPr/>
            <p:nvPr/>
          </p:nvSpPr>
          <p:spPr>
            <a:xfrm>
              <a:off x="2464768" y="3164972"/>
              <a:ext cx="226723" cy="63605"/>
            </a:xfrm>
            <a:custGeom>
              <a:avLst/>
              <a:gdLst/>
              <a:ahLst/>
              <a:cxnLst/>
              <a:rect l="l" t="t" r="r" b="b"/>
              <a:pathLst>
                <a:path w="7646" h="2145" extrusionOk="0">
                  <a:moveTo>
                    <a:pt x="2573" y="1"/>
                  </a:moveTo>
                  <a:cubicBezTo>
                    <a:pt x="2096" y="1"/>
                    <a:pt x="1715" y="287"/>
                    <a:pt x="1572" y="739"/>
                  </a:cubicBezTo>
                  <a:lnTo>
                    <a:pt x="786" y="739"/>
                  </a:lnTo>
                  <a:lnTo>
                    <a:pt x="358" y="525"/>
                  </a:lnTo>
                  <a:cubicBezTo>
                    <a:pt x="263" y="739"/>
                    <a:pt x="143" y="906"/>
                    <a:pt x="1" y="1096"/>
                  </a:cubicBezTo>
                  <a:lnTo>
                    <a:pt x="644" y="1382"/>
                  </a:lnTo>
                  <a:lnTo>
                    <a:pt x="1572" y="1382"/>
                  </a:lnTo>
                  <a:cubicBezTo>
                    <a:pt x="1715" y="1811"/>
                    <a:pt x="2096" y="2144"/>
                    <a:pt x="2573" y="2144"/>
                  </a:cubicBezTo>
                  <a:lnTo>
                    <a:pt x="7645" y="2144"/>
                  </a:lnTo>
                  <a:lnTo>
                    <a:pt x="764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4" name="Google Shape;11744;p164"/>
            <p:cNvSpPr/>
            <p:nvPr/>
          </p:nvSpPr>
          <p:spPr>
            <a:xfrm>
              <a:off x="2411808" y="3220068"/>
              <a:ext cx="247895" cy="100314"/>
            </a:xfrm>
            <a:custGeom>
              <a:avLst/>
              <a:gdLst/>
              <a:ahLst/>
              <a:cxnLst/>
              <a:rect l="l" t="t" r="r" b="b"/>
              <a:pathLst>
                <a:path w="8360" h="3383" extrusionOk="0">
                  <a:moveTo>
                    <a:pt x="644" y="1"/>
                  </a:moveTo>
                  <a:cubicBezTo>
                    <a:pt x="429" y="96"/>
                    <a:pt x="191" y="120"/>
                    <a:pt x="1" y="167"/>
                  </a:cubicBezTo>
                  <a:lnTo>
                    <a:pt x="953" y="2620"/>
                  </a:lnTo>
                  <a:lnTo>
                    <a:pt x="2287" y="2620"/>
                  </a:lnTo>
                  <a:cubicBezTo>
                    <a:pt x="2430" y="3049"/>
                    <a:pt x="2811" y="3382"/>
                    <a:pt x="3287" y="3382"/>
                  </a:cubicBezTo>
                  <a:lnTo>
                    <a:pt x="8359" y="3382"/>
                  </a:lnTo>
                  <a:lnTo>
                    <a:pt x="8359" y="1263"/>
                  </a:lnTo>
                  <a:lnTo>
                    <a:pt x="3287" y="1263"/>
                  </a:lnTo>
                  <a:cubicBezTo>
                    <a:pt x="2811" y="1263"/>
                    <a:pt x="2430" y="1572"/>
                    <a:pt x="2287" y="1977"/>
                  </a:cubicBezTo>
                  <a:lnTo>
                    <a:pt x="1382" y="1977"/>
                  </a:lnTo>
                  <a:lnTo>
                    <a:pt x="64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5" name="Google Shape;11745;p164"/>
            <p:cNvSpPr/>
            <p:nvPr/>
          </p:nvSpPr>
          <p:spPr>
            <a:xfrm>
              <a:off x="2464768" y="3072484"/>
              <a:ext cx="226723" cy="62863"/>
            </a:xfrm>
            <a:custGeom>
              <a:avLst/>
              <a:gdLst/>
              <a:ahLst/>
              <a:cxnLst/>
              <a:rect l="l" t="t" r="r" b="b"/>
              <a:pathLst>
                <a:path w="7646" h="2120" extrusionOk="0">
                  <a:moveTo>
                    <a:pt x="2573" y="0"/>
                  </a:moveTo>
                  <a:cubicBezTo>
                    <a:pt x="2096" y="0"/>
                    <a:pt x="1715" y="286"/>
                    <a:pt x="1572" y="739"/>
                  </a:cubicBezTo>
                  <a:lnTo>
                    <a:pt x="644" y="739"/>
                  </a:lnTo>
                  <a:lnTo>
                    <a:pt x="1" y="1024"/>
                  </a:lnTo>
                  <a:cubicBezTo>
                    <a:pt x="143" y="1215"/>
                    <a:pt x="263" y="1382"/>
                    <a:pt x="358" y="1596"/>
                  </a:cubicBezTo>
                  <a:lnTo>
                    <a:pt x="786" y="1382"/>
                  </a:lnTo>
                  <a:lnTo>
                    <a:pt x="1572" y="1382"/>
                  </a:lnTo>
                  <a:cubicBezTo>
                    <a:pt x="1715" y="1810"/>
                    <a:pt x="2096" y="2120"/>
                    <a:pt x="2573" y="2120"/>
                  </a:cubicBezTo>
                  <a:lnTo>
                    <a:pt x="7645" y="2120"/>
                  </a:lnTo>
                  <a:lnTo>
                    <a:pt x="764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46" name="Google Shape;11746;p164"/>
          <p:cNvSpPr/>
          <p:nvPr/>
        </p:nvSpPr>
        <p:spPr>
          <a:xfrm>
            <a:off x="2578490" y="2848057"/>
            <a:ext cx="340381" cy="341093"/>
          </a:xfrm>
          <a:custGeom>
            <a:avLst/>
            <a:gdLst/>
            <a:ahLst/>
            <a:cxnLst/>
            <a:rect l="l" t="t" r="r" b="b"/>
            <a:pathLst>
              <a:path w="11479" h="11503" extrusionOk="0">
                <a:moveTo>
                  <a:pt x="10193" y="0"/>
                </a:moveTo>
                <a:cubicBezTo>
                  <a:pt x="9788" y="429"/>
                  <a:pt x="9407" y="810"/>
                  <a:pt x="8954" y="1167"/>
                </a:cubicBezTo>
                <a:lnTo>
                  <a:pt x="8954" y="10836"/>
                </a:lnTo>
                <a:lnTo>
                  <a:pt x="8264" y="10836"/>
                </a:lnTo>
                <a:lnTo>
                  <a:pt x="8264" y="1667"/>
                </a:lnTo>
                <a:cubicBezTo>
                  <a:pt x="7883" y="1953"/>
                  <a:pt x="7478" y="2215"/>
                  <a:pt x="7049" y="2429"/>
                </a:cubicBezTo>
                <a:lnTo>
                  <a:pt x="7049" y="10836"/>
                </a:lnTo>
                <a:lnTo>
                  <a:pt x="6382" y="10836"/>
                </a:lnTo>
                <a:lnTo>
                  <a:pt x="6382" y="2763"/>
                </a:lnTo>
                <a:cubicBezTo>
                  <a:pt x="5978" y="2953"/>
                  <a:pt x="5573" y="3144"/>
                  <a:pt x="5144" y="3239"/>
                </a:cubicBezTo>
                <a:lnTo>
                  <a:pt x="5144" y="10836"/>
                </a:lnTo>
                <a:lnTo>
                  <a:pt x="4453" y="10836"/>
                </a:lnTo>
                <a:lnTo>
                  <a:pt x="4453" y="3453"/>
                </a:lnTo>
                <a:cubicBezTo>
                  <a:pt x="4072" y="3572"/>
                  <a:pt x="3668" y="3668"/>
                  <a:pt x="3239" y="3739"/>
                </a:cubicBezTo>
                <a:lnTo>
                  <a:pt x="3239" y="10812"/>
                </a:lnTo>
                <a:lnTo>
                  <a:pt x="2548" y="10812"/>
                </a:lnTo>
                <a:lnTo>
                  <a:pt x="2548" y="3811"/>
                </a:lnTo>
                <a:cubicBezTo>
                  <a:pt x="2167" y="3882"/>
                  <a:pt x="1762" y="3906"/>
                  <a:pt x="1334" y="3906"/>
                </a:cubicBezTo>
                <a:lnTo>
                  <a:pt x="1334" y="10812"/>
                </a:lnTo>
                <a:lnTo>
                  <a:pt x="0" y="10812"/>
                </a:lnTo>
                <a:lnTo>
                  <a:pt x="0" y="11503"/>
                </a:lnTo>
                <a:lnTo>
                  <a:pt x="11479" y="11503"/>
                </a:lnTo>
                <a:lnTo>
                  <a:pt x="11479" y="10812"/>
                </a:lnTo>
                <a:lnTo>
                  <a:pt x="10193" y="10812"/>
                </a:lnTo>
                <a:lnTo>
                  <a:pt x="1019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47" name="Google Shape;11747;p164"/>
          <p:cNvGrpSpPr/>
          <p:nvPr/>
        </p:nvGrpSpPr>
        <p:grpSpPr>
          <a:xfrm>
            <a:off x="3269142" y="2827328"/>
            <a:ext cx="357346" cy="330540"/>
            <a:chOff x="3492957" y="2994082"/>
            <a:chExt cx="357346" cy="330540"/>
          </a:xfrm>
        </p:grpSpPr>
        <p:sp>
          <p:nvSpPr>
            <p:cNvPr id="11748" name="Google Shape;11748;p164"/>
            <p:cNvSpPr/>
            <p:nvPr/>
          </p:nvSpPr>
          <p:spPr>
            <a:xfrm>
              <a:off x="3624290" y="3120493"/>
              <a:ext cx="97497" cy="97497"/>
            </a:xfrm>
            <a:custGeom>
              <a:avLst/>
              <a:gdLst/>
              <a:ahLst/>
              <a:cxnLst/>
              <a:rect l="l" t="t" r="r" b="b"/>
              <a:pathLst>
                <a:path w="3288" h="3288" extrusionOk="0">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9" name="Google Shape;11749;p164"/>
            <p:cNvSpPr/>
            <p:nvPr/>
          </p:nvSpPr>
          <p:spPr>
            <a:xfrm>
              <a:off x="3684338" y="3184039"/>
              <a:ext cx="129967" cy="140405"/>
            </a:xfrm>
            <a:custGeom>
              <a:avLst/>
              <a:gdLst/>
              <a:ahLst/>
              <a:cxnLst/>
              <a:rect l="l" t="t" r="r" b="b"/>
              <a:pathLst>
                <a:path w="4383" h="4735" extrusionOk="0">
                  <a:moveTo>
                    <a:pt x="1858" y="1"/>
                  </a:moveTo>
                  <a:cubicBezTo>
                    <a:pt x="1667" y="763"/>
                    <a:pt x="1143" y="1382"/>
                    <a:pt x="453" y="1644"/>
                  </a:cubicBezTo>
                  <a:cubicBezTo>
                    <a:pt x="667" y="2454"/>
                    <a:pt x="500" y="3335"/>
                    <a:pt x="0" y="4049"/>
                  </a:cubicBezTo>
                  <a:cubicBezTo>
                    <a:pt x="449" y="4498"/>
                    <a:pt x="1052" y="4735"/>
                    <a:pt x="1658" y="4735"/>
                  </a:cubicBezTo>
                  <a:cubicBezTo>
                    <a:pt x="2145" y="4735"/>
                    <a:pt x="2635" y="4582"/>
                    <a:pt x="3048" y="4264"/>
                  </a:cubicBezTo>
                  <a:cubicBezTo>
                    <a:pt x="4144" y="3549"/>
                    <a:pt x="4382" y="2073"/>
                    <a:pt x="3596" y="1001"/>
                  </a:cubicBezTo>
                  <a:cubicBezTo>
                    <a:pt x="3191" y="406"/>
                    <a:pt x="2525" y="72"/>
                    <a:pt x="18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0" name="Google Shape;11750;p164"/>
            <p:cNvSpPr/>
            <p:nvPr/>
          </p:nvSpPr>
          <p:spPr>
            <a:xfrm>
              <a:off x="3603118" y="2994082"/>
              <a:ext cx="138448" cy="108795"/>
            </a:xfrm>
            <a:custGeom>
              <a:avLst/>
              <a:gdLst/>
              <a:ahLst/>
              <a:cxnLst/>
              <a:rect l="l" t="t" r="r" b="b"/>
              <a:pathLst>
                <a:path w="4669" h="3669" extrusionOk="0">
                  <a:moveTo>
                    <a:pt x="2334" y="1"/>
                  </a:moveTo>
                  <a:cubicBezTo>
                    <a:pt x="1691" y="1"/>
                    <a:pt x="1096" y="239"/>
                    <a:pt x="667" y="692"/>
                  </a:cubicBezTo>
                  <a:cubicBezTo>
                    <a:pt x="310" y="1049"/>
                    <a:pt x="96" y="1477"/>
                    <a:pt x="1" y="1954"/>
                  </a:cubicBezTo>
                  <a:cubicBezTo>
                    <a:pt x="834" y="2239"/>
                    <a:pt x="1453" y="2906"/>
                    <a:pt x="1787" y="3668"/>
                  </a:cubicBezTo>
                  <a:cubicBezTo>
                    <a:pt x="1965" y="3621"/>
                    <a:pt x="2150" y="3597"/>
                    <a:pt x="2334" y="3597"/>
                  </a:cubicBezTo>
                  <a:cubicBezTo>
                    <a:pt x="2519" y="3597"/>
                    <a:pt x="2704" y="3621"/>
                    <a:pt x="2882" y="3668"/>
                  </a:cubicBezTo>
                  <a:cubicBezTo>
                    <a:pt x="3216" y="2906"/>
                    <a:pt x="3882" y="2239"/>
                    <a:pt x="4668" y="1978"/>
                  </a:cubicBezTo>
                  <a:cubicBezTo>
                    <a:pt x="4501" y="882"/>
                    <a:pt x="3525" y="1"/>
                    <a:pt x="2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1" name="Google Shape;11751;p164"/>
            <p:cNvSpPr/>
            <p:nvPr/>
          </p:nvSpPr>
          <p:spPr>
            <a:xfrm>
              <a:off x="3492957" y="3066465"/>
              <a:ext cx="144793" cy="140760"/>
            </a:xfrm>
            <a:custGeom>
              <a:avLst/>
              <a:gdLst/>
              <a:ahLst/>
              <a:cxnLst/>
              <a:rect l="l" t="t" r="r" b="b"/>
              <a:pathLst>
                <a:path w="4883" h="4747" extrusionOk="0">
                  <a:moveTo>
                    <a:pt x="2722" y="0"/>
                  </a:moveTo>
                  <a:cubicBezTo>
                    <a:pt x="2337" y="0"/>
                    <a:pt x="1948" y="90"/>
                    <a:pt x="1596" y="251"/>
                  </a:cubicBezTo>
                  <a:cubicBezTo>
                    <a:pt x="1048" y="561"/>
                    <a:pt x="620" y="1037"/>
                    <a:pt x="405" y="1632"/>
                  </a:cubicBezTo>
                  <a:cubicBezTo>
                    <a:pt x="1" y="2871"/>
                    <a:pt x="691" y="4204"/>
                    <a:pt x="1929" y="4633"/>
                  </a:cubicBezTo>
                  <a:cubicBezTo>
                    <a:pt x="2167" y="4709"/>
                    <a:pt x="2413" y="4746"/>
                    <a:pt x="2659" y="4746"/>
                  </a:cubicBezTo>
                  <a:cubicBezTo>
                    <a:pt x="3104" y="4746"/>
                    <a:pt x="3546" y="4625"/>
                    <a:pt x="3930" y="4395"/>
                  </a:cubicBezTo>
                  <a:cubicBezTo>
                    <a:pt x="3811" y="4133"/>
                    <a:pt x="3739" y="3799"/>
                    <a:pt x="3739" y="3466"/>
                  </a:cubicBezTo>
                  <a:cubicBezTo>
                    <a:pt x="3739" y="2632"/>
                    <a:pt x="4192" y="1894"/>
                    <a:pt x="4882" y="1465"/>
                  </a:cubicBezTo>
                  <a:cubicBezTo>
                    <a:pt x="4621" y="846"/>
                    <a:pt x="4097" y="346"/>
                    <a:pt x="3430" y="108"/>
                  </a:cubicBezTo>
                  <a:cubicBezTo>
                    <a:pt x="3201" y="35"/>
                    <a:pt x="2962" y="0"/>
                    <a:pt x="27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2" name="Google Shape;11752;p164"/>
            <p:cNvSpPr/>
            <p:nvPr/>
          </p:nvSpPr>
          <p:spPr>
            <a:xfrm>
              <a:off x="3707645" y="3066821"/>
              <a:ext cx="142658" cy="133496"/>
            </a:xfrm>
            <a:custGeom>
              <a:avLst/>
              <a:gdLst/>
              <a:ahLst/>
              <a:cxnLst/>
              <a:rect l="l" t="t" r="r" b="b"/>
              <a:pathLst>
                <a:path w="4811" h="4502" extrusionOk="0">
                  <a:moveTo>
                    <a:pt x="2191" y="1"/>
                  </a:moveTo>
                  <a:cubicBezTo>
                    <a:pt x="1238" y="1"/>
                    <a:pt x="357" y="596"/>
                    <a:pt x="0" y="1501"/>
                  </a:cubicBezTo>
                  <a:cubicBezTo>
                    <a:pt x="619" y="1882"/>
                    <a:pt x="1072" y="2525"/>
                    <a:pt x="1119" y="3335"/>
                  </a:cubicBezTo>
                  <a:cubicBezTo>
                    <a:pt x="1953" y="3406"/>
                    <a:pt x="2763" y="3811"/>
                    <a:pt x="3287" y="4502"/>
                  </a:cubicBezTo>
                  <a:cubicBezTo>
                    <a:pt x="4311" y="3930"/>
                    <a:pt x="4811" y="2739"/>
                    <a:pt x="4453" y="1644"/>
                  </a:cubicBezTo>
                  <a:cubicBezTo>
                    <a:pt x="4120" y="620"/>
                    <a:pt x="3215" y="1"/>
                    <a:pt x="2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3" name="Google Shape;11753;p164"/>
            <p:cNvSpPr/>
            <p:nvPr/>
          </p:nvSpPr>
          <p:spPr>
            <a:xfrm>
              <a:off x="3532514" y="3212299"/>
              <a:ext cx="150427" cy="112324"/>
            </a:xfrm>
            <a:custGeom>
              <a:avLst/>
              <a:gdLst/>
              <a:ahLst/>
              <a:cxnLst/>
              <a:rect l="l" t="t" r="r" b="b"/>
              <a:pathLst>
                <a:path w="5073" h="3788" extrusionOk="0">
                  <a:moveTo>
                    <a:pt x="2929" y="1"/>
                  </a:moveTo>
                  <a:cubicBezTo>
                    <a:pt x="2456" y="300"/>
                    <a:pt x="1888" y="454"/>
                    <a:pt x="1323" y="454"/>
                  </a:cubicBezTo>
                  <a:cubicBezTo>
                    <a:pt x="1036" y="454"/>
                    <a:pt x="749" y="414"/>
                    <a:pt x="476" y="334"/>
                  </a:cubicBezTo>
                  <a:lnTo>
                    <a:pt x="476" y="334"/>
                  </a:lnTo>
                  <a:cubicBezTo>
                    <a:pt x="0" y="1406"/>
                    <a:pt x="310" y="2644"/>
                    <a:pt x="1215" y="3335"/>
                  </a:cubicBezTo>
                  <a:cubicBezTo>
                    <a:pt x="1643" y="3644"/>
                    <a:pt x="2143" y="3787"/>
                    <a:pt x="2620" y="3787"/>
                  </a:cubicBezTo>
                  <a:cubicBezTo>
                    <a:pt x="3358" y="3787"/>
                    <a:pt x="4072" y="3454"/>
                    <a:pt x="4525" y="2811"/>
                  </a:cubicBezTo>
                  <a:cubicBezTo>
                    <a:pt x="4930" y="2215"/>
                    <a:pt x="5073" y="1501"/>
                    <a:pt x="4906" y="834"/>
                  </a:cubicBezTo>
                  <a:lnTo>
                    <a:pt x="4906" y="834"/>
                  </a:lnTo>
                  <a:cubicBezTo>
                    <a:pt x="4836" y="841"/>
                    <a:pt x="4765" y="844"/>
                    <a:pt x="4695" y="844"/>
                  </a:cubicBezTo>
                  <a:cubicBezTo>
                    <a:pt x="4022" y="844"/>
                    <a:pt x="3339" y="539"/>
                    <a:pt x="2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4" name="Google Shape;11754;p164"/>
          <p:cNvGrpSpPr/>
          <p:nvPr/>
        </p:nvGrpSpPr>
        <p:grpSpPr>
          <a:xfrm>
            <a:off x="4043118" y="2862172"/>
            <a:ext cx="341126" cy="305806"/>
            <a:chOff x="4119318" y="3014572"/>
            <a:chExt cx="341126" cy="305806"/>
          </a:xfrm>
        </p:grpSpPr>
        <p:sp>
          <p:nvSpPr>
            <p:cNvPr id="11755" name="Google Shape;11755;p164"/>
            <p:cNvSpPr/>
            <p:nvPr/>
          </p:nvSpPr>
          <p:spPr>
            <a:xfrm>
              <a:off x="4119318" y="3014572"/>
              <a:ext cx="127150" cy="305806"/>
            </a:xfrm>
            <a:custGeom>
              <a:avLst/>
              <a:gdLst/>
              <a:ahLst/>
              <a:cxnLst/>
              <a:rect l="l" t="t" r="r" b="b"/>
              <a:pathLst>
                <a:path w="4288" h="10313" extrusionOk="0">
                  <a:moveTo>
                    <a:pt x="2240" y="715"/>
                  </a:moveTo>
                  <a:lnTo>
                    <a:pt x="2240" y="1406"/>
                  </a:lnTo>
                  <a:lnTo>
                    <a:pt x="715" y="1406"/>
                  </a:lnTo>
                  <a:lnTo>
                    <a:pt x="715" y="715"/>
                  </a:lnTo>
                  <a:close/>
                  <a:moveTo>
                    <a:pt x="2240" y="2430"/>
                  </a:moveTo>
                  <a:lnTo>
                    <a:pt x="2240" y="3096"/>
                  </a:lnTo>
                  <a:lnTo>
                    <a:pt x="715" y="3096"/>
                  </a:lnTo>
                  <a:lnTo>
                    <a:pt x="715" y="2430"/>
                  </a:lnTo>
                  <a:close/>
                  <a:moveTo>
                    <a:pt x="1" y="1"/>
                  </a:moveTo>
                  <a:lnTo>
                    <a:pt x="1" y="10312"/>
                  </a:lnTo>
                  <a:lnTo>
                    <a:pt x="2930" y="10312"/>
                  </a:lnTo>
                  <a:lnTo>
                    <a:pt x="2930" y="6740"/>
                  </a:lnTo>
                  <a:lnTo>
                    <a:pt x="4288" y="5168"/>
                  </a:lnTo>
                  <a:lnTo>
                    <a:pt x="2930" y="3573"/>
                  </a:lnTo>
                  <a:lnTo>
                    <a:pt x="293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6" name="Google Shape;11756;p164"/>
            <p:cNvSpPr/>
            <p:nvPr/>
          </p:nvSpPr>
          <p:spPr>
            <a:xfrm>
              <a:off x="4225268" y="3014572"/>
              <a:ext cx="127120" cy="305806"/>
            </a:xfrm>
            <a:custGeom>
              <a:avLst/>
              <a:gdLst/>
              <a:ahLst/>
              <a:cxnLst/>
              <a:rect l="l" t="t" r="r" b="b"/>
              <a:pathLst>
                <a:path w="4287" h="10313" extrusionOk="0">
                  <a:moveTo>
                    <a:pt x="2263" y="7192"/>
                  </a:moveTo>
                  <a:lnTo>
                    <a:pt x="2263" y="7859"/>
                  </a:lnTo>
                  <a:lnTo>
                    <a:pt x="762" y="7859"/>
                  </a:lnTo>
                  <a:lnTo>
                    <a:pt x="762" y="7192"/>
                  </a:lnTo>
                  <a:close/>
                  <a:moveTo>
                    <a:pt x="2263" y="8859"/>
                  </a:moveTo>
                  <a:lnTo>
                    <a:pt x="2263" y="9526"/>
                  </a:lnTo>
                  <a:lnTo>
                    <a:pt x="762" y="9526"/>
                  </a:lnTo>
                  <a:lnTo>
                    <a:pt x="762" y="8859"/>
                  </a:lnTo>
                  <a:close/>
                  <a:moveTo>
                    <a:pt x="0" y="1"/>
                  </a:moveTo>
                  <a:lnTo>
                    <a:pt x="0" y="3335"/>
                  </a:lnTo>
                  <a:lnTo>
                    <a:pt x="1596" y="5168"/>
                  </a:lnTo>
                  <a:lnTo>
                    <a:pt x="0" y="6978"/>
                  </a:lnTo>
                  <a:lnTo>
                    <a:pt x="0" y="10312"/>
                  </a:lnTo>
                  <a:lnTo>
                    <a:pt x="2929" y="10312"/>
                  </a:lnTo>
                  <a:lnTo>
                    <a:pt x="2929" y="6740"/>
                  </a:lnTo>
                  <a:lnTo>
                    <a:pt x="4287" y="5168"/>
                  </a:lnTo>
                  <a:lnTo>
                    <a:pt x="2929" y="3573"/>
                  </a:lnTo>
                  <a:lnTo>
                    <a:pt x="292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7" name="Google Shape;11757;p164"/>
            <p:cNvSpPr/>
            <p:nvPr/>
          </p:nvSpPr>
          <p:spPr>
            <a:xfrm>
              <a:off x="4333294" y="3014572"/>
              <a:ext cx="127150" cy="305806"/>
            </a:xfrm>
            <a:custGeom>
              <a:avLst/>
              <a:gdLst/>
              <a:ahLst/>
              <a:cxnLst/>
              <a:rect l="l" t="t" r="r" b="b"/>
              <a:pathLst>
                <a:path w="4288" h="10313" extrusionOk="0">
                  <a:moveTo>
                    <a:pt x="2192" y="715"/>
                  </a:moveTo>
                  <a:lnTo>
                    <a:pt x="2192" y="1406"/>
                  </a:lnTo>
                  <a:lnTo>
                    <a:pt x="691" y="1406"/>
                  </a:lnTo>
                  <a:lnTo>
                    <a:pt x="691" y="715"/>
                  </a:lnTo>
                  <a:close/>
                  <a:moveTo>
                    <a:pt x="2192" y="2430"/>
                  </a:moveTo>
                  <a:lnTo>
                    <a:pt x="2192" y="3096"/>
                  </a:lnTo>
                  <a:lnTo>
                    <a:pt x="691" y="3096"/>
                  </a:lnTo>
                  <a:lnTo>
                    <a:pt x="691" y="2430"/>
                  </a:lnTo>
                  <a:close/>
                  <a:moveTo>
                    <a:pt x="1" y="1"/>
                  </a:moveTo>
                  <a:lnTo>
                    <a:pt x="1" y="3335"/>
                  </a:lnTo>
                  <a:lnTo>
                    <a:pt x="1572" y="5168"/>
                  </a:lnTo>
                  <a:lnTo>
                    <a:pt x="1" y="6978"/>
                  </a:lnTo>
                  <a:lnTo>
                    <a:pt x="1" y="10312"/>
                  </a:lnTo>
                  <a:lnTo>
                    <a:pt x="2906" y="10312"/>
                  </a:lnTo>
                  <a:lnTo>
                    <a:pt x="2906" y="6740"/>
                  </a:lnTo>
                  <a:lnTo>
                    <a:pt x="4287" y="5168"/>
                  </a:lnTo>
                  <a:lnTo>
                    <a:pt x="2906" y="3573"/>
                  </a:lnTo>
                  <a:lnTo>
                    <a:pt x="290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8" name="Google Shape;11758;p164"/>
          <p:cNvGrpSpPr/>
          <p:nvPr/>
        </p:nvGrpSpPr>
        <p:grpSpPr>
          <a:xfrm>
            <a:off x="4801418" y="2851586"/>
            <a:ext cx="302992" cy="341093"/>
            <a:chOff x="4725218" y="3003986"/>
            <a:chExt cx="302992" cy="341093"/>
          </a:xfrm>
        </p:grpSpPr>
        <p:sp>
          <p:nvSpPr>
            <p:cNvPr id="11759" name="Google Shape;11759;p164"/>
            <p:cNvSpPr/>
            <p:nvPr/>
          </p:nvSpPr>
          <p:spPr>
            <a:xfrm>
              <a:off x="4906013" y="3112012"/>
              <a:ext cx="53701" cy="125045"/>
            </a:xfrm>
            <a:custGeom>
              <a:avLst/>
              <a:gdLst/>
              <a:ahLst/>
              <a:cxnLst/>
              <a:rect l="l" t="t" r="r" b="b"/>
              <a:pathLst>
                <a:path w="1811" h="4217" extrusionOk="0">
                  <a:moveTo>
                    <a:pt x="0" y="1"/>
                  </a:moveTo>
                  <a:lnTo>
                    <a:pt x="0" y="4216"/>
                  </a:lnTo>
                  <a:cubicBezTo>
                    <a:pt x="1048" y="4073"/>
                    <a:pt x="1810" y="3192"/>
                    <a:pt x="1810" y="2120"/>
                  </a:cubicBezTo>
                  <a:cubicBezTo>
                    <a:pt x="1810" y="1049"/>
                    <a:pt x="1048" y="144"/>
                    <a:pt x="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0" name="Google Shape;11760;p164"/>
            <p:cNvSpPr/>
            <p:nvPr/>
          </p:nvSpPr>
          <p:spPr>
            <a:xfrm>
              <a:off x="4906013" y="3042831"/>
              <a:ext cx="122198" cy="261298"/>
            </a:xfrm>
            <a:custGeom>
              <a:avLst/>
              <a:gdLst/>
              <a:ahLst/>
              <a:cxnLst/>
              <a:rect l="l" t="t" r="r" b="b"/>
              <a:pathLst>
                <a:path w="4121" h="8812" extrusionOk="0">
                  <a:moveTo>
                    <a:pt x="0" y="0"/>
                  </a:moveTo>
                  <a:lnTo>
                    <a:pt x="0" y="1619"/>
                  </a:lnTo>
                  <a:cubicBezTo>
                    <a:pt x="1405" y="1786"/>
                    <a:pt x="2477" y="2977"/>
                    <a:pt x="2477" y="4406"/>
                  </a:cubicBezTo>
                  <a:cubicBezTo>
                    <a:pt x="2477" y="5835"/>
                    <a:pt x="1358" y="7025"/>
                    <a:pt x="0" y="7216"/>
                  </a:cubicBezTo>
                  <a:lnTo>
                    <a:pt x="0" y="8811"/>
                  </a:lnTo>
                  <a:cubicBezTo>
                    <a:pt x="2286" y="8645"/>
                    <a:pt x="4120" y="6740"/>
                    <a:pt x="4120" y="4382"/>
                  </a:cubicBezTo>
                  <a:cubicBezTo>
                    <a:pt x="4120" y="2096"/>
                    <a:pt x="2286" y="191"/>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1" name="Google Shape;11761;p164"/>
            <p:cNvSpPr/>
            <p:nvPr/>
          </p:nvSpPr>
          <p:spPr>
            <a:xfrm>
              <a:off x="4725218" y="3003986"/>
              <a:ext cx="161754" cy="341093"/>
            </a:xfrm>
            <a:custGeom>
              <a:avLst/>
              <a:gdLst/>
              <a:ahLst/>
              <a:cxnLst/>
              <a:rect l="l" t="t" r="r" b="b"/>
              <a:pathLst>
                <a:path w="5455" h="11503" extrusionOk="0">
                  <a:moveTo>
                    <a:pt x="3787" y="4692"/>
                  </a:moveTo>
                  <a:lnTo>
                    <a:pt x="3787" y="5359"/>
                  </a:lnTo>
                  <a:lnTo>
                    <a:pt x="2311" y="5359"/>
                  </a:lnTo>
                  <a:lnTo>
                    <a:pt x="2311" y="5335"/>
                  </a:lnTo>
                  <a:lnTo>
                    <a:pt x="2311" y="4692"/>
                  </a:lnTo>
                  <a:close/>
                  <a:moveTo>
                    <a:pt x="3787" y="6121"/>
                  </a:moveTo>
                  <a:lnTo>
                    <a:pt x="3787" y="6787"/>
                  </a:lnTo>
                  <a:lnTo>
                    <a:pt x="2311" y="6787"/>
                  </a:lnTo>
                  <a:lnTo>
                    <a:pt x="2311" y="6121"/>
                  </a:lnTo>
                  <a:close/>
                  <a:moveTo>
                    <a:pt x="5454" y="0"/>
                  </a:moveTo>
                  <a:cubicBezTo>
                    <a:pt x="4049" y="96"/>
                    <a:pt x="2716" y="667"/>
                    <a:pt x="1692" y="1667"/>
                  </a:cubicBezTo>
                  <a:cubicBezTo>
                    <a:pt x="596" y="2787"/>
                    <a:pt x="1" y="4215"/>
                    <a:pt x="1" y="5763"/>
                  </a:cubicBezTo>
                  <a:cubicBezTo>
                    <a:pt x="1" y="7311"/>
                    <a:pt x="596" y="8740"/>
                    <a:pt x="1692" y="9836"/>
                  </a:cubicBezTo>
                  <a:cubicBezTo>
                    <a:pt x="2692" y="10836"/>
                    <a:pt x="4025" y="11431"/>
                    <a:pt x="5454" y="11503"/>
                  </a:cubicBezTo>
                  <a:lnTo>
                    <a:pt x="545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2" name="Google Shape;11762;p164"/>
          <p:cNvGrpSpPr/>
          <p:nvPr/>
        </p:nvGrpSpPr>
        <p:grpSpPr>
          <a:xfrm>
            <a:off x="5513983" y="2840593"/>
            <a:ext cx="340386" cy="341809"/>
            <a:chOff x="5290168" y="3002563"/>
            <a:chExt cx="340386" cy="341809"/>
          </a:xfrm>
        </p:grpSpPr>
        <p:sp>
          <p:nvSpPr>
            <p:cNvPr id="11763" name="Google Shape;11763;p164"/>
            <p:cNvSpPr/>
            <p:nvPr/>
          </p:nvSpPr>
          <p:spPr>
            <a:xfrm>
              <a:off x="5470250" y="3183357"/>
              <a:ext cx="139130" cy="139841"/>
            </a:xfrm>
            <a:custGeom>
              <a:avLst/>
              <a:gdLst/>
              <a:ahLst/>
              <a:cxnLst/>
              <a:rect l="l" t="t" r="r" b="b"/>
              <a:pathLst>
                <a:path w="4692" h="4716" extrusionOk="0">
                  <a:moveTo>
                    <a:pt x="2643" y="0"/>
                  </a:moveTo>
                  <a:cubicBezTo>
                    <a:pt x="1191" y="0"/>
                    <a:pt x="0" y="1191"/>
                    <a:pt x="0" y="2644"/>
                  </a:cubicBezTo>
                  <a:lnTo>
                    <a:pt x="0" y="4715"/>
                  </a:lnTo>
                  <a:lnTo>
                    <a:pt x="2429" y="4715"/>
                  </a:lnTo>
                  <a:lnTo>
                    <a:pt x="2429" y="2405"/>
                  </a:lnTo>
                  <a:lnTo>
                    <a:pt x="4692" y="2405"/>
                  </a:lnTo>
                  <a:lnTo>
                    <a:pt x="469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4" name="Google Shape;11764;p164"/>
            <p:cNvSpPr/>
            <p:nvPr/>
          </p:nvSpPr>
          <p:spPr>
            <a:xfrm>
              <a:off x="5290168" y="3002563"/>
              <a:ext cx="68527" cy="68527"/>
            </a:xfrm>
            <a:custGeom>
              <a:avLst/>
              <a:gdLst/>
              <a:ahLst/>
              <a:cxnLst/>
              <a:rect l="l" t="t" r="r" b="b"/>
              <a:pathLst>
                <a:path w="2311" h="2311" extrusionOk="0">
                  <a:moveTo>
                    <a:pt x="977" y="1"/>
                  </a:moveTo>
                  <a:cubicBezTo>
                    <a:pt x="453" y="1"/>
                    <a:pt x="0" y="453"/>
                    <a:pt x="0" y="977"/>
                  </a:cubicBezTo>
                  <a:lnTo>
                    <a:pt x="0" y="2311"/>
                  </a:lnTo>
                  <a:lnTo>
                    <a:pt x="2310" y="2311"/>
                  </a:lnTo>
                  <a:lnTo>
                    <a:pt x="231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5" name="Google Shape;11765;p164"/>
            <p:cNvSpPr/>
            <p:nvPr/>
          </p:nvSpPr>
          <p:spPr>
            <a:xfrm>
              <a:off x="5311340" y="3023765"/>
              <a:ext cx="139159" cy="139130"/>
            </a:xfrm>
            <a:custGeom>
              <a:avLst/>
              <a:gdLst/>
              <a:ahLst/>
              <a:cxnLst/>
              <a:rect l="l" t="t" r="r" b="b"/>
              <a:pathLst>
                <a:path w="4693" h="4692" extrusionOk="0">
                  <a:moveTo>
                    <a:pt x="2263" y="0"/>
                  </a:moveTo>
                  <a:lnTo>
                    <a:pt x="2263" y="2286"/>
                  </a:lnTo>
                  <a:lnTo>
                    <a:pt x="1" y="2286"/>
                  </a:lnTo>
                  <a:lnTo>
                    <a:pt x="1" y="4692"/>
                  </a:lnTo>
                  <a:lnTo>
                    <a:pt x="2049" y="4692"/>
                  </a:lnTo>
                  <a:cubicBezTo>
                    <a:pt x="3502" y="4692"/>
                    <a:pt x="4692" y="3501"/>
                    <a:pt x="4692" y="2048"/>
                  </a:cubicBezTo>
                  <a:lnTo>
                    <a:pt x="469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6" name="Google Shape;11766;p164"/>
            <p:cNvSpPr/>
            <p:nvPr/>
          </p:nvSpPr>
          <p:spPr>
            <a:xfrm>
              <a:off x="5562027" y="3275163"/>
              <a:ext cx="68527" cy="69209"/>
            </a:xfrm>
            <a:custGeom>
              <a:avLst/>
              <a:gdLst/>
              <a:ahLst/>
              <a:cxnLst/>
              <a:rect l="l" t="t" r="r" b="b"/>
              <a:pathLst>
                <a:path w="2311" h="2334" extrusionOk="0">
                  <a:moveTo>
                    <a:pt x="1" y="0"/>
                  </a:moveTo>
                  <a:lnTo>
                    <a:pt x="1" y="2334"/>
                  </a:lnTo>
                  <a:lnTo>
                    <a:pt x="1335" y="2334"/>
                  </a:lnTo>
                  <a:cubicBezTo>
                    <a:pt x="1858" y="2334"/>
                    <a:pt x="2311" y="1881"/>
                    <a:pt x="2311" y="1334"/>
                  </a:cubicBezTo>
                  <a:lnTo>
                    <a:pt x="231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7" name="Google Shape;11767;p164"/>
            <p:cNvSpPr/>
            <p:nvPr/>
          </p:nvSpPr>
          <p:spPr>
            <a:xfrm>
              <a:off x="5290168" y="3275163"/>
              <a:ext cx="68527" cy="67815"/>
            </a:xfrm>
            <a:custGeom>
              <a:avLst/>
              <a:gdLst/>
              <a:ahLst/>
              <a:cxnLst/>
              <a:rect l="l" t="t" r="r" b="b"/>
              <a:pathLst>
                <a:path w="2311" h="2287" extrusionOk="0">
                  <a:moveTo>
                    <a:pt x="0" y="0"/>
                  </a:moveTo>
                  <a:lnTo>
                    <a:pt x="0" y="1334"/>
                  </a:lnTo>
                  <a:cubicBezTo>
                    <a:pt x="0" y="1858"/>
                    <a:pt x="453" y="2286"/>
                    <a:pt x="977" y="2286"/>
                  </a:cubicBezTo>
                  <a:lnTo>
                    <a:pt x="2310" y="2286"/>
                  </a:lnTo>
                  <a:lnTo>
                    <a:pt x="231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8" name="Google Shape;11768;p164"/>
            <p:cNvSpPr/>
            <p:nvPr/>
          </p:nvSpPr>
          <p:spPr>
            <a:xfrm>
              <a:off x="5311340" y="3183357"/>
              <a:ext cx="139159" cy="139841"/>
            </a:xfrm>
            <a:custGeom>
              <a:avLst/>
              <a:gdLst/>
              <a:ahLst/>
              <a:cxnLst/>
              <a:rect l="l" t="t" r="r" b="b"/>
              <a:pathLst>
                <a:path w="4693" h="4716" extrusionOk="0">
                  <a:moveTo>
                    <a:pt x="1" y="0"/>
                  </a:moveTo>
                  <a:lnTo>
                    <a:pt x="1" y="2405"/>
                  </a:lnTo>
                  <a:lnTo>
                    <a:pt x="2263" y="2405"/>
                  </a:lnTo>
                  <a:lnTo>
                    <a:pt x="2263" y="4715"/>
                  </a:lnTo>
                  <a:lnTo>
                    <a:pt x="4692" y="4715"/>
                  </a:lnTo>
                  <a:lnTo>
                    <a:pt x="4692" y="2644"/>
                  </a:lnTo>
                  <a:cubicBezTo>
                    <a:pt x="4692" y="1191"/>
                    <a:pt x="3502" y="0"/>
                    <a:pt x="20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9" name="Google Shape;11769;p164"/>
            <p:cNvSpPr/>
            <p:nvPr/>
          </p:nvSpPr>
          <p:spPr>
            <a:xfrm>
              <a:off x="5562027" y="3002563"/>
              <a:ext cx="68527" cy="68527"/>
            </a:xfrm>
            <a:custGeom>
              <a:avLst/>
              <a:gdLst/>
              <a:ahLst/>
              <a:cxnLst/>
              <a:rect l="l" t="t" r="r" b="b"/>
              <a:pathLst>
                <a:path w="2311" h="2311" extrusionOk="0">
                  <a:moveTo>
                    <a:pt x="1" y="1"/>
                  </a:moveTo>
                  <a:lnTo>
                    <a:pt x="1" y="2311"/>
                  </a:lnTo>
                  <a:lnTo>
                    <a:pt x="2311" y="2311"/>
                  </a:lnTo>
                  <a:lnTo>
                    <a:pt x="2311" y="977"/>
                  </a:lnTo>
                  <a:cubicBezTo>
                    <a:pt x="2311" y="453"/>
                    <a:pt x="1858" y="1"/>
                    <a:pt x="13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0" name="Google Shape;11770;p164"/>
            <p:cNvSpPr/>
            <p:nvPr/>
          </p:nvSpPr>
          <p:spPr>
            <a:xfrm>
              <a:off x="5470250" y="3023765"/>
              <a:ext cx="139130" cy="139130"/>
            </a:xfrm>
            <a:custGeom>
              <a:avLst/>
              <a:gdLst/>
              <a:ahLst/>
              <a:cxnLst/>
              <a:rect l="l" t="t" r="r" b="b"/>
              <a:pathLst>
                <a:path w="4692" h="4692" extrusionOk="0">
                  <a:moveTo>
                    <a:pt x="0" y="0"/>
                  </a:moveTo>
                  <a:lnTo>
                    <a:pt x="0" y="2048"/>
                  </a:lnTo>
                  <a:cubicBezTo>
                    <a:pt x="0" y="3501"/>
                    <a:pt x="1191" y="4692"/>
                    <a:pt x="2643" y="4692"/>
                  </a:cubicBezTo>
                  <a:lnTo>
                    <a:pt x="4692" y="4692"/>
                  </a:lnTo>
                  <a:lnTo>
                    <a:pt x="4692" y="2262"/>
                  </a:lnTo>
                  <a:lnTo>
                    <a:pt x="2429" y="2262"/>
                  </a:lnTo>
                  <a:lnTo>
                    <a:pt x="242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71" name="Google Shape;11771;p164"/>
          <p:cNvGrpSpPr/>
          <p:nvPr/>
        </p:nvGrpSpPr>
        <p:grpSpPr>
          <a:xfrm>
            <a:off x="6247887" y="2935623"/>
            <a:ext cx="342521" cy="174447"/>
            <a:chOff x="5881241" y="3088023"/>
            <a:chExt cx="342521" cy="174447"/>
          </a:xfrm>
        </p:grpSpPr>
        <p:sp>
          <p:nvSpPr>
            <p:cNvPr id="11772" name="Google Shape;11772;p164"/>
            <p:cNvSpPr/>
            <p:nvPr/>
          </p:nvSpPr>
          <p:spPr>
            <a:xfrm>
              <a:off x="5965960" y="3184751"/>
              <a:ext cx="89728" cy="77719"/>
            </a:xfrm>
            <a:custGeom>
              <a:avLst/>
              <a:gdLst/>
              <a:ahLst/>
              <a:cxnLst/>
              <a:rect l="l" t="t" r="r" b="b"/>
              <a:pathLst>
                <a:path w="3026" h="2621" extrusionOk="0">
                  <a:moveTo>
                    <a:pt x="739" y="1"/>
                  </a:moveTo>
                  <a:lnTo>
                    <a:pt x="1" y="1311"/>
                  </a:lnTo>
                  <a:lnTo>
                    <a:pt x="739" y="2620"/>
                  </a:lnTo>
                  <a:lnTo>
                    <a:pt x="2263" y="2620"/>
                  </a:lnTo>
                  <a:lnTo>
                    <a:pt x="3025" y="1311"/>
                  </a:lnTo>
                  <a:lnTo>
                    <a:pt x="226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3" name="Google Shape;11773;p164"/>
            <p:cNvSpPr/>
            <p:nvPr/>
          </p:nvSpPr>
          <p:spPr>
            <a:xfrm>
              <a:off x="6134033" y="3184751"/>
              <a:ext cx="89017" cy="77719"/>
            </a:xfrm>
            <a:custGeom>
              <a:avLst/>
              <a:gdLst/>
              <a:ahLst/>
              <a:cxnLst/>
              <a:rect l="l" t="t" r="r" b="b"/>
              <a:pathLst>
                <a:path w="3002" h="2621" extrusionOk="0">
                  <a:moveTo>
                    <a:pt x="739" y="1"/>
                  </a:moveTo>
                  <a:lnTo>
                    <a:pt x="1" y="1311"/>
                  </a:lnTo>
                  <a:lnTo>
                    <a:pt x="739" y="2620"/>
                  </a:lnTo>
                  <a:lnTo>
                    <a:pt x="2263" y="2620"/>
                  </a:lnTo>
                  <a:lnTo>
                    <a:pt x="3001" y="1311"/>
                  </a:lnTo>
                  <a:lnTo>
                    <a:pt x="226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4" name="Google Shape;11774;p164"/>
            <p:cNvSpPr/>
            <p:nvPr/>
          </p:nvSpPr>
          <p:spPr>
            <a:xfrm>
              <a:off x="5881241" y="3137454"/>
              <a:ext cx="88987" cy="77690"/>
            </a:xfrm>
            <a:custGeom>
              <a:avLst/>
              <a:gdLst/>
              <a:ahLst/>
              <a:cxnLst/>
              <a:rect l="l" t="t" r="r" b="b"/>
              <a:pathLst>
                <a:path w="3001" h="2620" extrusionOk="0">
                  <a:moveTo>
                    <a:pt x="738" y="0"/>
                  </a:moveTo>
                  <a:lnTo>
                    <a:pt x="0" y="1310"/>
                  </a:lnTo>
                  <a:lnTo>
                    <a:pt x="738" y="2620"/>
                  </a:lnTo>
                  <a:lnTo>
                    <a:pt x="2262" y="2620"/>
                  </a:lnTo>
                  <a:lnTo>
                    <a:pt x="3001" y="1310"/>
                  </a:lnTo>
                  <a:lnTo>
                    <a:pt x="226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5" name="Google Shape;11775;p164"/>
            <p:cNvSpPr/>
            <p:nvPr/>
          </p:nvSpPr>
          <p:spPr>
            <a:xfrm>
              <a:off x="6049997" y="3137454"/>
              <a:ext cx="89017" cy="77690"/>
            </a:xfrm>
            <a:custGeom>
              <a:avLst/>
              <a:gdLst/>
              <a:ahLst/>
              <a:cxnLst/>
              <a:rect l="l" t="t" r="r" b="b"/>
              <a:pathLst>
                <a:path w="3002" h="2620" extrusionOk="0">
                  <a:moveTo>
                    <a:pt x="739" y="0"/>
                  </a:moveTo>
                  <a:lnTo>
                    <a:pt x="1" y="1310"/>
                  </a:lnTo>
                  <a:lnTo>
                    <a:pt x="739" y="2620"/>
                  </a:lnTo>
                  <a:lnTo>
                    <a:pt x="2263" y="2620"/>
                  </a:lnTo>
                  <a:lnTo>
                    <a:pt x="3001" y="1310"/>
                  </a:lnTo>
                  <a:lnTo>
                    <a:pt x="226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6" name="Google Shape;11776;p164"/>
            <p:cNvSpPr/>
            <p:nvPr/>
          </p:nvSpPr>
          <p:spPr>
            <a:xfrm>
              <a:off x="5965960" y="3088023"/>
              <a:ext cx="89728" cy="77690"/>
            </a:xfrm>
            <a:custGeom>
              <a:avLst/>
              <a:gdLst/>
              <a:ahLst/>
              <a:cxnLst/>
              <a:rect l="l" t="t" r="r" b="b"/>
              <a:pathLst>
                <a:path w="3026" h="2620" extrusionOk="0">
                  <a:moveTo>
                    <a:pt x="739" y="0"/>
                  </a:moveTo>
                  <a:lnTo>
                    <a:pt x="1" y="1310"/>
                  </a:lnTo>
                  <a:lnTo>
                    <a:pt x="739" y="2620"/>
                  </a:lnTo>
                  <a:lnTo>
                    <a:pt x="2263" y="2620"/>
                  </a:lnTo>
                  <a:lnTo>
                    <a:pt x="3025" y="1310"/>
                  </a:lnTo>
                  <a:lnTo>
                    <a:pt x="226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7" name="Google Shape;11777;p164"/>
            <p:cNvSpPr/>
            <p:nvPr/>
          </p:nvSpPr>
          <p:spPr>
            <a:xfrm>
              <a:off x="6134745" y="3088023"/>
              <a:ext cx="89017" cy="77690"/>
            </a:xfrm>
            <a:custGeom>
              <a:avLst/>
              <a:gdLst/>
              <a:ahLst/>
              <a:cxnLst/>
              <a:rect l="l" t="t" r="r" b="b"/>
              <a:pathLst>
                <a:path w="3002" h="2620" extrusionOk="0">
                  <a:moveTo>
                    <a:pt x="739" y="0"/>
                  </a:moveTo>
                  <a:lnTo>
                    <a:pt x="0" y="1310"/>
                  </a:lnTo>
                  <a:lnTo>
                    <a:pt x="739" y="2620"/>
                  </a:lnTo>
                  <a:lnTo>
                    <a:pt x="2263" y="2620"/>
                  </a:lnTo>
                  <a:lnTo>
                    <a:pt x="3001" y="1310"/>
                  </a:lnTo>
                  <a:lnTo>
                    <a:pt x="226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78" name="Google Shape;11778;p164"/>
          <p:cNvSpPr/>
          <p:nvPr/>
        </p:nvSpPr>
        <p:spPr>
          <a:xfrm>
            <a:off x="6981290" y="2820815"/>
            <a:ext cx="341122" cy="341122"/>
          </a:xfrm>
          <a:custGeom>
            <a:avLst/>
            <a:gdLst/>
            <a:ahLst/>
            <a:cxnLst/>
            <a:rect l="l" t="t" r="r" b="b"/>
            <a:pathLst>
              <a:path w="11504" h="11504" extrusionOk="0">
                <a:moveTo>
                  <a:pt x="1" y="1"/>
                </a:moveTo>
                <a:lnTo>
                  <a:pt x="1" y="11503"/>
                </a:lnTo>
                <a:lnTo>
                  <a:pt x="11503" y="11503"/>
                </a:lnTo>
                <a:lnTo>
                  <a:pt x="11503" y="10241"/>
                </a:lnTo>
                <a:lnTo>
                  <a:pt x="10908" y="10241"/>
                </a:lnTo>
                <a:lnTo>
                  <a:pt x="10908" y="10789"/>
                </a:lnTo>
                <a:lnTo>
                  <a:pt x="10146" y="10789"/>
                </a:lnTo>
                <a:lnTo>
                  <a:pt x="10146" y="5026"/>
                </a:lnTo>
                <a:lnTo>
                  <a:pt x="8288" y="6383"/>
                </a:lnTo>
                <a:lnTo>
                  <a:pt x="7312" y="5931"/>
                </a:lnTo>
                <a:lnTo>
                  <a:pt x="5883" y="7574"/>
                </a:lnTo>
                <a:lnTo>
                  <a:pt x="4740" y="7002"/>
                </a:lnTo>
                <a:lnTo>
                  <a:pt x="3192" y="8907"/>
                </a:lnTo>
                <a:lnTo>
                  <a:pt x="2168" y="8526"/>
                </a:lnTo>
                <a:lnTo>
                  <a:pt x="763" y="10003"/>
                </a:lnTo>
                <a:lnTo>
                  <a:pt x="763" y="9027"/>
                </a:lnTo>
                <a:lnTo>
                  <a:pt x="1977" y="7717"/>
                </a:lnTo>
                <a:lnTo>
                  <a:pt x="3001" y="8098"/>
                </a:lnTo>
                <a:lnTo>
                  <a:pt x="4573" y="6169"/>
                </a:lnTo>
                <a:lnTo>
                  <a:pt x="5692" y="6740"/>
                </a:lnTo>
                <a:lnTo>
                  <a:pt x="7097" y="5097"/>
                </a:lnTo>
                <a:lnTo>
                  <a:pt x="8169" y="5597"/>
                </a:lnTo>
                <a:lnTo>
                  <a:pt x="10098" y="4240"/>
                </a:lnTo>
                <a:lnTo>
                  <a:pt x="10098" y="2192"/>
                </a:lnTo>
                <a:lnTo>
                  <a:pt x="8884" y="2954"/>
                </a:lnTo>
                <a:lnTo>
                  <a:pt x="7669" y="2716"/>
                </a:lnTo>
                <a:lnTo>
                  <a:pt x="5526" y="4811"/>
                </a:lnTo>
                <a:lnTo>
                  <a:pt x="4549" y="4478"/>
                </a:lnTo>
                <a:lnTo>
                  <a:pt x="2668" y="6502"/>
                </a:lnTo>
                <a:lnTo>
                  <a:pt x="1811" y="5954"/>
                </a:lnTo>
                <a:lnTo>
                  <a:pt x="739" y="7193"/>
                </a:lnTo>
                <a:lnTo>
                  <a:pt x="739" y="692"/>
                </a:lnTo>
                <a:lnTo>
                  <a:pt x="1263" y="692"/>
                </a:lnTo>
                <a:lnTo>
                  <a:pt x="126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79" name="Google Shape;11779;p164"/>
          <p:cNvGrpSpPr/>
          <p:nvPr/>
        </p:nvGrpSpPr>
        <p:grpSpPr>
          <a:xfrm>
            <a:off x="7758280" y="2840326"/>
            <a:ext cx="244340" cy="340681"/>
            <a:chOff x="7091619" y="3002296"/>
            <a:chExt cx="244340" cy="340681"/>
          </a:xfrm>
        </p:grpSpPr>
        <p:sp>
          <p:nvSpPr>
            <p:cNvPr id="11780" name="Google Shape;11780;p164"/>
            <p:cNvSpPr/>
            <p:nvPr/>
          </p:nvSpPr>
          <p:spPr>
            <a:xfrm>
              <a:off x="7268855" y="3184454"/>
              <a:ext cx="67104" cy="158522"/>
            </a:xfrm>
            <a:custGeom>
              <a:avLst/>
              <a:gdLst/>
              <a:ahLst/>
              <a:cxnLst/>
              <a:rect l="l" t="t" r="r" b="b"/>
              <a:pathLst>
                <a:path w="2263" h="5346" extrusionOk="0">
                  <a:moveTo>
                    <a:pt x="1232" y="0"/>
                  </a:moveTo>
                  <a:cubicBezTo>
                    <a:pt x="1119" y="0"/>
                    <a:pt x="1001" y="19"/>
                    <a:pt x="882" y="58"/>
                  </a:cubicBezTo>
                  <a:cubicBezTo>
                    <a:pt x="548" y="130"/>
                    <a:pt x="286" y="416"/>
                    <a:pt x="191" y="725"/>
                  </a:cubicBezTo>
                  <a:cubicBezTo>
                    <a:pt x="1" y="1297"/>
                    <a:pt x="310" y="1845"/>
                    <a:pt x="763" y="2035"/>
                  </a:cubicBezTo>
                  <a:cubicBezTo>
                    <a:pt x="477" y="2154"/>
                    <a:pt x="310" y="2392"/>
                    <a:pt x="310" y="2702"/>
                  </a:cubicBezTo>
                  <a:lnTo>
                    <a:pt x="310" y="5345"/>
                  </a:lnTo>
                  <a:lnTo>
                    <a:pt x="2096" y="5345"/>
                  </a:lnTo>
                  <a:lnTo>
                    <a:pt x="2096" y="2702"/>
                  </a:lnTo>
                  <a:cubicBezTo>
                    <a:pt x="2096" y="2392"/>
                    <a:pt x="1906" y="2130"/>
                    <a:pt x="1644" y="2035"/>
                  </a:cubicBezTo>
                  <a:cubicBezTo>
                    <a:pt x="2001" y="1868"/>
                    <a:pt x="2263" y="1511"/>
                    <a:pt x="2263" y="1059"/>
                  </a:cubicBezTo>
                  <a:cubicBezTo>
                    <a:pt x="2263" y="463"/>
                    <a:pt x="1800" y="0"/>
                    <a:pt x="12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1" name="Google Shape;11781;p164"/>
            <p:cNvSpPr/>
            <p:nvPr/>
          </p:nvSpPr>
          <p:spPr>
            <a:xfrm>
              <a:off x="7180578" y="3184454"/>
              <a:ext cx="67133" cy="158522"/>
            </a:xfrm>
            <a:custGeom>
              <a:avLst/>
              <a:gdLst/>
              <a:ahLst/>
              <a:cxnLst/>
              <a:rect l="l" t="t" r="r" b="b"/>
              <a:pathLst>
                <a:path w="2264" h="5346" extrusionOk="0">
                  <a:moveTo>
                    <a:pt x="1232" y="0"/>
                  </a:moveTo>
                  <a:cubicBezTo>
                    <a:pt x="1119" y="0"/>
                    <a:pt x="1001" y="19"/>
                    <a:pt x="882" y="58"/>
                  </a:cubicBezTo>
                  <a:cubicBezTo>
                    <a:pt x="548" y="130"/>
                    <a:pt x="287" y="416"/>
                    <a:pt x="191" y="725"/>
                  </a:cubicBezTo>
                  <a:cubicBezTo>
                    <a:pt x="1" y="1297"/>
                    <a:pt x="310" y="1845"/>
                    <a:pt x="763" y="2035"/>
                  </a:cubicBezTo>
                  <a:cubicBezTo>
                    <a:pt x="477" y="2154"/>
                    <a:pt x="310" y="2392"/>
                    <a:pt x="310" y="2702"/>
                  </a:cubicBezTo>
                  <a:lnTo>
                    <a:pt x="310" y="5345"/>
                  </a:lnTo>
                  <a:lnTo>
                    <a:pt x="2096" y="5345"/>
                  </a:lnTo>
                  <a:lnTo>
                    <a:pt x="2096" y="2702"/>
                  </a:lnTo>
                  <a:cubicBezTo>
                    <a:pt x="2096" y="2392"/>
                    <a:pt x="1906" y="2130"/>
                    <a:pt x="1644" y="2035"/>
                  </a:cubicBezTo>
                  <a:cubicBezTo>
                    <a:pt x="2001" y="1868"/>
                    <a:pt x="2263" y="1511"/>
                    <a:pt x="2263" y="1059"/>
                  </a:cubicBezTo>
                  <a:cubicBezTo>
                    <a:pt x="2263" y="463"/>
                    <a:pt x="1800" y="0"/>
                    <a:pt x="12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2" name="Google Shape;11782;p164"/>
            <p:cNvSpPr/>
            <p:nvPr/>
          </p:nvSpPr>
          <p:spPr>
            <a:xfrm>
              <a:off x="7092301" y="3184454"/>
              <a:ext cx="67133" cy="158522"/>
            </a:xfrm>
            <a:custGeom>
              <a:avLst/>
              <a:gdLst/>
              <a:ahLst/>
              <a:cxnLst/>
              <a:rect l="l" t="t" r="r" b="b"/>
              <a:pathLst>
                <a:path w="2264" h="5346" extrusionOk="0">
                  <a:moveTo>
                    <a:pt x="1232" y="0"/>
                  </a:moveTo>
                  <a:cubicBezTo>
                    <a:pt x="1119" y="0"/>
                    <a:pt x="1001" y="19"/>
                    <a:pt x="882" y="58"/>
                  </a:cubicBezTo>
                  <a:cubicBezTo>
                    <a:pt x="549" y="130"/>
                    <a:pt x="287" y="416"/>
                    <a:pt x="191" y="725"/>
                  </a:cubicBezTo>
                  <a:cubicBezTo>
                    <a:pt x="1" y="1297"/>
                    <a:pt x="311" y="1845"/>
                    <a:pt x="763" y="2035"/>
                  </a:cubicBezTo>
                  <a:cubicBezTo>
                    <a:pt x="477" y="2154"/>
                    <a:pt x="311" y="2392"/>
                    <a:pt x="311" y="2702"/>
                  </a:cubicBezTo>
                  <a:lnTo>
                    <a:pt x="311" y="5345"/>
                  </a:lnTo>
                  <a:lnTo>
                    <a:pt x="2097" y="5345"/>
                  </a:lnTo>
                  <a:lnTo>
                    <a:pt x="2097" y="2702"/>
                  </a:lnTo>
                  <a:cubicBezTo>
                    <a:pt x="2097" y="2392"/>
                    <a:pt x="1906" y="2130"/>
                    <a:pt x="1644" y="2035"/>
                  </a:cubicBezTo>
                  <a:cubicBezTo>
                    <a:pt x="2001" y="1868"/>
                    <a:pt x="2263" y="1511"/>
                    <a:pt x="2263" y="1059"/>
                  </a:cubicBezTo>
                  <a:cubicBezTo>
                    <a:pt x="2263" y="463"/>
                    <a:pt x="1800" y="0"/>
                    <a:pt x="12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3" name="Google Shape;11783;p164"/>
            <p:cNvSpPr/>
            <p:nvPr/>
          </p:nvSpPr>
          <p:spPr>
            <a:xfrm>
              <a:off x="7268855" y="3002296"/>
              <a:ext cx="66422" cy="159175"/>
            </a:xfrm>
            <a:custGeom>
              <a:avLst/>
              <a:gdLst/>
              <a:ahLst/>
              <a:cxnLst/>
              <a:rect l="l" t="t" r="r" b="b"/>
              <a:pathLst>
                <a:path w="2240" h="5368" extrusionOk="0">
                  <a:moveTo>
                    <a:pt x="1176" y="1"/>
                  </a:moveTo>
                  <a:cubicBezTo>
                    <a:pt x="1065" y="1"/>
                    <a:pt x="950" y="19"/>
                    <a:pt x="834" y="57"/>
                  </a:cubicBezTo>
                  <a:cubicBezTo>
                    <a:pt x="501" y="153"/>
                    <a:pt x="239" y="415"/>
                    <a:pt x="167" y="748"/>
                  </a:cubicBezTo>
                  <a:cubicBezTo>
                    <a:pt x="1" y="1319"/>
                    <a:pt x="286" y="1843"/>
                    <a:pt x="715" y="2058"/>
                  </a:cubicBezTo>
                  <a:cubicBezTo>
                    <a:pt x="453" y="2177"/>
                    <a:pt x="286" y="2415"/>
                    <a:pt x="286" y="2725"/>
                  </a:cubicBezTo>
                  <a:lnTo>
                    <a:pt x="286" y="5368"/>
                  </a:lnTo>
                  <a:lnTo>
                    <a:pt x="2072" y="5368"/>
                  </a:lnTo>
                  <a:lnTo>
                    <a:pt x="2072" y="2725"/>
                  </a:lnTo>
                  <a:cubicBezTo>
                    <a:pt x="2072" y="2415"/>
                    <a:pt x="1882" y="2153"/>
                    <a:pt x="1620" y="2058"/>
                  </a:cubicBezTo>
                  <a:cubicBezTo>
                    <a:pt x="1977" y="1891"/>
                    <a:pt x="2239" y="1534"/>
                    <a:pt x="2239" y="1081"/>
                  </a:cubicBezTo>
                  <a:cubicBezTo>
                    <a:pt x="2239" y="483"/>
                    <a:pt x="1754" y="1"/>
                    <a:pt x="11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4" name="Google Shape;11784;p164"/>
            <p:cNvSpPr/>
            <p:nvPr/>
          </p:nvSpPr>
          <p:spPr>
            <a:xfrm>
              <a:off x="7184106" y="3002563"/>
              <a:ext cx="63605" cy="158908"/>
            </a:xfrm>
            <a:custGeom>
              <a:avLst/>
              <a:gdLst/>
              <a:ahLst/>
              <a:cxnLst/>
              <a:rect l="l" t="t" r="r" b="b"/>
              <a:pathLst>
                <a:path w="2145" h="5359" extrusionOk="0">
                  <a:moveTo>
                    <a:pt x="1072" y="1"/>
                  </a:moveTo>
                  <a:cubicBezTo>
                    <a:pt x="477" y="1"/>
                    <a:pt x="1" y="477"/>
                    <a:pt x="1" y="1072"/>
                  </a:cubicBezTo>
                  <a:cubicBezTo>
                    <a:pt x="1" y="1477"/>
                    <a:pt x="239" y="1882"/>
                    <a:pt x="644" y="2049"/>
                  </a:cubicBezTo>
                  <a:cubicBezTo>
                    <a:pt x="358" y="2168"/>
                    <a:pt x="191" y="2406"/>
                    <a:pt x="191" y="2716"/>
                  </a:cubicBezTo>
                  <a:lnTo>
                    <a:pt x="191" y="5359"/>
                  </a:lnTo>
                  <a:lnTo>
                    <a:pt x="1977" y="5359"/>
                  </a:lnTo>
                  <a:lnTo>
                    <a:pt x="1977" y="2716"/>
                  </a:lnTo>
                  <a:cubicBezTo>
                    <a:pt x="1977" y="2406"/>
                    <a:pt x="1787" y="2144"/>
                    <a:pt x="1525" y="2049"/>
                  </a:cubicBezTo>
                  <a:cubicBezTo>
                    <a:pt x="1882" y="1882"/>
                    <a:pt x="2144" y="1525"/>
                    <a:pt x="2144" y="1072"/>
                  </a:cubicBezTo>
                  <a:cubicBezTo>
                    <a:pt x="2144" y="477"/>
                    <a:pt x="1668" y="1"/>
                    <a:pt x="1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5" name="Google Shape;11785;p164"/>
            <p:cNvSpPr/>
            <p:nvPr/>
          </p:nvSpPr>
          <p:spPr>
            <a:xfrm>
              <a:off x="7091619" y="3002296"/>
              <a:ext cx="67104" cy="159175"/>
            </a:xfrm>
            <a:custGeom>
              <a:avLst/>
              <a:gdLst/>
              <a:ahLst/>
              <a:cxnLst/>
              <a:rect l="l" t="t" r="r" b="b"/>
              <a:pathLst>
                <a:path w="2263" h="5368" extrusionOk="0">
                  <a:moveTo>
                    <a:pt x="1200" y="1"/>
                  </a:moveTo>
                  <a:cubicBezTo>
                    <a:pt x="1088" y="1"/>
                    <a:pt x="973" y="19"/>
                    <a:pt x="857" y="57"/>
                  </a:cubicBezTo>
                  <a:cubicBezTo>
                    <a:pt x="548" y="153"/>
                    <a:pt x="310" y="415"/>
                    <a:pt x="191" y="748"/>
                  </a:cubicBezTo>
                  <a:cubicBezTo>
                    <a:pt x="0" y="1319"/>
                    <a:pt x="310" y="1843"/>
                    <a:pt x="738" y="2058"/>
                  </a:cubicBezTo>
                  <a:cubicBezTo>
                    <a:pt x="476" y="2177"/>
                    <a:pt x="310" y="2415"/>
                    <a:pt x="310" y="2725"/>
                  </a:cubicBezTo>
                  <a:lnTo>
                    <a:pt x="310" y="5368"/>
                  </a:lnTo>
                  <a:lnTo>
                    <a:pt x="2096" y="5368"/>
                  </a:lnTo>
                  <a:lnTo>
                    <a:pt x="2096" y="2725"/>
                  </a:lnTo>
                  <a:cubicBezTo>
                    <a:pt x="2096" y="2415"/>
                    <a:pt x="1905" y="2153"/>
                    <a:pt x="1643" y="2058"/>
                  </a:cubicBezTo>
                  <a:cubicBezTo>
                    <a:pt x="2001" y="1891"/>
                    <a:pt x="2262" y="1534"/>
                    <a:pt x="2262" y="1081"/>
                  </a:cubicBezTo>
                  <a:cubicBezTo>
                    <a:pt x="2262" y="483"/>
                    <a:pt x="1777" y="1"/>
                    <a:pt x="12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6" name="Google Shape;11786;p164"/>
          <p:cNvGrpSpPr/>
          <p:nvPr/>
        </p:nvGrpSpPr>
        <p:grpSpPr>
          <a:xfrm>
            <a:off x="7711665" y="3402014"/>
            <a:ext cx="341809" cy="342521"/>
            <a:chOff x="7045004" y="3563983"/>
            <a:chExt cx="341809" cy="342521"/>
          </a:xfrm>
        </p:grpSpPr>
        <p:sp>
          <p:nvSpPr>
            <p:cNvPr id="11787" name="Google Shape;11787;p164"/>
            <p:cNvSpPr/>
            <p:nvPr/>
          </p:nvSpPr>
          <p:spPr>
            <a:xfrm>
              <a:off x="7132569" y="3563983"/>
              <a:ext cx="150427" cy="86170"/>
            </a:xfrm>
            <a:custGeom>
              <a:avLst/>
              <a:gdLst/>
              <a:ahLst/>
              <a:cxnLst/>
              <a:rect l="l" t="t" r="r" b="b"/>
              <a:pathLst>
                <a:path w="5073" h="2906" extrusionOk="0">
                  <a:moveTo>
                    <a:pt x="2858" y="0"/>
                  </a:moveTo>
                  <a:cubicBezTo>
                    <a:pt x="1810" y="0"/>
                    <a:pt x="858" y="262"/>
                    <a:pt x="0" y="738"/>
                  </a:cubicBezTo>
                  <a:lnTo>
                    <a:pt x="1215" y="1524"/>
                  </a:lnTo>
                  <a:lnTo>
                    <a:pt x="1239" y="2905"/>
                  </a:lnTo>
                  <a:cubicBezTo>
                    <a:pt x="1715" y="2644"/>
                    <a:pt x="2263" y="2501"/>
                    <a:pt x="2810" y="2501"/>
                  </a:cubicBezTo>
                  <a:cubicBezTo>
                    <a:pt x="3144" y="2501"/>
                    <a:pt x="3453" y="2548"/>
                    <a:pt x="3739" y="2620"/>
                  </a:cubicBezTo>
                  <a:lnTo>
                    <a:pt x="5049" y="1834"/>
                  </a:lnTo>
                  <a:lnTo>
                    <a:pt x="5073" y="453"/>
                  </a:lnTo>
                  <a:cubicBezTo>
                    <a:pt x="4406" y="143"/>
                    <a:pt x="3644" y="0"/>
                    <a:pt x="2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8" name="Google Shape;11788;p164"/>
            <p:cNvSpPr/>
            <p:nvPr/>
          </p:nvSpPr>
          <p:spPr>
            <a:xfrm>
              <a:off x="7264614" y="3587973"/>
              <a:ext cx="119381" cy="146216"/>
            </a:xfrm>
            <a:custGeom>
              <a:avLst/>
              <a:gdLst/>
              <a:ahLst/>
              <a:cxnLst/>
              <a:rect l="l" t="t" r="r" b="b"/>
              <a:pathLst>
                <a:path w="4026" h="4931" extrusionOk="0">
                  <a:moveTo>
                    <a:pt x="1215" y="1"/>
                  </a:moveTo>
                  <a:lnTo>
                    <a:pt x="1215" y="1453"/>
                  </a:lnTo>
                  <a:lnTo>
                    <a:pt x="1" y="2168"/>
                  </a:lnTo>
                  <a:cubicBezTo>
                    <a:pt x="739" y="2620"/>
                    <a:pt x="1287" y="3311"/>
                    <a:pt x="1501" y="4192"/>
                  </a:cubicBezTo>
                  <a:lnTo>
                    <a:pt x="2811" y="4930"/>
                  </a:lnTo>
                  <a:lnTo>
                    <a:pt x="4025" y="4240"/>
                  </a:lnTo>
                  <a:cubicBezTo>
                    <a:pt x="3787" y="2430"/>
                    <a:pt x="2716" y="882"/>
                    <a:pt x="1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9" name="Google Shape;11789;p164"/>
            <p:cNvSpPr/>
            <p:nvPr/>
          </p:nvSpPr>
          <p:spPr>
            <a:xfrm>
              <a:off x="7045004" y="3599270"/>
              <a:ext cx="103843" cy="134919"/>
            </a:xfrm>
            <a:custGeom>
              <a:avLst/>
              <a:gdLst/>
              <a:ahLst/>
              <a:cxnLst/>
              <a:rect l="l" t="t" r="r" b="b"/>
              <a:pathLst>
                <a:path w="3502" h="4550" extrusionOk="0">
                  <a:moveTo>
                    <a:pt x="2263" y="1"/>
                  </a:moveTo>
                  <a:cubicBezTo>
                    <a:pt x="881" y="1049"/>
                    <a:pt x="0" y="2716"/>
                    <a:pt x="0" y="4549"/>
                  </a:cubicBezTo>
                  <a:lnTo>
                    <a:pt x="1286" y="3835"/>
                  </a:lnTo>
                  <a:lnTo>
                    <a:pt x="2501" y="4526"/>
                  </a:lnTo>
                  <a:cubicBezTo>
                    <a:pt x="2525" y="3621"/>
                    <a:pt x="2882" y="2787"/>
                    <a:pt x="3501" y="2239"/>
                  </a:cubicBezTo>
                  <a:lnTo>
                    <a:pt x="3477" y="715"/>
                  </a:lnTo>
                  <a:lnTo>
                    <a:pt x="226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0" name="Google Shape;11790;p164"/>
            <p:cNvSpPr/>
            <p:nvPr/>
          </p:nvSpPr>
          <p:spPr>
            <a:xfrm>
              <a:off x="7148108" y="3819592"/>
              <a:ext cx="151139" cy="86911"/>
            </a:xfrm>
            <a:custGeom>
              <a:avLst/>
              <a:gdLst/>
              <a:ahLst/>
              <a:cxnLst/>
              <a:rect l="l" t="t" r="r" b="b"/>
              <a:pathLst>
                <a:path w="5097" h="2931" extrusionOk="0">
                  <a:moveTo>
                    <a:pt x="3834" y="1"/>
                  </a:moveTo>
                  <a:cubicBezTo>
                    <a:pt x="3358" y="263"/>
                    <a:pt x="2834" y="430"/>
                    <a:pt x="2263" y="430"/>
                  </a:cubicBezTo>
                  <a:cubicBezTo>
                    <a:pt x="1929" y="430"/>
                    <a:pt x="1643" y="358"/>
                    <a:pt x="1334" y="310"/>
                  </a:cubicBezTo>
                  <a:lnTo>
                    <a:pt x="24" y="1073"/>
                  </a:lnTo>
                  <a:lnTo>
                    <a:pt x="0" y="2478"/>
                  </a:lnTo>
                  <a:cubicBezTo>
                    <a:pt x="691" y="2787"/>
                    <a:pt x="1429" y="2930"/>
                    <a:pt x="2239" y="2930"/>
                  </a:cubicBezTo>
                  <a:cubicBezTo>
                    <a:pt x="3287" y="2930"/>
                    <a:pt x="4239" y="2668"/>
                    <a:pt x="5097" y="2192"/>
                  </a:cubicBezTo>
                  <a:lnTo>
                    <a:pt x="3882" y="1406"/>
                  </a:lnTo>
                  <a:lnTo>
                    <a:pt x="38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1" name="Google Shape;11791;p164"/>
            <p:cNvSpPr/>
            <p:nvPr/>
          </p:nvSpPr>
          <p:spPr>
            <a:xfrm>
              <a:off x="7047821" y="3736267"/>
              <a:ext cx="118669" cy="146216"/>
            </a:xfrm>
            <a:custGeom>
              <a:avLst/>
              <a:gdLst/>
              <a:ahLst/>
              <a:cxnLst/>
              <a:rect l="l" t="t" r="r" b="b"/>
              <a:pathLst>
                <a:path w="4002" h="4931" extrusionOk="0">
                  <a:moveTo>
                    <a:pt x="1215" y="1"/>
                  </a:moveTo>
                  <a:lnTo>
                    <a:pt x="1" y="668"/>
                  </a:lnTo>
                  <a:cubicBezTo>
                    <a:pt x="239" y="2501"/>
                    <a:pt x="1310" y="4049"/>
                    <a:pt x="2787" y="4930"/>
                  </a:cubicBezTo>
                  <a:lnTo>
                    <a:pt x="2787" y="3478"/>
                  </a:lnTo>
                  <a:lnTo>
                    <a:pt x="4001" y="2763"/>
                  </a:lnTo>
                  <a:cubicBezTo>
                    <a:pt x="3263" y="2311"/>
                    <a:pt x="2739" y="1596"/>
                    <a:pt x="2525" y="739"/>
                  </a:cubicBezTo>
                  <a:lnTo>
                    <a:pt x="121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2" name="Google Shape;11792;p164"/>
            <p:cNvSpPr/>
            <p:nvPr/>
          </p:nvSpPr>
          <p:spPr>
            <a:xfrm>
              <a:off x="7282288" y="3736267"/>
              <a:ext cx="104525" cy="134919"/>
            </a:xfrm>
            <a:custGeom>
              <a:avLst/>
              <a:gdLst/>
              <a:ahLst/>
              <a:cxnLst/>
              <a:rect l="l" t="t" r="r" b="b"/>
              <a:pathLst>
                <a:path w="3525" h="4550" extrusionOk="0">
                  <a:moveTo>
                    <a:pt x="3525" y="1"/>
                  </a:moveTo>
                  <a:lnTo>
                    <a:pt x="2239" y="715"/>
                  </a:lnTo>
                  <a:lnTo>
                    <a:pt x="1024" y="25"/>
                  </a:lnTo>
                  <a:cubicBezTo>
                    <a:pt x="976" y="906"/>
                    <a:pt x="619" y="1739"/>
                    <a:pt x="0" y="2311"/>
                  </a:cubicBezTo>
                  <a:lnTo>
                    <a:pt x="24" y="3835"/>
                  </a:lnTo>
                  <a:lnTo>
                    <a:pt x="1262" y="4549"/>
                  </a:lnTo>
                  <a:cubicBezTo>
                    <a:pt x="2620" y="3502"/>
                    <a:pt x="3525" y="1835"/>
                    <a:pt x="3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93" name="Google Shape;11793;p164"/>
          <p:cNvSpPr/>
          <p:nvPr/>
        </p:nvSpPr>
        <p:spPr>
          <a:xfrm>
            <a:off x="6982713" y="3399167"/>
            <a:ext cx="343228" cy="344651"/>
          </a:xfrm>
          <a:custGeom>
            <a:avLst/>
            <a:gdLst/>
            <a:ahLst/>
            <a:cxnLst/>
            <a:rect l="l" t="t" r="r" b="b"/>
            <a:pathLst>
              <a:path w="11575" h="11623" extrusionOk="0">
                <a:moveTo>
                  <a:pt x="5454" y="1"/>
                </a:moveTo>
                <a:lnTo>
                  <a:pt x="5454" y="1382"/>
                </a:lnTo>
                <a:cubicBezTo>
                  <a:pt x="5120" y="1501"/>
                  <a:pt x="4882" y="1739"/>
                  <a:pt x="4763" y="2049"/>
                </a:cubicBezTo>
                <a:lnTo>
                  <a:pt x="3906" y="2049"/>
                </a:lnTo>
                <a:lnTo>
                  <a:pt x="3096" y="930"/>
                </a:lnTo>
                <a:lnTo>
                  <a:pt x="0" y="930"/>
                </a:lnTo>
                <a:lnTo>
                  <a:pt x="0" y="3906"/>
                </a:lnTo>
                <a:lnTo>
                  <a:pt x="3096" y="3906"/>
                </a:lnTo>
                <a:lnTo>
                  <a:pt x="3906" y="2763"/>
                </a:lnTo>
                <a:lnTo>
                  <a:pt x="4763" y="2763"/>
                </a:lnTo>
                <a:cubicBezTo>
                  <a:pt x="4882" y="3097"/>
                  <a:pt x="5120" y="3335"/>
                  <a:pt x="5454" y="3454"/>
                </a:cubicBezTo>
                <a:lnTo>
                  <a:pt x="5454" y="4788"/>
                </a:lnTo>
                <a:cubicBezTo>
                  <a:pt x="5025" y="4954"/>
                  <a:pt x="4692" y="5335"/>
                  <a:pt x="4692" y="5812"/>
                </a:cubicBezTo>
                <a:cubicBezTo>
                  <a:pt x="4692" y="6288"/>
                  <a:pt x="5001" y="6669"/>
                  <a:pt x="5454" y="6812"/>
                </a:cubicBezTo>
                <a:lnTo>
                  <a:pt x="5454" y="8169"/>
                </a:lnTo>
                <a:cubicBezTo>
                  <a:pt x="5120" y="8288"/>
                  <a:pt x="4882" y="8526"/>
                  <a:pt x="4763" y="8836"/>
                </a:cubicBezTo>
                <a:lnTo>
                  <a:pt x="3906" y="8836"/>
                </a:lnTo>
                <a:lnTo>
                  <a:pt x="3096" y="7717"/>
                </a:lnTo>
                <a:lnTo>
                  <a:pt x="0" y="7717"/>
                </a:lnTo>
                <a:lnTo>
                  <a:pt x="0" y="10694"/>
                </a:lnTo>
                <a:lnTo>
                  <a:pt x="3096" y="10694"/>
                </a:lnTo>
                <a:lnTo>
                  <a:pt x="3906" y="9550"/>
                </a:lnTo>
                <a:lnTo>
                  <a:pt x="4763" y="9550"/>
                </a:lnTo>
                <a:cubicBezTo>
                  <a:pt x="4882" y="9884"/>
                  <a:pt x="5120" y="10122"/>
                  <a:pt x="5454" y="10241"/>
                </a:cubicBezTo>
                <a:lnTo>
                  <a:pt x="5454" y="11622"/>
                </a:lnTo>
                <a:lnTo>
                  <a:pt x="6121" y="11622"/>
                </a:lnTo>
                <a:lnTo>
                  <a:pt x="6121" y="10241"/>
                </a:lnTo>
                <a:cubicBezTo>
                  <a:pt x="6549" y="10098"/>
                  <a:pt x="6883" y="9717"/>
                  <a:pt x="6883" y="9241"/>
                </a:cubicBezTo>
                <a:cubicBezTo>
                  <a:pt x="6883" y="8765"/>
                  <a:pt x="6573" y="8360"/>
                  <a:pt x="6121" y="8217"/>
                </a:cubicBezTo>
                <a:lnTo>
                  <a:pt x="6121" y="6883"/>
                </a:lnTo>
                <a:cubicBezTo>
                  <a:pt x="6454" y="6764"/>
                  <a:pt x="6692" y="6526"/>
                  <a:pt x="6811" y="6193"/>
                </a:cubicBezTo>
                <a:lnTo>
                  <a:pt x="7669" y="6193"/>
                </a:lnTo>
                <a:lnTo>
                  <a:pt x="8478" y="7336"/>
                </a:lnTo>
                <a:lnTo>
                  <a:pt x="11574" y="7336"/>
                </a:lnTo>
                <a:lnTo>
                  <a:pt x="11574" y="4359"/>
                </a:lnTo>
                <a:lnTo>
                  <a:pt x="8454" y="4359"/>
                </a:lnTo>
                <a:lnTo>
                  <a:pt x="8454" y="4287"/>
                </a:lnTo>
                <a:lnTo>
                  <a:pt x="7645" y="5407"/>
                </a:lnTo>
                <a:lnTo>
                  <a:pt x="6811" y="5407"/>
                </a:lnTo>
                <a:cubicBezTo>
                  <a:pt x="6692" y="5097"/>
                  <a:pt x="6454" y="4859"/>
                  <a:pt x="6121" y="4740"/>
                </a:cubicBezTo>
                <a:lnTo>
                  <a:pt x="6121" y="3406"/>
                </a:lnTo>
                <a:cubicBezTo>
                  <a:pt x="6549" y="3240"/>
                  <a:pt x="6883" y="2859"/>
                  <a:pt x="6883" y="2382"/>
                </a:cubicBezTo>
                <a:cubicBezTo>
                  <a:pt x="6883" y="1906"/>
                  <a:pt x="6573" y="1525"/>
                  <a:pt x="6121" y="1382"/>
                </a:cubicBezTo>
                <a:lnTo>
                  <a:pt x="612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94" name="Google Shape;11794;p164"/>
          <p:cNvGrpSpPr/>
          <p:nvPr/>
        </p:nvGrpSpPr>
        <p:grpSpPr>
          <a:xfrm>
            <a:off x="6248569" y="3438252"/>
            <a:ext cx="341125" cy="341098"/>
            <a:chOff x="5881923" y="3585867"/>
            <a:chExt cx="341125" cy="341098"/>
          </a:xfrm>
        </p:grpSpPr>
        <p:sp>
          <p:nvSpPr>
            <p:cNvPr id="11795" name="Google Shape;11795;p164"/>
            <p:cNvSpPr/>
            <p:nvPr/>
          </p:nvSpPr>
          <p:spPr>
            <a:xfrm>
              <a:off x="5881923" y="3585867"/>
              <a:ext cx="89728" cy="55806"/>
            </a:xfrm>
            <a:custGeom>
              <a:avLst/>
              <a:gdLst/>
              <a:ahLst/>
              <a:cxnLst/>
              <a:rect l="l" t="t" r="r" b="b"/>
              <a:pathLst>
                <a:path w="3026" h="1882" extrusionOk="0">
                  <a:moveTo>
                    <a:pt x="1" y="0"/>
                  </a:moveTo>
                  <a:lnTo>
                    <a:pt x="1" y="1882"/>
                  </a:lnTo>
                  <a:lnTo>
                    <a:pt x="3025" y="1882"/>
                  </a:lnTo>
                  <a:lnTo>
                    <a:pt x="30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6" name="Google Shape;11796;p164"/>
            <p:cNvSpPr/>
            <p:nvPr/>
          </p:nvSpPr>
          <p:spPr>
            <a:xfrm>
              <a:off x="5992084" y="3602799"/>
              <a:ext cx="29000" cy="79143"/>
            </a:xfrm>
            <a:custGeom>
              <a:avLst/>
              <a:gdLst/>
              <a:ahLst/>
              <a:cxnLst/>
              <a:rect l="l" t="t" r="r" b="b"/>
              <a:pathLst>
                <a:path w="978" h="2669" extrusionOk="0">
                  <a:moveTo>
                    <a:pt x="1" y="1"/>
                  </a:moveTo>
                  <a:lnTo>
                    <a:pt x="1" y="1525"/>
                  </a:lnTo>
                  <a:lnTo>
                    <a:pt x="977" y="2668"/>
                  </a:lnTo>
                  <a:lnTo>
                    <a:pt x="977" y="1168"/>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7" name="Google Shape;11797;p164"/>
            <p:cNvSpPr/>
            <p:nvPr/>
          </p:nvSpPr>
          <p:spPr>
            <a:xfrm>
              <a:off x="6040834" y="3643068"/>
              <a:ext cx="182215" cy="55806"/>
            </a:xfrm>
            <a:custGeom>
              <a:avLst/>
              <a:gdLst/>
              <a:ahLst/>
              <a:cxnLst/>
              <a:rect l="l" t="t" r="r" b="b"/>
              <a:pathLst>
                <a:path w="6145" h="1882" extrusionOk="0">
                  <a:moveTo>
                    <a:pt x="0" y="0"/>
                  </a:moveTo>
                  <a:lnTo>
                    <a:pt x="0" y="1882"/>
                  </a:lnTo>
                  <a:lnTo>
                    <a:pt x="5406" y="1882"/>
                  </a:lnTo>
                  <a:lnTo>
                    <a:pt x="6144" y="929"/>
                  </a:lnTo>
                  <a:lnTo>
                    <a:pt x="54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8" name="Google Shape;11798;p164"/>
            <p:cNvSpPr/>
            <p:nvPr/>
          </p:nvSpPr>
          <p:spPr>
            <a:xfrm>
              <a:off x="5992084" y="3679778"/>
              <a:ext cx="29000" cy="79113"/>
            </a:xfrm>
            <a:custGeom>
              <a:avLst/>
              <a:gdLst/>
              <a:ahLst/>
              <a:cxnLst/>
              <a:rect l="l" t="t" r="r" b="b"/>
              <a:pathLst>
                <a:path w="978" h="2668" extrusionOk="0">
                  <a:moveTo>
                    <a:pt x="1" y="1"/>
                  </a:moveTo>
                  <a:lnTo>
                    <a:pt x="1" y="1501"/>
                  </a:lnTo>
                  <a:lnTo>
                    <a:pt x="977" y="2668"/>
                  </a:lnTo>
                  <a:lnTo>
                    <a:pt x="977" y="1144"/>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9" name="Google Shape;11799;p164"/>
            <p:cNvSpPr/>
            <p:nvPr/>
          </p:nvSpPr>
          <p:spPr>
            <a:xfrm>
              <a:off x="5881923" y="3737691"/>
              <a:ext cx="89728" cy="55806"/>
            </a:xfrm>
            <a:custGeom>
              <a:avLst/>
              <a:gdLst/>
              <a:ahLst/>
              <a:cxnLst/>
              <a:rect l="l" t="t" r="r" b="b"/>
              <a:pathLst>
                <a:path w="3026" h="1882" extrusionOk="0">
                  <a:moveTo>
                    <a:pt x="1" y="0"/>
                  </a:moveTo>
                  <a:lnTo>
                    <a:pt x="1" y="1882"/>
                  </a:lnTo>
                  <a:lnTo>
                    <a:pt x="3025" y="1882"/>
                  </a:lnTo>
                  <a:lnTo>
                    <a:pt x="30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0" name="Google Shape;11800;p164"/>
            <p:cNvSpPr/>
            <p:nvPr/>
          </p:nvSpPr>
          <p:spPr>
            <a:xfrm>
              <a:off x="5992084" y="3755334"/>
              <a:ext cx="29000" cy="79825"/>
            </a:xfrm>
            <a:custGeom>
              <a:avLst/>
              <a:gdLst/>
              <a:ahLst/>
              <a:cxnLst/>
              <a:rect l="l" t="t" r="r" b="b"/>
              <a:pathLst>
                <a:path w="978" h="2692" extrusionOk="0">
                  <a:moveTo>
                    <a:pt x="1" y="1"/>
                  </a:moveTo>
                  <a:lnTo>
                    <a:pt x="1" y="1525"/>
                  </a:lnTo>
                  <a:lnTo>
                    <a:pt x="977" y="2692"/>
                  </a:lnTo>
                  <a:lnTo>
                    <a:pt x="977" y="1168"/>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1" name="Google Shape;11801;p164"/>
            <p:cNvSpPr/>
            <p:nvPr/>
          </p:nvSpPr>
          <p:spPr>
            <a:xfrm>
              <a:off x="5992084" y="3831602"/>
              <a:ext cx="29000" cy="79113"/>
            </a:xfrm>
            <a:custGeom>
              <a:avLst/>
              <a:gdLst/>
              <a:ahLst/>
              <a:cxnLst/>
              <a:rect l="l" t="t" r="r" b="b"/>
              <a:pathLst>
                <a:path w="978" h="2668" extrusionOk="0">
                  <a:moveTo>
                    <a:pt x="1" y="1"/>
                  </a:moveTo>
                  <a:lnTo>
                    <a:pt x="1" y="1501"/>
                  </a:lnTo>
                  <a:lnTo>
                    <a:pt x="977" y="2668"/>
                  </a:lnTo>
                  <a:lnTo>
                    <a:pt x="977" y="1144"/>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2" name="Google Shape;11802;p164"/>
            <p:cNvSpPr/>
            <p:nvPr/>
          </p:nvSpPr>
          <p:spPr>
            <a:xfrm>
              <a:off x="5881923" y="3662135"/>
              <a:ext cx="89728" cy="55094"/>
            </a:xfrm>
            <a:custGeom>
              <a:avLst/>
              <a:gdLst/>
              <a:ahLst/>
              <a:cxnLst/>
              <a:rect l="l" t="t" r="r" b="b"/>
              <a:pathLst>
                <a:path w="3026" h="1858" extrusionOk="0">
                  <a:moveTo>
                    <a:pt x="1" y="0"/>
                  </a:moveTo>
                  <a:lnTo>
                    <a:pt x="1" y="1858"/>
                  </a:lnTo>
                  <a:lnTo>
                    <a:pt x="3025" y="1858"/>
                  </a:lnTo>
                  <a:lnTo>
                    <a:pt x="30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3" name="Google Shape;11803;p164"/>
            <p:cNvSpPr/>
            <p:nvPr/>
          </p:nvSpPr>
          <p:spPr>
            <a:xfrm>
              <a:off x="6040834" y="3794180"/>
              <a:ext cx="182215" cy="56518"/>
            </a:xfrm>
            <a:custGeom>
              <a:avLst/>
              <a:gdLst/>
              <a:ahLst/>
              <a:cxnLst/>
              <a:rect l="l" t="t" r="r" b="b"/>
              <a:pathLst>
                <a:path w="6145" h="1906" extrusionOk="0">
                  <a:moveTo>
                    <a:pt x="5406" y="1"/>
                  </a:moveTo>
                  <a:lnTo>
                    <a:pt x="0" y="24"/>
                  </a:lnTo>
                  <a:lnTo>
                    <a:pt x="0" y="1906"/>
                  </a:lnTo>
                  <a:lnTo>
                    <a:pt x="5406" y="1906"/>
                  </a:lnTo>
                  <a:lnTo>
                    <a:pt x="6144" y="953"/>
                  </a:lnTo>
                  <a:lnTo>
                    <a:pt x="540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4" name="Google Shape;11804;p164"/>
            <p:cNvSpPr/>
            <p:nvPr/>
          </p:nvSpPr>
          <p:spPr>
            <a:xfrm>
              <a:off x="6040834" y="3717912"/>
              <a:ext cx="182215" cy="56518"/>
            </a:xfrm>
            <a:custGeom>
              <a:avLst/>
              <a:gdLst/>
              <a:ahLst/>
              <a:cxnLst/>
              <a:rect l="l" t="t" r="r" b="b"/>
              <a:pathLst>
                <a:path w="6145" h="1906" extrusionOk="0">
                  <a:moveTo>
                    <a:pt x="5406" y="1"/>
                  </a:moveTo>
                  <a:lnTo>
                    <a:pt x="0" y="48"/>
                  </a:lnTo>
                  <a:lnTo>
                    <a:pt x="0" y="1906"/>
                  </a:lnTo>
                  <a:lnTo>
                    <a:pt x="5406" y="1906"/>
                  </a:lnTo>
                  <a:lnTo>
                    <a:pt x="6144" y="953"/>
                  </a:lnTo>
                  <a:lnTo>
                    <a:pt x="540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5" name="Google Shape;11805;p164"/>
            <p:cNvSpPr/>
            <p:nvPr/>
          </p:nvSpPr>
          <p:spPr>
            <a:xfrm>
              <a:off x="6040834" y="3871159"/>
              <a:ext cx="182215" cy="55806"/>
            </a:xfrm>
            <a:custGeom>
              <a:avLst/>
              <a:gdLst/>
              <a:ahLst/>
              <a:cxnLst/>
              <a:rect l="l" t="t" r="r" b="b"/>
              <a:pathLst>
                <a:path w="6145" h="1882" extrusionOk="0">
                  <a:moveTo>
                    <a:pt x="0" y="0"/>
                  </a:moveTo>
                  <a:lnTo>
                    <a:pt x="0" y="1882"/>
                  </a:lnTo>
                  <a:lnTo>
                    <a:pt x="5406" y="1882"/>
                  </a:lnTo>
                  <a:lnTo>
                    <a:pt x="6144" y="905"/>
                  </a:lnTo>
                  <a:lnTo>
                    <a:pt x="54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6" name="Google Shape;11806;p164"/>
            <p:cNvSpPr/>
            <p:nvPr/>
          </p:nvSpPr>
          <p:spPr>
            <a:xfrm>
              <a:off x="5881923" y="3813958"/>
              <a:ext cx="89728" cy="55094"/>
            </a:xfrm>
            <a:custGeom>
              <a:avLst/>
              <a:gdLst/>
              <a:ahLst/>
              <a:cxnLst/>
              <a:rect l="l" t="t" r="r" b="b"/>
              <a:pathLst>
                <a:path w="3026" h="1858" extrusionOk="0">
                  <a:moveTo>
                    <a:pt x="1" y="0"/>
                  </a:moveTo>
                  <a:lnTo>
                    <a:pt x="1" y="1858"/>
                  </a:lnTo>
                  <a:lnTo>
                    <a:pt x="3025" y="1858"/>
                  </a:lnTo>
                  <a:lnTo>
                    <a:pt x="30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07" name="Google Shape;11807;p164"/>
          <p:cNvSpPr/>
          <p:nvPr/>
        </p:nvSpPr>
        <p:spPr>
          <a:xfrm>
            <a:off x="5547709" y="3411583"/>
            <a:ext cx="283211" cy="344621"/>
          </a:xfrm>
          <a:custGeom>
            <a:avLst/>
            <a:gdLst/>
            <a:ahLst/>
            <a:cxnLst/>
            <a:rect l="l" t="t" r="r" b="b"/>
            <a:pathLst>
              <a:path w="9551" h="11622" extrusionOk="0">
                <a:moveTo>
                  <a:pt x="1" y="0"/>
                </a:moveTo>
                <a:lnTo>
                  <a:pt x="1" y="667"/>
                </a:lnTo>
                <a:lnTo>
                  <a:pt x="858" y="667"/>
                </a:lnTo>
                <a:lnTo>
                  <a:pt x="858" y="1358"/>
                </a:lnTo>
                <a:lnTo>
                  <a:pt x="1" y="1358"/>
                </a:lnTo>
                <a:lnTo>
                  <a:pt x="1" y="2048"/>
                </a:lnTo>
                <a:lnTo>
                  <a:pt x="858" y="2048"/>
                </a:lnTo>
                <a:lnTo>
                  <a:pt x="858" y="2739"/>
                </a:lnTo>
                <a:lnTo>
                  <a:pt x="1" y="2739"/>
                </a:lnTo>
                <a:lnTo>
                  <a:pt x="1" y="3406"/>
                </a:lnTo>
                <a:lnTo>
                  <a:pt x="858" y="3406"/>
                </a:lnTo>
                <a:lnTo>
                  <a:pt x="858" y="4096"/>
                </a:lnTo>
                <a:lnTo>
                  <a:pt x="1" y="4096"/>
                </a:lnTo>
                <a:lnTo>
                  <a:pt x="1" y="4787"/>
                </a:lnTo>
                <a:lnTo>
                  <a:pt x="858" y="4787"/>
                </a:lnTo>
                <a:lnTo>
                  <a:pt x="858" y="5477"/>
                </a:lnTo>
                <a:lnTo>
                  <a:pt x="1" y="5477"/>
                </a:lnTo>
                <a:lnTo>
                  <a:pt x="1" y="6144"/>
                </a:lnTo>
                <a:lnTo>
                  <a:pt x="858" y="6144"/>
                </a:lnTo>
                <a:lnTo>
                  <a:pt x="858" y="6835"/>
                </a:lnTo>
                <a:lnTo>
                  <a:pt x="1" y="6835"/>
                </a:lnTo>
                <a:lnTo>
                  <a:pt x="1" y="7525"/>
                </a:lnTo>
                <a:lnTo>
                  <a:pt x="858" y="7525"/>
                </a:lnTo>
                <a:lnTo>
                  <a:pt x="858" y="8216"/>
                </a:lnTo>
                <a:lnTo>
                  <a:pt x="1" y="8216"/>
                </a:lnTo>
                <a:lnTo>
                  <a:pt x="1" y="8883"/>
                </a:lnTo>
                <a:lnTo>
                  <a:pt x="858" y="8883"/>
                </a:lnTo>
                <a:lnTo>
                  <a:pt x="858" y="9573"/>
                </a:lnTo>
                <a:lnTo>
                  <a:pt x="1" y="9573"/>
                </a:lnTo>
                <a:lnTo>
                  <a:pt x="1" y="10264"/>
                </a:lnTo>
                <a:lnTo>
                  <a:pt x="858" y="10264"/>
                </a:lnTo>
                <a:lnTo>
                  <a:pt x="858" y="10955"/>
                </a:lnTo>
                <a:lnTo>
                  <a:pt x="1" y="10955"/>
                </a:lnTo>
                <a:lnTo>
                  <a:pt x="1" y="11622"/>
                </a:lnTo>
                <a:lnTo>
                  <a:pt x="1525" y="11622"/>
                </a:lnTo>
                <a:lnTo>
                  <a:pt x="1525" y="10145"/>
                </a:lnTo>
                <a:lnTo>
                  <a:pt x="9550" y="10145"/>
                </a:lnTo>
                <a:lnTo>
                  <a:pt x="9550" y="7883"/>
                </a:lnTo>
                <a:lnTo>
                  <a:pt x="1525" y="7883"/>
                </a:lnTo>
                <a:lnTo>
                  <a:pt x="1525" y="6835"/>
                </a:lnTo>
                <a:lnTo>
                  <a:pt x="8907" y="6835"/>
                </a:lnTo>
                <a:lnTo>
                  <a:pt x="8907" y="4692"/>
                </a:lnTo>
                <a:lnTo>
                  <a:pt x="1525" y="4692"/>
                </a:lnTo>
                <a:lnTo>
                  <a:pt x="1525" y="3620"/>
                </a:lnTo>
                <a:lnTo>
                  <a:pt x="8217" y="3620"/>
                </a:lnTo>
                <a:lnTo>
                  <a:pt x="8217" y="1477"/>
                </a:lnTo>
                <a:lnTo>
                  <a:pt x="1525" y="1477"/>
                </a:lnTo>
                <a:lnTo>
                  <a:pt x="15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08" name="Google Shape;11808;p164"/>
          <p:cNvGrpSpPr/>
          <p:nvPr/>
        </p:nvGrpSpPr>
        <p:grpSpPr>
          <a:xfrm>
            <a:off x="4781640" y="3453246"/>
            <a:ext cx="341122" cy="282472"/>
            <a:chOff x="4705440" y="3605646"/>
            <a:chExt cx="341122" cy="282472"/>
          </a:xfrm>
        </p:grpSpPr>
        <p:sp>
          <p:nvSpPr>
            <p:cNvPr id="11809" name="Google Shape;11809;p164"/>
            <p:cNvSpPr/>
            <p:nvPr/>
          </p:nvSpPr>
          <p:spPr>
            <a:xfrm>
              <a:off x="4705440" y="3712278"/>
              <a:ext cx="341122" cy="175839"/>
            </a:xfrm>
            <a:custGeom>
              <a:avLst/>
              <a:gdLst/>
              <a:ahLst/>
              <a:cxnLst/>
              <a:rect l="l" t="t" r="r" b="b"/>
              <a:pathLst>
                <a:path w="11504" h="5930" extrusionOk="0">
                  <a:moveTo>
                    <a:pt x="8979" y="0"/>
                  </a:moveTo>
                  <a:lnTo>
                    <a:pt x="7907" y="977"/>
                  </a:lnTo>
                  <a:lnTo>
                    <a:pt x="7907" y="5239"/>
                  </a:lnTo>
                  <a:lnTo>
                    <a:pt x="6860" y="5239"/>
                  </a:lnTo>
                  <a:lnTo>
                    <a:pt x="6860" y="1667"/>
                  </a:lnTo>
                  <a:lnTo>
                    <a:pt x="5788" y="691"/>
                  </a:lnTo>
                  <a:lnTo>
                    <a:pt x="4716" y="1667"/>
                  </a:lnTo>
                  <a:lnTo>
                    <a:pt x="4716" y="5239"/>
                  </a:lnTo>
                  <a:lnTo>
                    <a:pt x="3645" y="5239"/>
                  </a:lnTo>
                  <a:lnTo>
                    <a:pt x="3645" y="2310"/>
                  </a:lnTo>
                  <a:lnTo>
                    <a:pt x="2573" y="1334"/>
                  </a:lnTo>
                  <a:lnTo>
                    <a:pt x="1501" y="2310"/>
                  </a:lnTo>
                  <a:lnTo>
                    <a:pt x="1501" y="5239"/>
                  </a:lnTo>
                  <a:lnTo>
                    <a:pt x="1" y="5239"/>
                  </a:lnTo>
                  <a:lnTo>
                    <a:pt x="1" y="5930"/>
                  </a:lnTo>
                  <a:lnTo>
                    <a:pt x="11503" y="5930"/>
                  </a:lnTo>
                  <a:lnTo>
                    <a:pt x="11503" y="5239"/>
                  </a:lnTo>
                  <a:lnTo>
                    <a:pt x="10051" y="5239"/>
                  </a:lnTo>
                  <a:lnTo>
                    <a:pt x="10051" y="977"/>
                  </a:lnTo>
                  <a:lnTo>
                    <a:pt x="897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0" name="Google Shape;11810;p164"/>
            <p:cNvSpPr/>
            <p:nvPr/>
          </p:nvSpPr>
          <p:spPr>
            <a:xfrm>
              <a:off x="4749949" y="3698845"/>
              <a:ext cx="63575" cy="56518"/>
            </a:xfrm>
            <a:custGeom>
              <a:avLst/>
              <a:gdLst/>
              <a:ahLst/>
              <a:cxnLst/>
              <a:rect l="l" t="t" r="r" b="b"/>
              <a:pathLst>
                <a:path w="2144" h="1906" extrusionOk="0">
                  <a:moveTo>
                    <a:pt x="1072" y="1"/>
                  </a:moveTo>
                  <a:lnTo>
                    <a:pt x="0" y="977"/>
                  </a:lnTo>
                  <a:lnTo>
                    <a:pt x="0" y="1906"/>
                  </a:lnTo>
                  <a:lnTo>
                    <a:pt x="1072" y="929"/>
                  </a:lnTo>
                  <a:lnTo>
                    <a:pt x="2144" y="1906"/>
                  </a:lnTo>
                  <a:lnTo>
                    <a:pt x="2144" y="977"/>
                  </a:lnTo>
                  <a:lnTo>
                    <a:pt x="107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1" name="Google Shape;11811;p164"/>
            <p:cNvSpPr/>
            <p:nvPr/>
          </p:nvSpPr>
          <p:spPr>
            <a:xfrm>
              <a:off x="4749949" y="3645885"/>
              <a:ext cx="63575" cy="56518"/>
            </a:xfrm>
            <a:custGeom>
              <a:avLst/>
              <a:gdLst/>
              <a:ahLst/>
              <a:cxnLst/>
              <a:rect l="l" t="t" r="r" b="b"/>
              <a:pathLst>
                <a:path w="2144" h="1906" extrusionOk="0">
                  <a:moveTo>
                    <a:pt x="1072" y="1"/>
                  </a:moveTo>
                  <a:lnTo>
                    <a:pt x="0" y="977"/>
                  </a:lnTo>
                  <a:lnTo>
                    <a:pt x="0" y="1906"/>
                  </a:lnTo>
                  <a:lnTo>
                    <a:pt x="1072" y="929"/>
                  </a:lnTo>
                  <a:lnTo>
                    <a:pt x="2144" y="1906"/>
                  </a:lnTo>
                  <a:lnTo>
                    <a:pt x="2144" y="977"/>
                  </a:lnTo>
                  <a:lnTo>
                    <a:pt x="107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2" name="Google Shape;11812;p164"/>
            <p:cNvSpPr/>
            <p:nvPr/>
          </p:nvSpPr>
          <p:spPr>
            <a:xfrm>
              <a:off x="4845283" y="3678385"/>
              <a:ext cx="63575" cy="56518"/>
            </a:xfrm>
            <a:custGeom>
              <a:avLst/>
              <a:gdLst/>
              <a:ahLst/>
              <a:cxnLst/>
              <a:rect l="l" t="t" r="r" b="b"/>
              <a:pathLst>
                <a:path w="2144" h="1906" extrusionOk="0">
                  <a:moveTo>
                    <a:pt x="1072" y="0"/>
                  </a:moveTo>
                  <a:lnTo>
                    <a:pt x="0" y="1000"/>
                  </a:lnTo>
                  <a:lnTo>
                    <a:pt x="0" y="1905"/>
                  </a:lnTo>
                  <a:lnTo>
                    <a:pt x="1072" y="929"/>
                  </a:lnTo>
                  <a:lnTo>
                    <a:pt x="2144" y="1905"/>
                  </a:lnTo>
                  <a:lnTo>
                    <a:pt x="2144" y="1000"/>
                  </a:lnTo>
                  <a:lnTo>
                    <a:pt x="107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3" name="Google Shape;11813;p164"/>
            <p:cNvSpPr/>
            <p:nvPr/>
          </p:nvSpPr>
          <p:spPr>
            <a:xfrm>
              <a:off x="4845283" y="3625395"/>
              <a:ext cx="63575" cy="56547"/>
            </a:xfrm>
            <a:custGeom>
              <a:avLst/>
              <a:gdLst/>
              <a:ahLst/>
              <a:cxnLst/>
              <a:rect l="l" t="t" r="r" b="b"/>
              <a:pathLst>
                <a:path w="2144" h="1907" extrusionOk="0">
                  <a:moveTo>
                    <a:pt x="1072" y="1"/>
                  </a:moveTo>
                  <a:lnTo>
                    <a:pt x="0" y="1001"/>
                  </a:lnTo>
                  <a:lnTo>
                    <a:pt x="0" y="1906"/>
                  </a:lnTo>
                  <a:lnTo>
                    <a:pt x="1072" y="930"/>
                  </a:lnTo>
                  <a:lnTo>
                    <a:pt x="2144" y="1906"/>
                  </a:lnTo>
                  <a:lnTo>
                    <a:pt x="2144" y="1001"/>
                  </a:lnTo>
                  <a:lnTo>
                    <a:pt x="107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4" name="Google Shape;11814;p164"/>
            <p:cNvSpPr/>
            <p:nvPr/>
          </p:nvSpPr>
          <p:spPr>
            <a:xfrm>
              <a:off x="4939906" y="3659318"/>
              <a:ext cx="63575" cy="56518"/>
            </a:xfrm>
            <a:custGeom>
              <a:avLst/>
              <a:gdLst/>
              <a:ahLst/>
              <a:cxnLst/>
              <a:rect l="l" t="t" r="r" b="b"/>
              <a:pathLst>
                <a:path w="2144" h="1906" extrusionOk="0">
                  <a:moveTo>
                    <a:pt x="1072" y="0"/>
                  </a:moveTo>
                  <a:lnTo>
                    <a:pt x="0" y="976"/>
                  </a:lnTo>
                  <a:lnTo>
                    <a:pt x="0" y="1905"/>
                  </a:lnTo>
                  <a:lnTo>
                    <a:pt x="1072" y="929"/>
                  </a:lnTo>
                  <a:lnTo>
                    <a:pt x="2144" y="1905"/>
                  </a:lnTo>
                  <a:lnTo>
                    <a:pt x="2144" y="976"/>
                  </a:lnTo>
                  <a:lnTo>
                    <a:pt x="107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5" name="Google Shape;11815;p164"/>
            <p:cNvSpPr/>
            <p:nvPr/>
          </p:nvSpPr>
          <p:spPr>
            <a:xfrm>
              <a:off x="4939906" y="3605646"/>
              <a:ext cx="63575" cy="56518"/>
            </a:xfrm>
            <a:custGeom>
              <a:avLst/>
              <a:gdLst/>
              <a:ahLst/>
              <a:cxnLst/>
              <a:rect l="l" t="t" r="r" b="b"/>
              <a:pathLst>
                <a:path w="2144" h="1906" extrusionOk="0">
                  <a:moveTo>
                    <a:pt x="1072" y="0"/>
                  </a:moveTo>
                  <a:lnTo>
                    <a:pt x="0" y="977"/>
                  </a:lnTo>
                  <a:lnTo>
                    <a:pt x="0" y="1905"/>
                  </a:lnTo>
                  <a:lnTo>
                    <a:pt x="1072" y="905"/>
                  </a:lnTo>
                  <a:lnTo>
                    <a:pt x="2144" y="1905"/>
                  </a:lnTo>
                  <a:lnTo>
                    <a:pt x="2144" y="977"/>
                  </a:lnTo>
                  <a:lnTo>
                    <a:pt x="107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16" name="Google Shape;11816;p164"/>
          <p:cNvSpPr/>
          <p:nvPr/>
        </p:nvSpPr>
        <p:spPr>
          <a:xfrm>
            <a:off x="4042436" y="3436937"/>
            <a:ext cx="342516" cy="291010"/>
          </a:xfrm>
          <a:custGeom>
            <a:avLst/>
            <a:gdLst/>
            <a:ahLst/>
            <a:cxnLst/>
            <a:rect l="l" t="t" r="r" b="b"/>
            <a:pathLst>
              <a:path w="11551" h="9814" extrusionOk="0">
                <a:moveTo>
                  <a:pt x="3334" y="4313"/>
                </a:moveTo>
                <a:cubicBezTo>
                  <a:pt x="3406" y="4384"/>
                  <a:pt x="3477" y="4408"/>
                  <a:pt x="3572" y="4432"/>
                </a:cubicBezTo>
                <a:lnTo>
                  <a:pt x="3572" y="9147"/>
                </a:lnTo>
                <a:lnTo>
                  <a:pt x="1429" y="9147"/>
                </a:lnTo>
                <a:lnTo>
                  <a:pt x="1429" y="8457"/>
                </a:lnTo>
                <a:cubicBezTo>
                  <a:pt x="1858" y="8314"/>
                  <a:pt x="2143" y="7933"/>
                  <a:pt x="2143" y="7456"/>
                </a:cubicBezTo>
                <a:cubicBezTo>
                  <a:pt x="2143" y="7147"/>
                  <a:pt x="2024" y="6885"/>
                  <a:pt x="1810" y="6670"/>
                </a:cubicBezTo>
                <a:lnTo>
                  <a:pt x="3334" y="4313"/>
                </a:lnTo>
                <a:close/>
                <a:moveTo>
                  <a:pt x="4501" y="4289"/>
                </a:moveTo>
                <a:lnTo>
                  <a:pt x="5859" y="5861"/>
                </a:lnTo>
                <a:cubicBezTo>
                  <a:pt x="5787" y="6027"/>
                  <a:pt x="5739" y="6170"/>
                  <a:pt x="5739" y="6337"/>
                </a:cubicBezTo>
                <a:cubicBezTo>
                  <a:pt x="5739" y="6813"/>
                  <a:pt x="6049" y="7218"/>
                  <a:pt x="6501" y="7361"/>
                </a:cubicBezTo>
                <a:lnTo>
                  <a:pt x="6501" y="9147"/>
                </a:lnTo>
                <a:lnTo>
                  <a:pt x="4263" y="9147"/>
                </a:lnTo>
                <a:lnTo>
                  <a:pt x="4263" y="4432"/>
                </a:lnTo>
                <a:lnTo>
                  <a:pt x="4239" y="4432"/>
                </a:lnTo>
                <a:cubicBezTo>
                  <a:pt x="4311" y="4408"/>
                  <a:pt x="4430" y="4360"/>
                  <a:pt x="4501" y="4289"/>
                </a:cubicBezTo>
                <a:close/>
                <a:moveTo>
                  <a:pt x="9288" y="3217"/>
                </a:moveTo>
                <a:cubicBezTo>
                  <a:pt x="9383" y="3241"/>
                  <a:pt x="9478" y="3241"/>
                  <a:pt x="9526" y="3289"/>
                </a:cubicBezTo>
                <a:lnTo>
                  <a:pt x="9526" y="9147"/>
                </a:lnTo>
                <a:lnTo>
                  <a:pt x="7144" y="9147"/>
                </a:lnTo>
                <a:lnTo>
                  <a:pt x="7144" y="7361"/>
                </a:lnTo>
                <a:cubicBezTo>
                  <a:pt x="7573" y="7218"/>
                  <a:pt x="7883" y="6813"/>
                  <a:pt x="7883" y="6337"/>
                </a:cubicBezTo>
                <a:cubicBezTo>
                  <a:pt x="7883" y="6099"/>
                  <a:pt x="7811" y="5861"/>
                  <a:pt x="7645" y="5694"/>
                </a:cubicBezTo>
                <a:lnTo>
                  <a:pt x="9288" y="3217"/>
                </a:lnTo>
                <a:close/>
                <a:moveTo>
                  <a:pt x="9894" y="0"/>
                </a:moveTo>
                <a:cubicBezTo>
                  <a:pt x="8980" y="0"/>
                  <a:pt x="8240" y="745"/>
                  <a:pt x="8240" y="1646"/>
                </a:cubicBezTo>
                <a:cubicBezTo>
                  <a:pt x="8240" y="2122"/>
                  <a:pt x="8454" y="2527"/>
                  <a:pt x="8764" y="2836"/>
                </a:cubicBezTo>
                <a:lnTo>
                  <a:pt x="7121" y="5313"/>
                </a:lnTo>
                <a:cubicBezTo>
                  <a:pt x="7025" y="5265"/>
                  <a:pt x="6930" y="5265"/>
                  <a:pt x="6859" y="5265"/>
                </a:cubicBezTo>
                <a:cubicBezTo>
                  <a:pt x="6668" y="5265"/>
                  <a:pt x="6525" y="5313"/>
                  <a:pt x="6382" y="5384"/>
                </a:cubicBezTo>
                <a:lnTo>
                  <a:pt x="4954" y="3717"/>
                </a:lnTo>
                <a:cubicBezTo>
                  <a:pt x="4977" y="3598"/>
                  <a:pt x="5001" y="3456"/>
                  <a:pt x="4977" y="3313"/>
                </a:cubicBezTo>
                <a:cubicBezTo>
                  <a:pt x="4906" y="2789"/>
                  <a:pt x="4501" y="2384"/>
                  <a:pt x="4001" y="2360"/>
                </a:cubicBezTo>
                <a:cubicBezTo>
                  <a:pt x="3971" y="2358"/>
                  <a:pt x="3942" y="2357"/>
                  <a:pt x="3913" y="2357"/>
                </a:cubicBezTo>
                <a:cubicBezTo>
                  <a:pt x="3313" y="2357"/>
                  <a:pt x="2858" y="2818"/>
                  <a:pt x="2858" y="3432"/>
                </a:cubicBezTo>
                <a:cubicBezTo>
                  <a:pt x="2858" y="3551"/>
                  <a:pt x="2882" y="3670"/>
                  <a:pt x="2906" y="3765"/>
                </a:cubicBezTo>
                <a:lnTo>
                  <a:pt x="1191" y="6385"/>
                </a:lnTo>
                <a:lnTo>
                  <a:pt x="1072" y="6385"/>
                </a:lnTo>
                <a:cubicBezTo>
                  <a:pt x="476" y="6385"/>
                  <a:pt x="0" y="6861"/>
                  <a:pt x="0" y="7456"/>
                </a:cubicBezTo>
                <a:cubicBezTo>
                  <a:pt x="0" y="7933"/>
                  <a:pt x="310" y="8314"/>
                  <a:pt x="738" y="8457"/>
                </a:cubicBezTo>
                <a:lnTo>
                  <a:pt x="738" y="9147"/>
                </a:lnTo>
                <a:lnTo>
                  <a:pt x="0" y="9147"/>
                </a:lnTo>
                <a:lnTo>
                  <a:pt x="0" y="9814"/>
                </a:lnTo>
                <a:lnTo>
                  <a:pt x="11503" y="9814"/>
                </a:lnTo>
                <a:lnTo>
                  <a:pt x="11503" y="9147"/>
                </a:lnTo>
                <a:lnTo>
                  <a:pt x="10193" y="9147"/>
                </a:lnTo>
                <a:lnTo>
                  <a:pt x="10193" y="3289"/>
                </a:lnTo>
                <a:lnTo>
                  <a:pt x="10217" y="3289"/>
                </a:lnTo>
                <a:cubicBezTo>
                  <a:pt x="10979" y="3122"/>
                  <a:pt x="11550" y="2408"/>
                  <a:pt x="11526" y="1574"/>
                </a:cubicBezTo>
                <a:cubicBezTo>
                  <a:pt x="11503" y="741"/>
                  <a:pt x="10812" y="74"/>
                  <a:pt x="9978" y="2"/>
                </a:cubicBezTo>
                <a:cubicBezTo>
                  <a:pt x="9950" y="1"/>
                  <a:pt x="9922" y="0"/>
                  <a:pt x="98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17" name="Google Shape;11817;p164"/>
          <p:cNvGrpSpPr/>
          <p:nvPr/>
        </p:nvGrpSpPr>
        <p:grpSpPr>
          <a:xfrm>
            <a:off x="3346970" y="3403031"/>
            <a:ext cx="194224" cy="340386"/>
            <a:chOff x="3575570" y="3574570"/>
            <a:chExt cx="194224" cy="340386"/>
          </a:xfrm>
        </p:grpSpPr>
        <p:sp>
          <p:nvSpPr>
            <p:cNvPr id="11818" name="Google Shape;11818;p164"/>
            <p:cNvSpPr/>
            <p:nvPr/>
          </p:nvSpPr>
          <p:spPr>
            <a:xfrm>
              <a:off x="3575570" y="3677673"/>
              <a:ext cx="194224" cy="80536"/>
            </a:xfrm>
            <a:custGeom>
              <a:avLst/>
              <a:gdLst/>
              <a:ahLst/>
              <a:cxnLst/>
              <a:rect l="l" t="t" r="r" b="b"/>
              <a:pathLst>
                <a:path w="6550" h="2716" extrusionOk="0">
                  <a:moveTo>
                    <a:pt x="1739" y="0"/>
                  </a:moveTo>
                  <a:lnTo>
                    <a:pt x="1" y="929"/>
                  </a:lnTo>
                  <a:lnTo>
                    <a:pt x="3287" y="2715"/>
                  </a:lnTo>
                  <a:lnTo>
                    <a:pt x="6550" y="929"/>
                  </a:lnTo>
                  <a:lnTo>
                    <a:pt x="4835" y="0"/>
                  </a:lnTo>
                  <a:lnTo>
                    <a:pt x="3287" y="858"/>
                  </a:lnTo>
                  <a:lnTo>
                    <a:pt x="173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9" name="Google Shape;11819;p164"/>
            <p:cNvSpPr/>
            <p:nvPr/>
          </p:nvSpPr>
          <p:spPr>
            <a:xfrm>
              <a:off x="3575570" y="3574570"/>
              <a:ext cx="194224" cy="105948"/>
            </a:xfrm>
            <a:custGeom>
              <a:avLst/>
              <a:gdLst/>
              <a:ahLst/>
              <a:cxnLst/>
              <a:rect l="l" t="t" r="r" b="b"/>
              <a:pathLst>
                <a:path w="6550" h="3573" extrusionOk="0">
                  <a:moveTo>
                    <a:pt x="3287" y="0"/>
                  </a:moveTo>
                  <a:lnTo>
                    <a:pt x="1" y="1786"/>
                  </a:lnTo>
                  <a:lnTo>
                    <a:pt x="3287" y="3572"/>
                  </a:lnTo>
                  <a:lnTo>
                    <a:pt x="6550" y="1786"/>
                  </a:lnTo>
                  <a:lnTo>
                    <a:pt x="328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0" name="Google Shape;11820;p164"/>
            <p:cNvSpPr/>
            <p:nvPr/>
          </p:nvSpPr>
          <p:spPr>
            <a:xfrm>
              <a:off x="3575570" y="3835131"/>
              <a:ext cx="194224" cy="79825"/>
            </a:xfrm>
            <a:custGeom>
              <a:avLst/>
              <a:gdLst/>
              <a:ahLst/>
              <a:cxnLst/>
              <a:rect l="l" t="t" r="r" b="b"/>
              <a:pathLst>
                <a:path w="6550" h="2692" extrusionOk="0">
                  <a:moveTo>
                    <a:pt x="1739" y="1"/>
                  </a:moveTo>
                  <a:lnTo>
                    <a:pt x="1" y="906"/>
                  </a:lnTo>
                  <a:lnTo>
                    <a:pt x="3287" y="2692"/>
                  </a:lnTo>
                  <a:lnTo>
                    <a:pt x="6550" y="906"/>
                  </a:lnTo>
                  <a:lnTo>
                    <a:pt x="4835" y="1"/>
                  </a:lnTo>
                  <a:lnTo>
                    <a:pt x="3287" y="858"/>
                  </a:lnTo>
                  <a:lnTo>
                    <a:pt x="173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1" name="Google Shape;11821;p164"/>
            <p:cNvSpPr/>
            <p:nvPr/>
          </p:nvSpPr>
          <p:spPr>
            <a:xfrm>
              <a:off x="3575570" y="3756046"/>
              <a:ext cx="194224" cy="80536"/>
            </a:xfrm>
            <a:custGeom>
              <a:avLst/>
              <a:gdLst/>
              <a:ahLst/>
              <a:cxnLst/>
              <a:rect l="l" t="t" r="r" b="b"/>
              <a:pathLst>
                <a:path w="6550" h="2716" extrusionOk="0">
                  <a:moveTo>
                    <a:pt x="1739" y="1"/>
                  </a:moveTo>
                  <a:lnTo>
                    <a:pt x="1" y="929"/>
                  </a:lnTo>
                  <a:lnTo>
                    <a:pt x="3287" y="2715"/>
                  </a:lnTo>
                  <a:lnTo>
                    <a:pt x="6550" y="929"/>
                  </a:lnTo>
                  <a:lnTo>
                    <a:pt x="4835" y="1"/>
                  </a:lnTo>
                  <a:lnTo>
                    <a:pt x="3287" y="882"/>
                  </a:lnTo>
                  <a:lnTo>
                    <a:pt x="173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2" name="Google Shape;11822;p164"/>
          <p:cNvGrpSpPr/>
          <p:nvPr/>
        </p:nvGrpSpPr>
        <p:grpSpPr>
          <a:xfrm>
            <a:off x="2579172" y="3423563"/>
            <a:ext cx="341127" cy="341838"/>
            <a:chOff x="2950603" y="3575963"/>
            <a:chExt cx="341127" cy="341838"/>
          </a:xfrm>
        </p:grpSpPr>
        <p:sp>
          <p:nvSpPr>
            <p:cNvPr id="11823" name="Google Shape;11823;p164"/>
            <p:cNvSpPr/>
            <p:nvPr/>
          </p:nvSpPr>
          <p:spPr>
            <a:xfrm>
              <a:off x="2976757" y="3719988"/>
              <a:ext cx="44508" cy="84094"/>
            </a:xfrm>
            <a:custGeom>
              <a:avLst/>
              <a:gdLst/>
              <a:ahLst/>
              <a:cxnLst/>
              <a:rect l="l" t="t" r="r" b="b"/>
              <a:pathLst>
                <a:path w="1501" h="2836" extrusionOk="0">
                  <a:moveTo>
                    <a:pt x="755" y="1"/>
                  </a:moveTo>
                  <a:cubicBezTo>
                    <a:pt x="742" y="1"/>
                    <a:pt x="728" y="1"/>
                    <a:pt x="715" y="2"/>
                  </a:cubicBezTo>
                  <a:cubicBezTo>
                    <a:pt x="310" y="26"/>
                    <a:pt x="0" y="359"/>
                    <a:pt x="0" y="740"/>
                  </a:cubicBezTo>
                  <a:lnTo>
                    <a:pt x="0" y="2812"/>
                  </a:lnTo>
                  <a:cubicBezTo>
                    <a:pt x="238" y="2717"/>
                    <a:pt x="476" y="2693"/>
                    <a:pt x="738" y="2693"/>
                  </a:cubicBezTo>
                  <a:cubicBezTo>
                    <a:pt x="1024" y="2717"/>
                    <a:pt x="1262" y="2741"/>
                    <a:pt x="1500" y="2836"/>
                  </a:cubicBezTo>
                  <a:lnTo>
                    <a:pt x="1500" y="788"/>
                  </a:lnTo>
                  <a:cubicBezTo>
                    <a:pt x="1500" y="350"/>
                    <a:pt x="1165" y="1"/>
                    <a:pt x="7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4" name="Google Shape;11824;p164"/>
            <p:cNvSpPr/>
            <p:nvPr/>
          </p:nvSpPr>
          <p:spPr>
            <a:xfrm>
              <a:off x="2976045" y="3575963"/>
              <a:ext cx="45220" cy="129967"/>
            </a:xfrm>
            <a:custGeom>
              <a:avLst/>
              <a:gdLst/>
              <a:ahLst/>
              <a:cxnLst/>
              <a:rect l="l" t="t" r="r" b="b"/>
              <a:pathLst>
                <a:path w="1525" h="4383" extrusionOk="0">
                  <a:moveTo>
                    <a:pt x="0" y="1"/>
                  </a:moveTo>
                  <a:lnTo>
                    <a:pt x="0" y="4383"/>
                  </a:lnTo>
                  <a:cubicBezTo>
                    <a:pt x="215" y="4240"/>
                    <a:pt x="500" y="4168"/>
                    <a:pt x="762" y="4168"/>
                  </a:cubicBezTo>
                  <a:cubicBezTo>
                    <a:pt x="1048" y="4168"/>
                    <a:pt x="1334" y="4264"/>
                    <a:pt x="1524" y="4383"/>
                  </a:cubicBezTo>
                  <a:lnTo>
                    <a:pt x="152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5" name="Google Shape;11825;p164"/>
            <p:cNvSpPr/>
            <p:nvPr/>
          </p:nvSpPr>
          <p:spPr>
            <a:xfrm>
              <a:off x="2950603" y="3820304"/>
              <a:ext cx="97497" cy="97497"/>
            </a:xfrm>
            <a:custGeom>
              <a:avLst/>
              <a:gdLst/>
              <a:ahLst/>
              <a:cxnLst/>
              <a:rect l="l" t="t" r="r" b="b"/>
              <a:pathLst>
                <a:path w="3288" h="3288" extrusionOk="0">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6" name="Google Shape;11826;p164"/>
            <p:cNvSpPr/>
            <p:nvPr/>
          </p:nvSpPr>
          <p:spPr>
            <a:xfrm>
              <a:off x="3072774" y="3820304"/>
              <a:ext cx="96786" cy="97497"/>
            </a:xfrm>
            <a:custGeom>
              <a:avLst/>
              <a:gdLst/>
              <a:ahLst/>
              <a:cxnLst/>
              <a:rect l="l" t="t" r="r" b="b"/>
              <a:pathLst>
                <a:path w="3264" h="3288" extrusionOk="0">
                  <a:moveTo>
                    <a:pt x="1644" y="1"/>
                  </a:moveTo>
                  <a:cubicBezTo>
                    <a:pt x="739" y="1"/>
                    <a:pt x="1" y="739"/>
                    <a:pt x="1" y="1644"/>
                  </a:cubicBezTo>
                  <a:cubicBezTo>
                    <a:pt x="1" y="2549"/>
                    <a:pt x="739" y="3287"/>
                    <a:pt x="1644" y="3287"/>
                  </a:cubicBezTo>
                  <a:cubicBezTo>
                    <a:pt x="2525" y="3287"/>
                    <a:pt x="3263" y="2549"/>
                    <a:pt x="3263" y="1644"/>
                  </a:cubicBezTo>
                  <a:cubicBezTo>
                    <a:pt x="3263" y="739"/>
                    <a:pt x="2525" y="1"/>
                    <a:pt x="1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7" name="Google Shape;11827;p164"/>
            <p:cNvSpPr/>
            <p:nvPr/>
          </p:nvSpPr>
          <p:spPr>
            <a:xfrm>
              <a:off x="3098928" y="3575963"/>
              <a:ext cx="45220" cy="41009"/>
            </a:xfrm>
            <a:custGeom>
              <a:avLst/>
              <a:gdLst/>
              <a:ahLst/>
              <a:cxnLst/>
              <a:rect l="l" t="t" r="r" b="b"/>
              <a:pathLst>
                <a:path w="1525" h="1383" extrusionOk="0">
                  <a:moveTo>
                    <a:pt x="0" y="1"/>
                  </a:moveTo>
                  <a:lnTo>
                    <a:pt x="0" y="1382"/>
                  </a:lnTo>
                  <a:cubicBezTo>
                    <a:pt x="214" y="1239"/>
                    <a:pt x="476" y="1168"/>
                    <a:pt x="762" y="1168"/>
                  </a:cubicBezTo>
                  <a:cubicBezTo>
                    <a:pt x="1048" y="1168"/>
                    <a:pt x="1286" y="1263"/>
                    <a:pt x="1524" y="1382"/>
                  </a:cubicBezTo>
                  <a:lnTo>
                    <a:pt x="152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8" name="Google Shape;11828;p164"/>
            <p:cNvSpPr/>
            <p:nvPr/>
          </p:nvSpPr>
          <p:spPr>
            <a:xfrm>
              <a:off x="3098928" y="3631029"/>
              <a:ext cx="45220" cy="173052"/>
            </a:xfrm>
            <a:custGeom>
              <a:avLst/>
              <a:gdLst/>
              <a:ahLst/>
              <a:cxnLst/>
              <a:rect l="l" t="t" r="r" b="b"/>
              <a:pathLst>
                <a:path w="1525" h="5836" extrusionOk="0">
                  <a:moveTo>
                    <a:pt x="757" y="0"/>
                  </a:moveTo>
                  <a:cubicBezTo>
                    <a:pt x="743" y="0"/>
                    <a:pt x="729" y="1"/>
                    <a:pt x="714" y="1"/>
                  </a:cubicBezTo>
                  <a:cubicBezTo>
                    <a:pt x="333" y="25"/>
                    <a:pt x="0" y="359"/>
                    <a:pt x="0" y="740"/>
                  </a:cubicBezTo>
                  <a:lnTo>
                    <a:pt x="0" y="5812"/>
                  </a:lnTo>
                  <a:cubicBezTo>
                    <a:pt x="238" y="5717"/>
                    <a:pt x="476" y="5693"/>
                    <a:pt x="762" y="5693"/>
                  </a:cubicBezTo>
                  <a:cubicBezTo>
                    <a:pt x="1024" y="5693"/>
                    <a:pt x="1286" y="5741"/>
                    <a:pt x="1524" y="5836"/>
                  </a:cubicBezTo>
                  <a:lnTo>
                    <a:pt x="1524" y="764"/>
                  </a:lnTo>
                  <a:cubicBezTo>
                    <a:pt x="1524" y="348"/>
                    <a:pt x="1189" y="0"/>
                    <a:pt x="7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9" name="Google Shape;11829;p164"/>
            <p:cNvSpPr/>
            <p:nvPr/>
          </p:nvSpPr>
          <p:spPr>
            <a:xfrm>
              <a:off x="3194232" y="3820304"/>
              <a:ext cx="97497" cy="97497"/>
            </a:xfrm>
            <a:custGeom>
              <a:avLst/>
              <a:gdLst/>
              <a:ahLst/>
              <a:cxnLst/>
              <a:rect l="l" t="t" r="r" b="b"/>
              <a:pathLst>
                <a:path w="3288" h="3288" extrusionOk="0">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0" name="Google Shape;11830;p164"/>
            <p:cNvSpPr/>
            <p:nvPr/>
          </p:nvSpPr>
          <p:spPr>
            <a:xfrm>
              <a:off x="3220386" y="3575963"/>
              <a:ext cx="44508" cy="86200"/>
            </a:xfrm>
            <a:custGeom>
              <a:avLst/>
              <a:gdLst/>
              <a:ahLst/>
              <a:cxnLst/>
              <a:rect l="l" t="t" r="r" b="b"/>
              <a:pathLst>
                <a:path w="1501" h="2907" extrusionOk="0">
                  <a:moveTo>
                    <a:pt x="0" y="1"/>
                  </a:moveTo>
                  <a:lnTo>
                    <a:pt x="0" y="2906"/>
                  </a:lnTo>
                  <a:cubicBezTo>
                    <a:pt x="191" y="2740"/>
                    <a:pt x="476" y="2692"/>
                    <a:pt x="738" y="2692"/>
                  </a:cubicBezTo>
                  <a:cubicBezTo>
                    <a:pt x="1000" y="2692"/>
                    <a:pt x="1310" y="2740"/>
                    <a:pt x="1500" y="2906"/>
                  </a:cubicBezTo>
                  <a:lnTo>
                    <a:pt x="150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1" name="Google Shape;11831;p164"/>
            <p:cNvSpPr/>
            <p:nvPr/>
          </p:nvSpPr>
          <p:spPr>
            <a:xfrm>
              <a:off x="3220386" y="3676131"/>
              <a:ext cx="44508" cy="127951"/>
            </a:xfrm>
            <a:custGeom>
              <a:avLst/>
              <a:gdLst/>
              <a:ahLst/>
              <a:cxnLst/>
              <a:rect l="l" t="t" r="r" b="b"/>
              <a:pathLst>
                <a:path w="1501" h="4315" extrusionOk="0">
                  <a:moveTo>
                    <a:pt x="791" y="0"/>
                  </a:moveTo>
                  <a:cubicBezTo>
                    <a:pt x="766" y="0"/>
                    <a:pt x="740" y="2"/>
                    <a:pt x="715" y="5"/>
                  </a:cubicBezTo>
                  <a:cubicBezTo>
                    <a:pt x="310" y="28"/>
                    <a:pt x="0" y="362"/>
                    <a:pt x="0" y="743"/>
                  </a:cubicBezTo>
                  <a:lnTo>
                    <a:pt x="0" y="4315"/>
                  </a:lnTo>
                  <a:cubicBezTo>
                    <a:pt x="238" y="4220"/>
                    <a:pt x="500" y="4196"/>
                    <a:pt x="762" y="4196"/>
                  </a:cubicBezTo>
                  <a:cubicBezTo>
                    <a:pt x="1024" y="4196"/>
                    <a:pt x="1262" y="4220"/>
                    <a:pt x="1500" y="4315"/>
                  </a:cubicBezTo>
                  <a:lnTo>
                    <a:pt x="1500" y="767"/>
                  </a:lnTo>
                  <a:cubicBezTo>
                    <a:pt x="1500" y="341"/>
                    <a:pt x="1185" y="0"/>
                    <a:pt x="7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32" name="Google Shape;11832;p164"/>
          <p:cNvSpPr/>
          <p:nvPr/>
        </p:nvSpPr>
        <p:spPr>
          <a:xfrm>
            <a:off x="1831321" y="3410537"/>
            <a:ext cx="341122" cy="341834"/>
          </a:xfrm>
          <a:custGeom>
            <a:avLst/>
            <a:gdLst/>
            <a:ahLst/>
            <a:cxnLst/>
            <a:rect l="l" t="t" r="r" b="b"/>
            <a:pathLst>
              <a:path w="11504" h="11528" extrusionOk="0">
                <a:moveTo>
                  <a:pt x="1" y="1"/>
                </a:moveTo>
                <a:lnTo>
                  <a:pt x="1" y="6097"/>
                </a:lnTo>
                <a:lnTo>
                  <a:pt x="5287" y="6097"/>
                </a:lnTo>
                <a:lnTo>
                  <a:pt x="5287" y="8907"/>
                </a:lnTo>
                <a:lnTo>
                  <a:pt x="6312" y="8907"/>
                </a:lnTo>
                <a:lnTo>
                  <a:pt x="6312" y="6097"/>
                </a:lnTo>
                <a:lnTo>
                  <a:pt x="7002" y="6097"/>
                </a:lnTo>
                <a:lnTo>
                  <a:pt x="7002" y="10527"/>
                </a:lnTo>
                <a:lnTo>
                  <a:pt x="8050" y="10527"/>
                </a:lnTo>
                <a:lnTo>
                  <a:pt x="8050" y="6097"/>
                </a:lnTo>
                <a:lnTo>
                  <a:pt x="8741" y="6097"/>
                </a:lnTo>
                <a:lnTo>
                  <a:pt x="8741" y="9693"/>
                </a:lnTo>
                <a:lnTo>
                  <a:pt x="9765" y="9693"/>
                </a:lnTo>
                <a:lnTo>
                  <a:pt x="9765" y="6097"/>
                </a:lnTo>
                <a:lnTo>
                  <a:pt x="10455" y="6097"/>
                </a:lnTo>
                <a:lnTo>
                  <a:pt x="10455" y="11527"/>
                </a:lnTo>
                <a:lnTo>
                  <a:pt x="11503" y="11527"/>
                </a:lnTo>
                <a:lnTo>
                  <a:pt x="11503" y="5407"/>
                </a:lnTo>
                <a:lnTo>
                  <a:pt x="6312" y="5407"/>
                </a:lnTo>
                <a:lnTo>
                  <a:pt x="6312" y="2620"/>
                </a:lnTo>
                <a:lnTo>
                  <a:pt x="5240" y="2620"/>
                </a:lnTo>
                <a:lnTo>
                  <a:pt x="5240" y="5407"/>
                </a:lnTo>
                <a:lnTo>
                  <a:pt x="4573" y="5407"/>
                </a:lnTo>
                <a:lnTo>
                  <a:pt x="4573" y="977"/>
                </a:lnTo>
                <a:lnTo>
                  <a:pt x="3501" y="977"/>
                </a:lnTo>
                <a:lnTo>
                  <a:pt x="3501" y="5407"/>
                </a:lnTo>
                <a:lnTo>
                  <a:pt x="2835" y="5407"/>
                </a:lnTo>
                <a:lnTo>
                  <a:pt x="2835" y="1811"/>
                </a:lnTo>
                <a:lnTo>
                  <a:pt x="1763" y="1811"/>
                </a:lnTo>
                <a:lnTo>
                  <a:pt x="1763" y="5407"/>
                </a:lnTo>
                <a:lnTo>
                  <a:pt x="1072" y="5407"/>
                </a:lnTo>
                <a:lnTo>
                  <a:pt x="107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33" name="Google Shape;11833;p164"/>
          <p:cNvGrpSpPr/>
          <p:nvPr/>
        </p:nvGrpSpPr>
        <p:grpSpPr>
          <a:xfrm>
            <a:off x="1092631" y="3506583"/>
            <a:ext cx="340415" cy="187169"/>
            <a:chOff x="1759293" y="3649414"/>
            <a:chExt cx="340415" cy="187169"/>
          </a:xfrm>
        </p:grpSpPr>
        <p:sp>
          <p:nvSpPr>
            <p:cNvPr id="11834" name="Google Shape;11834;p164"/>
            <p:cNvSpPr/>
            <p:nvPr/>
          </p:nvSpPr>
          <p:spPr>
            <a:xfrm>
              <a:off x="2002922" y="3649414"/>
              <a:ext cx="96786" cy="105237"/>
            </a:xfrm>
            <a:custGeom>
              <a:avLst/>
              <a:gdLst/>
              <a:ahLst/>
              <a:cxnLst/>
              <a:rect l="l" t="t" r="r" b="b"/>
              <a:pathLst>
                <a:path w="3264" h="3549" extrusionOk="0">
                  <a:moveTo>
                    <a:pt x="1" y="1"/>
                  </a:moveTo>
                  <a:lnTo>
                    <a:pt x="1" y="2811"/>
                  </a:lnTo>
                  <a:lnTo>
                    <a:pt x="930" y="2811"/>
                  </a:lnTo>
                  <a:lnTo>
                    <a:pt x="1668" y="3549"/>
                  </a:lnTo>
                  <a:lnTo>
                    <a:pt x="2406" y="2811"/>
                  </a:lnTo>
                  <a:lnTo>
                    <a:pt x="3264" y="2811"/>
                  </a:lnTo>
                  <a:lnTo>
                    <a:pt x="326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5" name="Google Shape;11835;p164"/>
            <p:cNvSpPr/>
            <p:nvPr/>
          </p:nvSpPr>
          <p:spPr>
            <a:xfrm>
              <a:off x="1880781" y="3649414"/>
              <a:ext cx="97468" cy="105237"/>
            </a:xfrm>
            <a:custGeom>
              <a:avLst/>
              <a:gdLst/>
              <a:ahLst/>
              <a:cxnLst/>
              <a:rect l="l" t="t" r="r" b="b"/>
              <a:pathLst>
                <a:path w="3287" h="3549" extrusionOk="0">
                  <a:moveTo>
                    <a:pt x="0" y="1"/>
                  </a:moveTo>
                  <a:lnTo>
                    <a:pt x="0" y="2811"/>
                  </a:lnTo>
                  <a:lnTo>
                    <a:pt x="929" y="2811"/>
                  </a:lnTo>
                  <a:lnTo>
                    <a:pt x="1667" y="3549"/>
                  </a:lnTo>
                  <a:lnTo>
                    <a:pt x="2429" y="2811"/>
                  </a:lnTo>
                  <a:lnTo>
                    <a:pt x="3286" y="2811"/>
                  </a:lnTo>
                  <a:lnTo>
                    <a:pt x="328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6" name="Google Shape;11836;p164"/>
            <p:cNvSpPr/>
            <p:nvPr/>
          </p:nvSpPr>
          <p:spPr>
            <a:xfrm>
              <a:off x="1759293" y="3649414"/>
              <a:ext cx="96786" cy="105237"/>
            </a:xfrm>
            <a:custGeom>
              <a:avLst/>
              <a:gdLst/>
              <a:ahLst/>
              <a:cxnLst/>
              <a:rect l="l" t="t" r="r" b="b"/>
              <a:pathLst>
                <a:path w="3264" h="3549" extrusionOk="0">
                  <a:moveTo>
                    <a:pt x="1" y="1"/>
                  </a:moveTo>
                  <a:lnTo>
                    <a:pt x="1" y="2811"/>
                  </a:lnTo>
                  <a:lnTo>
                    <a:pt x="930" y="2811"/>
                  </a:lnTo>
                  <a:lnTo>
                    <a:pt x="1668" y="3549"/>
                  </a:lnTo>
                  <a:lnTo>
                    <a:pt x="2406" y="2811"/>
                  </a:lnTo>
                  <a:lnTo>
                    <a:pt x="3264" y="2811"/>
                  </a:lnTo>
                  <a:lnTo>
                    <a:pt x="326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7" name="Google Shape;11837;p164"/>
            <p:cNvSpPr/>
            <p:nvPr/>
          </p:nvSpPr>
          <p:spPr>
            <a:xfrm>
              <a:off x="1879358" y="3773008"/>
              <a:ext cx="99603" cy="63575"/>
            </a:xfrm>
            <a:custGeom>
              <a:avLst/>
              <a:gdLst/>
              <a:ahLst/>
              <a:cxnLst/>
              <a:rect l="l" t="t" r="r" b="b"/>
              <a:pathLst>
                <a:path w="3359" h="2144" extrusionOk="0">
                  <a:moveTo>
                    <a:pt x="0" y="0"/>
                  </a:moveTo>
                  <a:lnTo>
                    <a:pt x="0" y="2143"/>
                  </a:lnTo>
                  <a:lnTo>
                    <a:pt x="3358" y="2143"/>
                  </a:lnTo>
                  <a:lnTo>
                    <a:pt x="33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8" name="Google Shape;11838;p164"/>
            <p:cNvSpPr/>
            <p:nvPr/>
          </p:nvSpPr>
          <p:spPr>
            <a:xfrm>
              <a:off x="1999393" y="3773008"/>
              <a:ext cx="100314" cy="63575"/>
            </a:xfrm>
            <a:custGeom>
              <a:avLst/>
              <a:gdLst/>
              <a:ahLst/>
              <a:cxnLst/>
              <a:rect l="l" t="t" r="r" b="b"/>
              <a:pathLst>
                <a:path w="3383" h="2144" extrusionOk="0">
                  <a:moveTo>
                    <a:pt x="1" y="0"/>
                  </a:moveTo>
                  <a:lnTo>
                    <a:pt x="1" y="2143"/>
                  </a:lnTo>
                  <a:lnTo>
                    <a:pt x="3383" y="2143"/>
                  </a:lnTo>
                  <a:lnTo>
                    <a:pt x="338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9" name="Google Shape;11839;p164"/>
            <p:cNvSpPr/>
            <p:nvPr/>
          </p:nvSpPr>
          <p:spPr>
            <a:xfrm>
              <a:off x="1759293" y="3773008"/>
              <a:ext cx="100314" cy="63575"/>
            </a:xfrm>
            <a:custGeom>
              <a:avLst/>
              <a:gdLst/>
              <a:ahLst/>
              <a:cxnLst/>
              <a:rect l="l" t="t" r="r" b="b"/>
              <a:pathLst>
                <a:path w="3383" h="2144" extrusionOk="0">
                  <a:moveTo>
                    <a:pt x="1" y="0"/>
                  </a:moveTo>
                  <a:lnTo>
                    <a:pt x="1" y="2143"/>
                  </a:lnTo>
                  <a:lnTo>
                    <a:pt x="3383" y="2143"/>
                  </a:lnTo>
                  <a:lnTo>
                    <a:pt x="338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0" name="Google Shape;11840;p164"/>
          <p:cNvGrpSpPr/>
          <p:nvPr/>
        </p:nvGrpSpPr>
        <p:grpSpPr>
          <a:xfrm>
            <a:off x="1091949" y="4015014"/>
            <a:ext cx="340384" cy="341125"/>
            <a:chOff x="1758611" y="4157845"/>
            <a:chExt cx="340384" cy="341125"/>
          </a:xfrm>
        </p:grpSpPr>
        <p:sp>
          <p:nvSpPr>
            <p:cNvPr id="11841" name="Google Shape;11841;p164"/>
            <p:cNvSpPr/>
            <p:nvPr/>
          </p:nvSpPr>
          <p:spPr>
            <a:xfrm>
              <a:off x="1759293" y="4157845"/>
              <a:ext cx="186455" cy="163178"/>
            </a:xfrm>
            <a:custGeom>
              <a:avLst/>
              <a:gdLst/>
              <a:ahLst/>
              <a:cxnLst/>
              <a:rect l="l" t="t" r="r" b="b"/>
              <a:pathLst>
                <a:path w="6288" h="5503" extrusionOk="0">
                  <a:moveTo>
                    <a:pt x="5407" y="1"/>
                  </a:moveTo>
                  <a:cubicBezTo>
                    <a:pt x="2478" y="192"/>
                    <a:pt x="120" y="2573"/>
                    <a:pt x="1" y="5502"/>
                  </a:cubicBezTo>
                  <a:lnTo>
                    <a:pt x="1692" y="5502"/>
                  </a:lnTo>
                  <a:lnTo>
                    <a:pt x="2835" y="4383"/>
                  </a:lnTo>
                  <a:lnTo>
                    <a:pt x="3954" y="5502"/>
                  </a:lnTo>
                  <a:lnTo>
                    <a:pt x="5407" y="5502"/>
                  </a:lnTo>
                  <a:lnTo>
                    <a:pt x="5407" y="3764"/>
                  </a:lnTo>
                  <a:lnTo>
                    <a:pt x="6288" y="2883"/>
                  </a:lnTo>
                  <a:lnTo>
                    <a:pt x="5407" y="2025"/>
                  </a:lnTo>
                  <a:lnTo>
                    <a:pt x="540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2" name="Google Shape;11842;p164"/>
            <p:cNvSpPr/>
            <p:nvPr/>
          </p:nvSpPr>
          <p:spPr>
            <a:xfrm>
              <a:off x="1913251" y="4340744"/>
              <a:ext cx="185032" cy="156802"/>
            </a:xfrm>
            <a:custGeom>
              <a:avLst/>
              <a:gdLst/>
              <a:ahLst/>
              <a:cxnLst/>
              <a:rect l="l" t="t" r="r" b="b"/>
              <a:pathLst>
                <a:path w="6240" h="5288" extrusionOk="0">
                  <a:moveTo>
                    <a:pt x="834" y="1"/>
                  </a:moveTo>
                  <a:lnTo>
                    <a:pt x="834" y="1763"/>
                  </a:lnTo>
                  <a:lnTo>
                    <a:pt x="0" y="2597"/>
                  </a:lnTo>
                  <a:lnTo>
                    <a:pt x="834" y="3430"/>
                  </a:lnTo>
                  <a:lnTo>
                    <a:pt x="834" y="5288"/>
                  </a:lnTo>
                  <a:cubicBezTo>
                    <a:pt x="3692" y="5121"/>
                    <a:pt x="6026" y="2835"/>
                    <a:pt x="6240" y="1"/>
                  </a:cubicBezTo>
                  <a:lnTo>
                    <a:pt x="4597" y="1"/>
                  </a:lnTo>
                  <a:lnTo>
                    <a:pt x="3477" y="1120"/>
                  </a:lnTo>
                  <a:lnTo>
                    <a:pt x="23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3" name="Google Shape;11843;p164"/>
            <p:cNvSpPr/>
            <p:nvPr/>
          </p:nvSpPr>
          <p:spPr>
            <a:xfrm>
              <a:off x="1758611" y="4313908"/>
              <a:ext cx="161013" cy="185061"/>
            </a:xfrm>
            <a:custGeom>
              <a:avLst/>
              <a:gdLst/>
              <a:ahLst/>
              <a:cxnLst/>
              <a:rect l="l" t="t" r="r" b="b"/>
              <a:pathLst>
                <a:path w="5430" h="6241" extrusionOk="0">
                  <a:moveTo>
                    <a:pt x="2810" y="1"/>
                  </a:moveTo>
                  <a:lnTo>
                    <a:pt x="1953" y="882"/>
                  </a:lnTo>
                  <a:lnTo>
                    <a:pt x="0" y="882"/>
                  </a:lnTo>
                  <a:cubicBezTo>
                    <a:pt x="262" y="3764"/>
                    <a:pt x="2572" y="6050"/>
                    <a:pt x="5430" y="6240"/>
                  </a:cubicBezTo>
                  <a:lnTo>
                    <a:pt x="5430" y="4621"/>
                  </a:lnTo>
                  <a:lnTo>
                    <a:pt x="4311" y="3502"/>
                  </a:lnTo>
                  <a:lnTo>
                    <a:pt x="5430" y="2359"/>
                  </a:lnTo>
                  <a:lnTo>
                    <a:pt x="5430" y="882"/>
                  </a:lnTo>
                  <a:lnTo>
                    <a:pt x="3691" y="882"/>
                  </a:lnTo>
                  <a:lnTo>
                    <a:pt x="281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4" name="Google Shape;11844;p164"/>
            <p:cNvSpPr/>
            <p:nvPr/>
          </p:nvSpPr>
          <p:spPr>
            <a:xfrm>
              <a:off x="1939376" y="4157845"/>
              <a:ext cx="159619" cy="187878"/>
            </a:xfrm>
            <a:custGeom>
              <a:avLst/>
              <a:gdLst/>
              <a:ahLst/>
              <a:cxnLst/>
              <a:rect l="l" t="t" r="r" b="b"/>
              <a:pathLst>
                <a:path w="5383" h="6336" extrusionOk="0">
                  <a:moveTo>
                    <a:pt x="1" y="1"/>
                  </a:moveTo>
                  <a:lnTo>
                    <a:pt x="1" y="1787"/>
                  </a:lnTo>
                  <a:lnTo>
                    <a:pt x="1120" y="2930"/>
                  </a:lnTo>
                  <a:lnTo>
                    <a:pt x="1" y="4049"/>
                  </a:lnTo>
                  <a:lnTo>
                    <a:pt x="1" y="5502"/>
                  </a:lnTo>
                  <a:lnTo>
                    <a:pt x="1763" y="5502"/>
                  </a:lnTo>
                  <a:lnTo>
                    <a:pt x="2596" y="6336"/>
                  </a:lnTo>
                  <a:lnTo>
                    <a:pt x="3430" y="5502"/>
                  </a:lnTo>
                  <a:lnTo>
                    <a:pt x="5383" y="5502"/>
                  </a:lnTo>
                  <a:cubicBezTo>
                    <a:pt x="5287" y="2573"/>
                    <a:pt x="2954" y="144"/>
                    <a:pt x="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45" name="Google Shape;11845;p164"/>
          <p:cNvSpPr/>
          <p:nvPr/>
        </p:nvSpPr>
        <p:spPr>
          <a:xfrm>
            <a:off x="1865273" y="3973330"/>
            <a:ext cx="272536" cy="343584"/>
          </a:xfrm>
          <a:custGeom>
            <a:avLst/>
            <a:gdLst/>
            <a:ahLst/>
            <a:cxnLst/>
            <a:rect l="l" t="t" r="r" b="b"/>
            <a:pathLst>
              <a:path w="9191" h="11587" extrusionOk="0">
                <a:moveTo>
                  <a:pt x="1680" y="1"/>
                </a:moveTo>
                <a:cubicBezTo>
                  <a:pt x="747" y="1"/>
                  <a:pt x="0" y="767"/>
                  <a:pt x="23" y="1679"/>
                </a:cubicBezTo>
                <a:cubicBezTo>
                  <a:pt x="46" y="2537"/>
                  <a:pt x="808" y="3251"/>
                  <a:pt x="1666" y="3251"/>
                </a:cubicBezTo>
                <a:lnTo>
                  <a:pt x="4262" y="3251"/>
                </a:lnTo>
                <a:lnTo>
                  <a:pt x="4262" y="6704"/>
                </a:lnTo>
                <a:lnTo>
                  <a:pt x="3309" y="6704"/>
                </a:lnTo>
                <a:lnTo>
                  <a:pt x="3309" y="5847"/>
                </a:lnTo>
                <a:cubicBezTo>
                  <a:pt x="3309" y="5013"/>
                  <a:pt x="2714" y="4323"/>
                  <a:pt x="1880" y="4204"/>
                </a:cubicBezTo>
                <a:cubicBezTo>
                  <a:pt x="1813" y="4196"/>
                  <a:pt x="1746" y="4192"/>
                  <a:pt x="1680" y="4192"/>
                </a:cubicBezTo>
                <a:cubicBezTo>
                  <a:pt x="747" y="4192"/>
                  <a:pt x="0" y="4959"/>
                  <a:pt x="23" y="5871"/>
                </a:cubicBezTo>
                <a:cubicBezTo>
                  <a:pt x="46" y="6752"/>
                  <a:pt x="808" y="7466"/>
                  <a:pt x="1666" y="7466"/>
                </a:cubicBezTo>
                <a:lnTo>
                  <a:pt x="4262" y="7466"/>
                </a:lnTo>
                <a:lnTo>
                  <a:pt x="4262" y="10919"/>
                </a:lnTo>
                <a:lnTo>
                  <a:pt x="3309" y="10919"/>
                </a:lnTo>
                <a:lnTo>
                  <a:pt x="3309" y="9991"/>
                </a:lnTo>
                <a:cubicBezTo>
                  <a:pt x="3309" y="9157"/>
                  <a:pt x="2714" y="8466"/>
                  <a:pt x="1880" y="8347"/>
                </a:cubicBezTo>
                <a:cubicBezTo>
                  <a:pt x="1813" y="8340"/>
                  <a:pt x="1746" y="8336"/>
                  <a:pt x="1680" y="8336"/>
                </a:cubicBezTo>
                <a:cubicBezTo>
                  <a:pt x="747" y="8336"/>
                  <a:pt x="0" y="9102"/>
                  <a:pt x="23" y="10014"/>
                </a:cubicBezTo>
                <a:cubicBezTo>
                  <a:pt x="46" y="10872"/>
                  <a:pt x="808" y="11586"/>
                  <a:pt x="1666" y="11586"/>
                </a:cubicBezTo>
                <a:lnTo>
                  <a:pt x="4928" y="11586"/>
                </a:lnTo>
                <a:lnTo>
                  <a:pt x="4928" y="9419"/>
                </a:lnTo>
                <a:lnTo>
                  <a:pt x="7500" y="9419"/>
                </a:lnTo>
                <a:cubicBezTo>
                  <a:pt x="8381" y="9419"/>
                  <a:pt x="9144" y="8705"/>
                  <a:pt x="9144" y="7823"/>
                </a:cubicBezTo>
                <a:cubicBezTo>
                  <a:pt x="9166" y="6924"/>
                  <a:pt x="8445" y="6172"/>
                  <a:pt x="7582" y="6172"/>
                </a:cubicBezTo>
                <a:cubicBezTo>
                  <a:pt x="7531" y="6172"/>
                  <a:pt x="7480" y="6175"/>
                  <a:pt x="7429" y="6180"/>
                </a:cubicBezTo>
                <a:cubicBezTo>
                  <a:pt x="6572" y="6228"/>
                  <a:pt x="5929" y="6942"/>
                  <a:pt x="5929" y="7823"/>
                </a:cubicBezTo>
                <a:lnTo>
                  <a:pt x="5929" y="8705"/>
                </a:lnTo>
                <a:lnTo>
                  <a:pt x="4976" y="8705"/>
                </a:lnTo>
                <a:lnTo>
                  <a:pt x="4976" y="5252"/>
                </a:lnTo>
                <a:lnTo>
                  <a:pt x="7524" y="5252"/>
                </a:lnTo>
                <a:cubicBezTo>
                  <a:pt x="8381" y="5252"/>
                  <a:pt x="9144" y="4561"/>
                  <a:pt x="9167" y="3680"/>
                </a:cubicBezTo>
                <a:cubicBezTo>
                  <a:pt x="9190" y="2755"/>
                  <a:pt x="8472" y="1987"/>
                  <a:pt x="7559" y="1987"/>
                </a:cubicBezTo>
                <a:cubicBezTo>
                  <a:pt x="7531" y="1987"/>
                  <a:pt x="7504" y="1988"/>
                  <a:pt x="7477" y="1989"/>
                </a:cubicBezTo>
                <a:cubicBezTo>
                  <a:pt x="6595" y="2013"/>
                  <a:pt x="5881" y="2751"/>
                  <a:pt x="5881" y="3608"/>
                </a:cubicBezTo>
                <a:lnTo>
                  <a:pt x="5881" y="4537"/>
                </a:lnTo>
                <a:lnTo>
                  <a:pt x="4928" y="4537"/>
                </a:lnTo>
                <a:lnTo>
                  <a:pt x="4928" y="12"/>
                </a:lnTo>
                <a:lnTo>
                  <a:pt x="4262" y="12"/>
                </a:lnTo>
                <a:lnTo>
                  <a:pt x="4262" y="2584"/>
                </a:lnTo>
                <a:lnTo>
                  <a:pt x="3309" y="2584"/>
                </a:lnTo>
                <a:lnTo>
                  <a:pt x="3309" y="1656"/>
                </a:lnTo>
                <a:cubicBezTo>
                  <a:pt x="3309" y="822"/>
                  <a:pt x="2714" y="131"/>
                  <a:pt x="1880" y="12"/>
                </a:cubicBezTo>
                <a:cubicBezTo>
                  <a:pt x="1813" y="4"/>
                  <a:pt x="1746" y="1"/>
                  <a:pt x="16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46" name="Google Shape;11846;p164"/>
          <p:cNvGrpSpPr/>
          <p:nvPr/>
        </p:nvGrpSpPr>
        <p:grpSpPr>
          <a:xfrm>
            <a:off x="2588365" y="3981455"/>
            <a:ext cx="322742" cy="298723"/>
            <a:chOff x="2959796" y="4133855"/>
            <a:chExt cx="322742" cy="298723"/>
          </a:xfrm>
        </p:grpSpPr>
        <p:sp>
          <p:nvSpPr>
            <p:cNvPr id="11847" name="Google Shape;11847;p164"/>
            <p:cNvSpPr/>
            <p:nvPr/>
          </p:nvSpPr>
          <p:spPr>
            <a:xfrm>
              <a:off x="2959796" y="4369004"/>
              <a:ext cx="63575" cy="63575"/>
            </a:xfrm>
            <a:custGeom>
              <a:avLst/>
              <a:gdLst/>
              <a:ahLst/>
              <a:cxnLst/>
              <a:rect l="l" t="t" r="r" b="b"/>
              <a:pathLst>
                <a:path w="2144" h="2144" extrusionOk="0">
                  <a:moveTo>
                    <a:pt x="1072" y="0"/>
                  </a:moveTo>
                  <a:cubicBezTo>
                    <a:pt x="477" y="0"/>
                    <a:pt x="1" y="477"/>
                    <a:pt x="1" y="1072"/>
                  </a:cubicBezTo>
                  <a:cubicBezTo>
                    <a:pt x="1" y="1667"/>
                    <a:pt x="477" y="2144"/>
                    <a:pt x="1072" y="2144"/>
                  </a:cubicBezTo>
                  <a:cubicBezTo>
                    <a:pt x="1668" y="2144"/>
                    <a:pt x="2144" y="1667"/>
                    <a:pt x="2144" y="1072"/>
                  </a:cubicBezTo>
                  <a:cubicBezTo>
                    <a:pt x="2144" y="477"/>
                    <a:pt x="1668" y="0"/>
                    <a:pt x="1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8" name="Google Shape;11848;p164"/>
            <p:cNvSpPr/>
            <p:nvPr/>
          </p:nvSpPr>
          <p:spPr>
            <a:xfrm>
              <a:off x="2959796" y="4289919"/>
              <a:ext cx="63575" cy="63575"/>
            </a:xfrm>
            <a:custGeom>
              <a:avLst/>
              <a:gdLst/>
              <a:ahLst/>
              <a:cxnLst/>
              <a:rect l="l" t="t" r="r" b="b"/>
              <a:pathLst>
                <a:path w="2144" h="2144" extrusionOk="0">
                  <a:moveTo>
                    <a:pt x="1072" y="0"/>
                  </a:moveTo>
                  <a:cubicBezTo>
                    <a:pt x="477" y="0"/>
                    <a:pt x="1" y="500"/>
                    <a:pt x="1" y="1072"/>
                  </a:cubicBezTo>
                  <a:cubicBezTo>
                    <a:pt x="1" y="1667"/>
                    <a:pt x="477" y="2144"/>
                    <a:pt x="1072" y="2144"/>
                  </a:cubicBezTo>
                  <a:cubicBezTo>
                    <a:pt x="1668" y="2144"/>
                    <a:pt x="2144" y="1667"/>
                    <a:pt x="2144" y="1072"/>
                  </a:cubicBezTo>
                  <a:cubicBezTo>
                    <a:pt x="2144" y="500"/>
                    <a:pt x="1668" y="0"/>
                    <a:pt x="1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9" name="Google Shape;11849;p164"/>
            <p:cNvSpPr/>
            <p:nvPr/>
          </p:nvSpPr>
          <p:spPr>
            <a:xfrm>
              <a:off x="2959796" y="4212228"/>
              <a:ext cx="63575" cy="63575"/>
            </a:xfrm>
            <a:custGeom>
              <a:avLst/>
              <a:gdLst/>
              <a:ahLst/>
              <a:cxnLst/>
              <a:rect l="l" t="t" r="r" b="b"/>
              <a:pathLst>
                <a:path w="2144" h="2144" extrusionOk="0">
                  <a:moveTo>
                    <a:pt x="1072" y="1"/>
                  </a:moveTo>
                  <a:cubicBezTo>
                    <a:pt x="477" y="1"/>
                    <a:pt x="1" y="501"/>
                    <a:pt x="1" y="1072"/>
                  </a:cubicBezTo>
                  <a:cubicBezTo>
                    <a:pt x="1" y="1668"/>
                    <a:pt x="477" y="2144"/>
                    <a:pt x="1072" y="2144"/>
                  </a:cubicBezTo>
                  <a:cubicBezTo>
                    <a:pt x="1668" y="2144"/>
                    <a:pt x="2144" y="1668"/>
                    <a:pt x="2144" y="1072"/>
                  </a:cubicBezTo>
                  <a:cubicBezTo>
                    <a:pt x="2144" y="501"/>
                    <a:pt x="1668" y="1"/>
                    <a:pt x="1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0" name="Google Shape;11850;p164"/>
            <p:cNvSpPr/>
            <p:nvPr/>
          </p:nvSpPr>
          <p:spPr>
            <a:xfrm>
              <a:off x="3045938" y="4369004"/>
              <a:ext cx="63605" cy="63575"/>
            </a:xfrm>
            <a:custGeom>
              <a:avLst/>
              <a:gdLst/>
              <a:ahLst/>
              <a:cxnLst/>
              <a:rect l="l" t="t" r="r" b="b"/>
              <a:pathLst>
                <a:path w="2145" h="2144" extrusionOk="0">
                  <a:moveTo>
                    <a:pt x="1073" y="0"/>
                  </a:moveTo>
                  <a:cubicBezTo>
                    <a:pt x="477" y="0"/>
                    <a:pt x="1" y="477"/>
                    <a:pt x="1" y="1072"/>
                  </a:cubicBezTo>
                  <a:cubicBezTo>
                    <a:pt x="1" y="1667"/>
                    <a:pt x="477" y="2144"/>
                    <a:pt x="1073" y="2144"/>
                  </a:cubicBezTo>
                  <a:cubicBezTo>
                    <a:pt x="1668" y="2144"/>
                    <a:pt x="2144" y="1667"/>
                    <a:pt x="2144" y="1072"/>
                  </a:cubicBezTo>
                  <a:cubicBezTo>
                    <a:pt x="2144" y="477"/>
                    <a:pt x="1668" y="0"/>
                    <a:pt x="10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1" name="Google Shape;11851;p164"/>
            <p:cNvSpPr/>
            <p:nvPr/>
          </p:nvSpPr>
          <p:spPr>
            <a:xfrm>
              <a:off x="3045938" y="4289919"/>
              <a:ext cx="63605" cy="63575"/>
            </a:xfrm>
            <a:custGeom>
              <a:avLst/>
              <a:gdLst/>
              <a:ahLst/>
              <a:cxnLst/>
              <a:rect l="l" t="t" r="r" b="b"/>
              <a:pathLst>
                <a:path w="2145" h="2144" extrusionOk="0">
                  <a:moveTo>
                    <a:pt x="1073" y="0"/>
                  </a:moveTo>
                  <a:cubicBezTo>
                    <a:pt x="477" y="0"/>
                    <a:pt x="1" y="500"/>
                    <a:pt x="1" y="1072"/>
                  </a:cubicBezTo>
                  <a:cubicBezTo>
                    <a:pt x="1" y="1667"/>
                    <a:pt x="477" y="2144"/>
                    <a:pt x="1073" y="2144"/>
                  </a:cubicBezTo>
                  <a:cubicBezTo>
                    <a:pt x="1668" y="2144"/>
                    <a:pt x="2144" y="1667"/>
                    <a:pt x="2144" y="1072"/>
                  </a:cubicBezTo>
                  <a:cubicBezTo>
                    <a:pt x="2144" y="500"/>
                    <a:pt x="1668" y="0"/>
                    <a:pt x="10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2" name="Google Shape;11852;p164"/>
            <p:cNvSpPr/>
            <p:nvPr/>
          </p:nvSpPr>
          <p:spPr>
            <a:xfrm>
              <a:off x="3132821" y="4369004"/>
              <a:ext cx="63575" cy="63575"/>
            </a:xfrm>
            <a:custGeom>
              <a:avLst/>
              <a:gdLst/>
              <a:ahLst/>
              <a:cxnLst/>
              <a:rect l="l" t="t" r="r" b="b"/>
              <a:pathLst>
                <a:path w="2144" h="2144" extrusionOk="0">
                  <a:moveTo>
                    <a:pt x="1072" y="0"/>
                  </a:moveTo>
                  <a:cubicBezTo>
                    <a:pt x="476" y="0"/>
                    <a:pt x="0" y="477"/>
                    <a:pt x="0" y="1072"/>
                  </a:cubicBezTo>
                  <a:cubicBezTo>
                    <a:pt x="0" y="1667"/>
                    <a:pt x="476" y="2144"/>
                    <a:pt x="1072" y="2144"/>
                  </a:cubicBezTo>
                  <a:cubicBezTo>
                    <a:pt x="1667" y="2144"/>
                    <a:pt x="2143" y="1667"/>
                    <a:pt x="2143" y="1072"/>
                  </a:cubicBezTo>
                  <a:cubicBezTo>
                    <a:pt x="2143" y="477"/>
                    <a:pt x="1667" y="0"/>
                    <a:pt x="1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3" name="Google Shape;11853;p164"/>
            <p:cNvSpPr/>
            <p:nvPr/>
          </p:nvSpPr>
          <p:spPr>
            <a:xfrm>
              <a:off x="3132821" y="4289919"/>
              <a:ext cx="63575" cy="63575"/>
            </a:xfrm>
            <a:custGeom>
              <a:avLst/>
              <a:gdLst/>
              <a:ahLst/>
              <a:cxnLst/>
              <a:rect l="l" t="t" r="r" b="b"/>
              <a:pathLst>
                <a:path w="2144" h="2144" extrusionOk="0">
                  <a:moveTo>
                    <a:pt x="1072" y="0"/>
                  </a:moveTo>
                  <a:cubicBezTo>
                    <a:pt x="476" y="0"/>
                    <a:pt x="0" y="500"/>
                    <a:pt x="0" y="1072"/>
                  </a:cubicBezTo>
                  <a:cubicBezTo>
                    <a:pt x="0" y="1667"/>
                    <a:pt x="476" y="2144"/>
                    <a:pt x="1072" y="2144"/>
                  </a:cubicBezTo>
                  <a:cubicBezTo>
                    <a:pt x="1667" y="2144"/>
                    <a:pt x="2143" y="1667"/>
                    <a:pt x="2143" y="1072"/>
                  </a:cubicBezTo>
                  <a:cubicBezTo>
                    <a:pt x="2143" y="500"/>
                    <a:pt x="1667" y="0"/>
                    <a:pt x="1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4" name="Google Shape;11854;p164"/>
            <p:cNvSpPr/>
            <p:nvPr/>
          </p:nvSpPr>
          <p:spPr>
            <a:xfrm>
              <a:off x="3132821" y="4212228"/>
              <a:ext cx="63575" cy="63575"/>
            </a:xfrm>
            <a:custGeom>
              <a:avLst/>
              <a:gdLst/>
              <a:ahLst/>
              <a:cxnLst/>
              <a:rect l="l" t="t" r="r" b="b"/>
              <a:pathLst>
                <a:path w="2144" h="2144" extrusionOk="0">
                  <a:moveTo>
                    <a:pt x="1072" y="1"/>
                  </a:moveTo>
                  <a:cubicBezTo>
                    <a:pt x="476" y="1"/>
                    <a:pt x="0" y="501"/>
                    <a:pt x="0" y="1072"/>
                  </a:cubicBezTo>
                  <a:cubicBezTo>
                    <a:pt x="0" y="1668"/>
                    <a:pt x="476" y="2144"/>
                    <a:pt x="1072" y="2144"/>
                  </a:cubicBezTo>
                  <a:cubicBezTo>
                    <a:pt x="1667" y="2144"/>
                    <a:pt x="2143" y="1668"/>
                    <a:pt x="2143" y="1072"/>
                  </a:cubicBezTo>
                  <a:cubicBezTo>
                    <a:pt x="2143" y="501"/>
                    <a:pt x="1667" y="1"/>
                    <a:pt x="1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5" name="Google Shape;11855;p164"/>
            <p:cNvSpPr/>
            <p:nvPr/>
          </p:nvSpPr>
          <p:spPr>
            <a:xfrm>
              <a:off x="3218963" y="4369004"/>
              <a:ext cx="63575" cy="63575"/>
            </a:xfrm>
            <a:custGeom>
              <a:avLst/>
              <a:gdLst/>
              <a:ahLst/>
              <a:cxnLst/>
              <a:rect l="l" t="t" r="r" b="b"/>
              <a:pathLst>
                <a:path w="2144" h="2144" extrusionOk="0">
                  <a:moveTo>
                    <a:pt x="1072" y="0"/>
                  </a:moveTo>
                  <a:cubicBezTo>
                    <a:pt x="477" y="0"/>
                    <a:pt x="0" y="477"/>
                    <a:pt x="0" y="1072"/>
                  </a:cubicBezTo>
                  <a:cubicBezTo>
                    <a:pt x="0" y="1667"/>
                    <a:pt x="477" y="2144"/>
                    <a:pt x="1072" y="2144"/>
                  </a:cubicBezTo>
                  <a:cubicBezTo>
                    <a:pt x="1667" y="2144"/>
                    <a:pt x="2144" y="1667"/>
                    <a:pt x="2144" y="1072"/>
                  </a:cubicBezTo>
                  <a:cubicBezTo>
                    <a:pt x="2144" y="477"/>
                    <a:pt x="1667" y="0"/>
                    <a:pt x="1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6" name="Google Shape;11856;p164"/>
            <p:cNvSpPr/>
            <p:nvPr/>
          </p:nvSpPr>
          <p:spPr>
            <a:xfrm>
              <a:off x="3218963" y="4289919"/>
              <a:ext cx="63575" cy="63575"/>
            </a:xfrm>
            <a:custGeom>
              <a:avLst/>
              <a:gdLst/>
              <a:ahLst/>
              <a:cxnLst/>
              <a:rect l="l" t="t" r="r" b="b"/>
              <a:pathLst>
                <a:path w="2144" h="2144" extrusionOk="0">
                  <a:moveTo>
                    <a:pt x="1072" y="0"/>
                  </a:moveTo>
                  <a:cubicBezTo>
                    <a:pt x="477" y="0"/>
                    <a:pt x="0" y="500"/>
                    <a:pt x="0" y="1072"/>
                  </a:cubicBezTo>
                  <a:cubicBezTo>
                    <a:pt x="0" y="1667"/>
                    <a:pt x="477" y="2144"/>
                    <a:pt x="1072" y="2144"/>
                  </a:cubicBezTo>
                  <a:cubicBezTo>
                    <a:pt x="1667" y="2144"/>
                    <a:pt x="2144" y="1667"/>
                    <a:pt x="2144" y="1072"/>
                  </a:cubicBezTo>
                  <a:cubicBezTo>
                    <a:pt x="2144" y="500"/>
                    <a:pt x="1667" y="0"/>
                    <a:pt x="1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7" name="Google Shape;11857;p164"/>
            <p:cNvSpPr/>
            <p:nvPr/>
          </p:nvSpPr>
          <p:spPr>
            <a:xfrm>
              <a:off x="3218963" y="4212228"/>
              <a:ext cx="63575" cy="63575"/>
            </a:xfrm>
            <a:custGeom>
              <a:avLst/>
              <a:gdLst/>
              <a:ahLst/>
              <a:cxnLst/>
              <a:rect l="l" t="t" r="r" b="b"/>
              <a:pathLst>
                <a:path w="2144" h="2144" extrusionOk="0">
                  <a:moveTo>
                    <a:pt x="1072" y="1"/>
                  </a:moveTo>
                  <a:cubicBezTo>
                    <a:pt x="477" y="1"/>
                    <a:pt x="0" y="501"/>
                    <a:pt x="0" y="1072"/>
                  </a:cubicBezTo>
                  <a:cubicBezTo>
                    <a:pt x="0" y="1668"/>
                    <a:pt x="477" y="2144"/>
                    <a:pt x="1072" y="2144"/>
                  </a:cubicBezTo>
                  <a:cubicBezTo>
                    <a:pt x="1667" y="2144"/>
                    <a:pt x="2144" y="1668"/>
                    <a:pt x="2144" y="1072"/>
                  </a:cubicBezTo>
                  <a:cubicBezTo>
                    <a:pt x="2144" y="501"/>
                    <a:pt x="1667" y="1"/>
                    <a:pt x="1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8" name="Google Shape;11858;p164"/>
            <p:cNvSpPr/>
            <p:nvPr/>
          </p:nvSpPr>
          <p:spPr>
            <a:xfrm>
              <a:off x="3218963" y="4133855"/>
              <a:ext cx="63575" cy="63575"/>
            </a:xfrm>
            <a:custGeom>
              <a:avLst/>
              <a:gdLst/>
              <a:ahLst/>
              <a:cxnLst/>
              <a:rect l="l" t="t" r="r" b="b"/>
              <a:pathLst>
                <a:path w="2144" h="2144" extrusionOk="0">
                  <a:moveTo>
                    <a:pt x="1072" y="0"/>
                  </a:moveTo>
                  <a:cubicBezTo>
                    <a:pt x="477" y="0"/>
                    <a:pt x="0" y="477"/>
                    <a:pt x="0" y="1072"/>
                  </a:cubicBezTo>
                  <a:cubicBezTo>
                    <a:pt x="0" y="1667"/>
                    <a:pt x="477" y="2144"/>
                    <a:pt x="1072" y="2144"/>
                  </a:cubicBezTo>
                  <a:cubicBezTo>
                    <a:pt x="1667" y="2144"/>
                    <a:pt x="2144" y="1667"/>
                    <a:pt x="2144" y="1072"/>
                  </a:cubicBezTo>
                  <a:cubicBezTo>
                    <a:pt x="2144" y="477"/>
                    <a:pt x="1667" y="0"/>
                    <a:pt x="1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59" name="Google Shape;11859;p164"/>
          <p:cNvSpPr/>
          <p:nvPr/>
        </p:nvSpPr>
        <p:spPr>
          <a:xfrm>
            <a:off x="3272838" y="3977687"/>
            <a:ext cx="341093" cy="341093"/>
          </a:xfrm>
          <a:custGeom>
            <a:avLst/>
            <a:gdLst/>
            <a:ahLst/>
            <a:cxnLst/>
            <a:rect l="l" t="t" r="r" b="b"/>
            <a:pathLst>
              <a:path w="11503" h="11503" extrusionOk="0">
                <a:moveTo>
                  <a:pt x="0" y="1"/>
                </a:moveTo>
                <a:lnTo>
                  <a:pt x="0" y="11503"/>
                </a:lnTo>
                <a:lnTo>
                  <a:pt x="11503" y="11503"/>
                </a:lnTo>
                <a:lnTo>
                  <a:pt x="11503" y="10265"/>
                </a:lnTo>
                <a:lnTo>
                  <a:pt x="10836" y="10265"/>
                </a:lnTo>
                <a:lnTo>
                  <a:pt x="10836" y="10360"/>
                </a:lnTo>
                <a:lnTo>
                  <a:pt x="10836" y="10908"/>
                </a:lnTo>
                <a:lnTo>
                  <a:pt x="691" y="10908"/>
                </a:lnTo>
                <a:lnTo>
                  <a:pt x="691" y="9955"/>
                </a:lnTo>
                <a:lnTo>
                  <a:pt x="2072" y="9026"/>
                </a:lnTo>
                <a:cubicBezTo>
                  <a:pt x="2243" y="9154"/>
                  <a:pt x="2490" y="9244"/>
                  <a:pt x="2746" y="9244"/>
                </a:cubicBezTo>
                <a:cubicBezTo>
                  <a:pt x="2775" y="9244"/>
                  <a:pt x="2805" y="9243"/>
                  <a:pt x="2834" y="9240"/>
                </a:cubicBezTo>
                <a:cubicBezTo>
                  <a:pt x="3334" y="9169"/>
                  <a:pt x="3739" y="8788"/>
                  <a:pt x="3787" y="8288"/>
                </a:cubicBezTo>
                <a:cubicBezTo>
                  <a:pt x="3811" y="8002"/>
                  <a:pt x="3739" y="7740"/>
                  <a:pt x="3620" y="7526"/>
                </a:cubicBezTo>
                <a:lnTo>
                  <a:pt x="4049" y="6788"/>
                </a:lnTo>
                <a:cubicBezTo>
                  <a:pt x="4144" y="6811"/>
                  <a:pt x="4239" y="6811"/>
                  <a:pt x="4335" y="6811"/>
                </a:cubicBezTo>
                <a:cubicBezTo>
                  <a:pt x="4596" y="6811"/>
                  <a:pt x="4835" y="6740"/>
                  <a:pt x="5001" y="6549"/>
                </a:cubicBezTo>
                <a:lnTo>
                  <a:pt x="5644" y="7002"/>
                </a:lnTo>
                <a:cubicBezTo>
                  <a:pt x="5597" y="7145"/>
                  <a:pt x="5597" y="7288"/>
                  <a:pt x="5644" y="7454"/>
                </a:cubicBezTo>
                <a:cubicBezTo>
                  <a:pt x="5716" y="7859"/>
                  <a:pt x="6049" y="8193"/>
                  <a:pt x="6478" y="8264"/>
                </a:cubicBezTo>
                <a:cubicBezTo>
                  <a:pt x="6531" y="8272"/>
                  <a:pt x="6584" y="8276"/>
                  <a:pt x="6636" y="8276"/>
                </a:cubicBezTo>
                <a:cubicBezTo>
                  <a:pt x="7215" y="8276"/>
                  <a:pt x="7716" y="7806"/>
                  <a:pt x="7716" y="7216"/>
                </a:cubicBezTo>
                <a:cubicBezTo>
                  <a:pt x="7716" y="7026"/>
                  <a:pt x="7692" y="6883"/>
                  <a:pt x="7597" y="6764"/>
                </a:cubicBezTo>
                <a:lnTo>
                  <a:pt x="8169" y="6145"/>
                </a:lnTo>
                <a:cubicBezTo>
                  <a:pt x="8289" y="6196"/>
                  <a:pt x="8434" y="6235"/>
                  <a:pt x="8585" y="6235"/>
                </a:cubicBezTo>
                <a:cubicBezTo>
                  <a:pt x="8644" y="6235"/>
                  <a:pt x="8704" y="6229"/>
                  <a:pt x="8764" y="6216"/>
                </a:cubicBezTo>
                <a:cubicBezTo>
                  <a:pt x="9240" y="6168"/>
                  <a:pt x="9621" y="5787"/>
                  <a:pt x="9693" y="5311"/>
                </a:cubicBezTo>
                <a:cubicBezTo>
                  <a:pt x="9717" y="4978"/>
                  <a:pt x="9621" y="4668"/>
                  <a:pt x="9407" y="4478"/>
                </a:cubicBezTo>
                <a:lnTo>
                  <a:pt x="9836" y="3882"/>
                </a:lnTo>
                <a:cubicBezTo>
                  <a:pt x="9907" y="3894"/>
                  <a:pt x="9979" y="3900"/>
                  <a:pt x="10056" y="3900"/>
                </a:cubicBezTo>
                <a:cubicBezTo>
                  <a:pt x="10133" y="3900"/>
                  <a:pt x="10217" y="3894"/>
                  <a:pt x="10312" y="3882"/>
                </a:cubicBezTo>
                <a:cubicBezTo>
                  <a:pt x="10717" y="3787"/>
                  <a:pt x="11050" y="3454"/>
                  <a:pt x="11145" y="3049"/>
                </a:cubicBezTo>
                <a:cubicBezTo>
                  <a:pt x="11277" y="2391"/>
                  <a:pt x="10762" y="1773"/>
                  <a:pt x="10121" y="1773"/>
                </a:cubicBezTo>
                <a:cubicBezTo>
                  <a:pt x="10067" y="1773"/>
                  <a:pt x="10011" y="1777"/>
                  <a:pt x="9955" y="1787"/>
                </a:cubicBezTo>
                <a:cubicBezTo>
                  <a:pt x="9478" y="1858"/>
                  <a:pt x="9097" y="2239"/>
                  <a:pt x="9026" y="2739"/>
                </a:cubicBezTo>
                <a:cubicBezTo>
                  <a:pt x="9002" y="3049"/>
                  <a:pt x="9097" y="3311"/>
                  <a:pt x="9264" y="3525"/>
                </a:cubicBezTo>
                <a:lnTo>
                  <a:pt x="8859" y="4144"/>
                </a:lnTo>
                <a:cubicBezTo>
                  <a:pt x="8788" y="4120"/>
                  <a:pt x="8693" y="4120"/>
                  <a:pt x="8645" y="4120"/>
                </a:cubicBezTo>
                <a:cubicBezTo>
                  <a:pt x="8050" y="4120"/>
                  <a:pt x="7573" y="4597"/>
                  <a:pt x="7573" y="5192"/>
                </a:cubicBezTo>
                <a:cubicBezTo>
                  <a:pt x="7573" y="5359"/>
                  <a:pt x="7621" y="5549"/>
                  <a:pt x="7692" y="5692"/>
                </a:cubicBezTo>
                <a:lnTo>
                  <a:pt x="7145" y="6288"/>
                </a:lnTo>
                <a:cubicBezTo>
                  <a:pt x="7002" y="6192"/>
                  <a:pt x="6835" y="6168"/>
                  <a:pt x="6668" y="6168"/>
                </a:cubicBezTo>
                <a:cubicBezTo>
                  <a:pt x="6406" y="6168"/>
                  <a:pt x="6168" y="6264"/>
                  <a:pt x="5954" y="6430"/>
                </a:cubicBezTo>
                <a:lnTo>
                  <a:pt x="5335" y="6002"/>
                </a:lnTo>
                <a:cubicBezTo>
                  <a:pt x="5359" y="5883"/>
                  <a:pt x="5359" y="5764"/>
                  <a:pt x="5335" y="5645"/>
                </a:cubicBezTo>
                <a:cubicBezTo>
                  <a:pt x="5287" y="5168"/>
                  <a:pt x="4882" y="4763"/>
                  <a:pt x="4382" y="4716"/>
                </a:cubicBezTo>
                <a:cubicBezTo>
                  <a:pt x="4344" y="4711"/>
                  <a:pt x="4306" y="4709"/>
                  <a:pt x="4269" y="4709"/>
                </a:cubicBezTo>
                <a:cubicBezTo>
                  <a:pt x="3698" y="4709"/>
                  <a:pt x="3215" y="5206"/>
                  <a:pt x="3215" y="5787"/>
                </a:cubicBezTo>
                <a:cubicBezTo>
                  <a:pt x="3215" y="6049"/>
                  <a:pt x="3310" y="6264"/>
                  <a:pt x="3453" y="6478"/>
                </a:cubicBezTo>
                <a:lnTo>
                  <a:pt x="3049" y="7145"/>
                </a:lnTo>
                <a:cubicBezTo>
                  <a:pt x="2953" y="7121"/>
                  <a:pt x="2834" y="7097"/>
                  <a:pt x="2715" y="7097"/>
                </a:cubicBezTo>
                <a:cubicBezTo>
                  <a:pt x="2120" y="7097"/>
                  <a:pt x="1643" y="7573"/>
                  <a:pt x="1643" y="8169"/>
                </a:cubicBezTo>
                <a:cubicBezTo>
                  <a:pt x="1643" y="8240"/>
                  <a:pt x="1643" y="8336"/>
                  <a:pt x="1667" y="8431"/>
                </a:cubicBezTo>
                <a:lnTo>
                  <a:pt x="691" y="9074"/>
                </a:lnTo>
                <a:lnTo>
                  <a:pt x="691" y="691"/>
                </a:lnTo>
                <a:lnTo>
                  <a:pt x="1239" y="691"/>
                </a:lnTo>
                <a:lnTo>
                  <a:pt x="123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60" name="Google Shape;11860;p164"/>
          <p:cNvGrpSpPr/>
          <p:nvPr/>
        </p:nvGrpSpPr>
        <p:grpSpPr>
          <a:xfrm>
            <a:off x="4042436" y="3978232"/>
            <a:ext cx="341096" cy="341809"/>
            <a:chOff x="4118636" y="4140201"/>
            <a:chExt cx="341096" cy="341809"/>
          </a:xfrm>
        </p:grpSpPr>
        <p:sp>
          <p:nvSpPr>
            <p:cNvPr id="11861" name="Google Shape;11861;p164"/>
            <p:cNvSpPr/>
            <p:nvPr/>
          </p:nvSpPr>
          <p:spPr>
            <a:xfrm>
              <a:off x="4181471" y="4203065"/>
              <a:ext cx="98891" cy="211867"/>
            </a:xfrm>
            <a:custGeom>
              <a:avLst/>
              <a:gdLst/>
              <a:ahLst/>
              <a:cxnLst/>
              <a:rect l="l" t="t" r="r" b="b"/>
              <a:pathLst>
                <a:path w="3335" h="7145" extrusionOk="0">
                  <a:moveTo>
                    <a:pt x="3335" y="0"/>
                  </a:moveTo>
                  <a:cubicBezTo>
                    <a:pt x="1453" y="167"/>
                    <a:pt x="1" y="1715"/>
                    <a:pt x="1" y="3620"/>
                  </a:cubicBezTo>
                  <a:cubicBezTo>
                    <a:pt x="1" y="5287"/>
                    <a:pt x="1096" y="6692"/>
                    <a:pt x="2620" y="7144"/>
                  </a:cubicBezTo>
                  <a:lnTo>
                    <a:pt x="3335" y="3596"/>
                  </a:lnTo>
                  <a:lnTo>
                    <a:pt x="333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2" name="Google Shape;11862;p164"/>
            <p:cNvSpPr/>
            <p:nvPr/>
          </p:nvSpPr>
          <p:spPr>
            <a:xfrm>
              <a:off x="4277517" y="4327341"/>
              <a:ext cx="95362" cy="91834"/>
            </a:xfrm>
            <a:custGeom>
              <a:avLst/>
              <a:gdLst/>
              <a:ahLst/>
              <a:cxnLst/>
              <a:rect l="l" t="t" r="r" b="b"/>
              <a:pathLst>
                <a:path w="3216" h="3097" extrusionOk="0">
                  <a:moveTo>
                    <a:pt x="620" y="0"/>
                  </a:moveTo>
                  <a:lnTo>
                    <a:pt x="0" y="3072"/>
                  </a:lnTo>
                  <a:cubicBezTo>
                    <a:pt x="119" y="3072"/>
                    <a:pt x="262" y="3096"/>
                    <a:pt x="381" y="3096"/>
                  </a:cubicBezTo>
                  <a:cubicBezTo>
                    <a:pt x="1548" y="3096"/>
                    <a:pt x="2572" y="2596"/>
                    <a:pt x="3215" y="1787"/>
                  </a:cubicBezTo>
                  <a:lnTo>
                    <a:pt x="62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3" name="Google Shape;11863;p164"/>
            <p:cNvSpPr/>
            <p:nvPr/>
          </p:nvSpPr>
          <p:spPr>
            <a:xfrm>
              <a:off x="4298689" y="4140201"/>
              <a:ext cx="161043" cy="258481"/>
            </a:xfrm>
            <a:custGeom>
              <a:avLst/>
              <a:gdLst/>
              <a:ahLst/>
              <a:cxnLst/>
              <a:rect l="l" t="t" r="r" b="b"/>
              <a:pathLst>
                <a:path w="5431" h="8717" extrusionOk="0">
                  <a:moveTo>
                    <a:pt x="1" y="1"/>
                  </a:moveTo>
                  <a:lnTo>
                    <a:pt x="1" y="1429"/>
                  </a:lnTo>
                  <a:lnTo>
                    <a:pt x="25" y="1429"/>
                  </a:lnTo>
                  <a:cubicBezTo>
                    <a:pt x="2263" y="1620"/>
                    <a:pt x="4025" y="3478"/>
                    <a:pt x="4025" y="5740"/>
                  </a:cubicBezTo>
                  <a:cubicBezTo>
                    <a:pt x="4025" y="6550"/>
                    <a:pt x="3811" y="7264"/>
                    <a:pt x="3430" y="7907"/>
                  </a:cubicBezTo>
                  <a:lnTo>
                    <a:pt x="4573" y="8717"/>
                  </a:lnTo>
                  <a:cubicBezTo>
                    <a:pt x="5121" y="7836"/>
                    <a:pt x="5431" y="6812"/>
                    <a:pt x="5431" y="5740"/>
                  </a:cubicBezTo>
                  <a:cubicBezTo>
                    <a:pt x="5431" y="4192"/>
                    <a:pt x="4835" y="2763"/>
                    <a:pt x="3716" y="1668"/>
                  </a:cubicBezTo>
                  <a:cubicBezTo>
                    <a:pt x="2716" y="667"/>
                    <a:pt x="1406" y="72"/>
                    <a:pt x="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4" name="Google Shape;11864;p164"/>
            <p:cNvSpPr/>
            <p:nvPr/>
          </p:nvSpPr>
          <p:spPr>
            <a:xfrm>
              <a:off x="4266219" y="4391599"/>
              <a:ext cx="158908" cy="90410"/>
            </a:xfrm>
            <a:custGeom>
              <a:avLst/>
              <a:gdLst/>
              <a:ahLst/>
              <a:cxnLst/>
              <a:rect l="l" t="t" r="r" b="b"/>
              <a:pathLst>
                <a:path w="5359" h="3049" extrusionOk="0">
                  <a:moveTo>
                    <a:pt x="4168" y="1"/>
                  </a:moveTo>
                  <a:cubicBezTo>
                    <a:pt x="3358" y="1001"/>
                    <a:pt x="2144" y="1620"/>
                    <a:pt x="810" y="1620"/>
                  </a:cubicBezTo>
                  <a:cubicBezTo>
                    <a:pt x="620" y="1620"/>
                    <a:pt x="453" y="1620"/>
                    <a:pt x="262" y="1596"/>
                  </a:cubicBezTo>
                  <a:lnTo>
                    <a:pt x="0" y="2977"/>
                  </a:lnTo>
                  <a:cubicBezTo>
                    <a:pt x="262" y="3025"/>
                    <a:pt x="524" y="3049"/>
                    <a:pt x="810" y="3049"/>
                  </a:cubicBezTo>
                  <a:cubicBezTo>
                    <a:pt x="2358" y="3049"/>
                    <a:pt x="3787" y="2453"/>
                    <a:pt x="4882" y="1358"/>
                  </a:cubicBezTo>
                  <a:cubicBezTo>
                    <a:pt x="5049" y="1167"/>
                    <a:pt x="5216" y="1001"/>
                    <a:pt x="5359" y="810"/>
                  </a:cubicBezTo>
                  <a:lnTo>
                    <a:pt x="416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5" name="Google Shape;11865;p164"/>
            <p:cNvSpPr/>
            <p:nvPr/>
          </p:nvSpPr>
          <p:spPr>
            <a:xfrm>
              <a:off x="4118636" y="4140913"/>
              <a:ext cx="160331" cy="335459"/>
            </a:xfrm>
            <a:custGeom>
              <a:avLst/>
              <a:gdLst/>
              <a:ahLst/>
              <a:cxnLst/>
              <a:rect l="l" t="t" r="r" b="b"/>
              <a:pathLst>
                <a:path w="5407" h="11313" extrusionOk="0">
                  <a:moveTo>
                    <a:pt x="5406" y="0"/>
                  </a:moveTo>
                  <a:cubicBezTo>
                    <a:pt x="4025" y="96"/>
                    <a:pt x="2715" y="667"/>
                    <a:pt x="1691" y="1667"/>
                  </a:cubicBezTo>
                  <a:cubicBezTo>
                    <a:pt x="619" y="2739"/>
                    <a:pt x="0" y="4216"/>
                    <a:pt x="0" y="5764"/>
                  </a:cubicBezTo>
                  <a:cubicBezTo>
                    <a:pt x="0" y="7311"/>
                    <a:pt x="596" y="8740"/>
                    <a:pt x="1691" y="9836"/>
                  </a:cubicBezTo>
                  <a:cubicBezTo>
                    <a:pt x="2429" y="10574"/>
                    <a:pt x="3334" y="11074"/>
                    <a:pt x="4287" y="11312"/>
                  </a:cubicBezTo>
                  <a:lnTo>
                    <a:pt x="4596" y="9931"/>
                  </a:lnTo>
                  <a:cubicBezTo>
                    <a:pt x="2763" y="9407"/>
                    <a:pt x="1429" y="7716"/>
                    <a:pt x="1429" y="5764"/>
                  </a:cubicBezTo>
                  <a:cubicBezTo>
                    <a:pt x="1429" y="3454"/>
                    <a:pt x="3191" y="1620"/>
                    <a:pt x="5406" y="1429"/>
                  </a:cubicBezTo>
                  <a:lnTo>
                    <a:pt x="54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6" name="Google Shape;11866;p164"/>
            <p:cNvSpPr/>
            <p:nvPr/>
          </p:nvSpPr>
          <p:spPr>
            <a:xfrm>
              <a:off x="4299401" y="4203065"/>
              <a:ext cx="98891" cy="161725"/>
            </a:xfrm>
            <a:custGeom>
              <a:avLst/>
              <a:gdLst/>
              <a:ahLst/>
              <a:cxnLst/>
              <a:rect l="l" t="t" r="r" b="b"/>
              <a:pathLst>
                <a:path w="3335" h="5454" extrusionOk="0">
                  <a:moveTo>
                    <a:pt x="1" y="0"/>
                  </a:moveTo>
                  <a:lnTo>
                    <a:pt x="1" y="3477"/>
                  </a:lnTo>
                  <a:lnTo>
                    <a:pt x="2858" y="5454"/>
                  </a:lnTo>
                  <a:cubicBezTo>
                    <a:pt x="3168" y="4906"/>
                    <a:pt x="3335" y="4311"/>
                    <a:pt x="3335" y="3668"/>
                  </a:cubicBezTo>
                  <a:cubicBezTo>
                    <a:pt x="3335" y="1715"/>
                    <a:pt x="1858" y="167"/>
                    <a:pt x="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7" name="Google Shape;11867;p164"/>
          <p:cNvGrpSpPr/>
          <p:nvPr/>
        </p:nvGrpSpPr>
        <p:grpSpPr>
          <a:xfrm>
            <a:off x="4781640" y="3977520"/>
            <a:ext cx="341839" cy="340411"/>
            <a:chOff x="4705440" y="4139489"/>
            <a:chExt cx="341839" cy="340411"/>
          </a:xfrm>
        </p:grpSpPr>
        <p:sp>
          <p:nvSpPr>
            <p:cNvPr id="11868" name="Google Shape;11868;p164"/>
            <p:cNvSpPr/>
            <p:nvPr/>
          </p:nvSpPr>
          <p:spPr>
            <a:xfrm>
              <a:off x="4705440" y="4139489"/>
              <a:ext cx="64998" cy="340411"/>
            </a:xfrm>
            <a:custGeom>
              <a:avLst/>
              <a:gdLst/>
              <a:ahLst/>
              <a:cxnLst/>
              <a:rect l="l" t="t" r="r" b="b"/>
              <a:pathLst>
                <a:path w="2192" h="11480" extrusionOk="0">
                  <a:moveTo>
                    <a:pt x="763" y="1"/>
                  </a:moveTo>
                  <a:lnTo>
                    <a:pt x="763" y="1358"/>
                  </a:lnTo>
                  <a:cubicBezTo>
                    <a:pt x="334" y="1525"/>
                    <a:pt x="1" y="1906"/>
                    <a:pt x="1" y="2382"/>
                  </a:cubicBezTo>
                  <a:cubicBezTo>
                    <a:pt x="1" y="2859"/>
                    <a:pt x="311" y="3240"/>
                    <a:pt x="763" y="3382"/>
                  </a:cubicBezTo>
                  <a:lnTo>
                    <a:pt x="763" y="4740"/>
                  </a:lnTo>
                  <a:cubicBezTo>
                    <a:pt x="334" y="4883"/>
                    <a:pt x="1" y="5264"/>
                    <a:pt x="1" y="5740"/>
                  </a:cubicBezTo>
                  <a:cubicBezTo>
                    <a:pt x="1" y="6216"/>
                    <a:pt x="311" y="6597"/>
                    <a:pt x="763" y="6740"/>
                  </a:cubicBezTo>
                  <a:lnTo>
                    <a:pt x="763" y="8098"/>
                  </a:lnTo>
                  <a:cubicBezTo>
                    <a:pt x="334" y="8241"/>
                    <a:pt x="1" y="8622"/>
                    <a:pt x="1" y="9098"/>
                  </a:cubicBezTo>
                  <a:cubicBezTo>
                    <a:pt x="1" y="9574"/>
                    <a:pt x="311" y="9955"/>
                    <a:pt x="763" y="10122"/>
                  </a:cubicBezTo>
                  <a:lnTo>
                    <a:pt x="763" y="11479"/>
                  </a:lnTo>
                  <a:lnTo>
                    <a:pt x="1430" y="11479"/>
                  </a:lnTo>
                  <a:lnTo>
                    <a:pt x="1430" y="10122"/>
                  </a:lnTo>
                  <a:cubicBezTo>
                    <a:pt x="1859" y="9955"/>
                    <a:pt x="2192" y="9574"/>
                    <a:pt x="2192" y="9098"/>
                  </a:cubicBezTo>
                  <a:cubicBezTo>
                    <a:pt x="2192" y="8622"/>
                    <a:pt x="1882" y="8241"/>
                    <a:pt x="1430" y="8098"/>
                  </a:cubicBezTo>
                  <a:lnTo>
                    <a:pt x="1430" y="6740"/>
                  </a:lnTo>
                  <a:cubicBezTo>
                    <a:pt x="1859" y="6597"/>
                    <a:pt x="2192" y="6216"/>
                    <a:pt x="2192" y="5740"/>
                  </a:cubicBezTo>
                  <a:cubicBezTo>
                    <a:pt x="2192" y="5264"/>
                    <a:pt x="1882" y="4883"/>
                    <a:pt x="1430" y="4740"/>
                  </a:cubicBezTo>
                  <a:lnTo>
                    <a:pt x="1430" y="3382"/>
                  </a:lnTo>
                  <a:cubicBezTo>
                    <a:pt x="1859" y="3240"/>
                    <a:pt x="2144" y="2859"/>
                    <a:pt x="2144" y="2382"/>
                  </a:cubicBezTo>
                  <a:cubicBezTo>
                    <a:pt x="2144" y="1906"/>
                    <a:pt x="1859" y="1525"/>
                    <a:pt x="1406" y="1358"/>
                  </a:cubicBezTo>
                  <a:lnTo>
                    <a:pt x="140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9" name="Google Shape;11869;p164"/>
            <p:cNvSpPr/>
            <p:nvPr/>
          </p:nvSpPr>
          <p:spPr>
            <a:xfrm>
              <a:off x="4784554" y="4174094"/>
              <a:ext cx="190695" cy="75584"/>
            </a:xfrm>
            <a:custGeom>
              <a:avLst/>
              <a:gdLst/>
              <a:ahLst/>
              <a:cxnLst/>
              <a:rect l="l" t="t" r="r" b="b"/>
              <a:pathLst>
                <a:path w="6431" h="2549" extrusionOk="0">
                  <a:moveTo>
                    <a:pt x="1096" y="1"/>
                  </a:moveTo>
                  <a:lnTo>
                    <a:pt x="0" y="1263"/>
                  </a:lnTo>
                  <a:lnTo>
                    <a:pt x="1072" y="2549"/>
                  </a:lnTo>
                  <a:lnTo>
                    <a:pt x="6430" y="2549"/>
                  </a:lnTo>
                  <a:lnTo>
                    <a:pt x="643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0" name="Google Shape;11870;p164"/>
            <p:cNvSpPr/>
            <p:nvPr/>
          </p:nvSpPr>
          <p:spPr>
            <a:xfrm>
              <a:off x="4994290" y="4174094"/>
              <a:ext cx="52989" cy="75584"/>
            </a:xfrm>
            <a:custGeom>
              <a:avLst/>
              <a:gdLst/>
              <a:ahLst/>
              <a:cxnLst/>
              <a:rect l="l" t="t" r="r" b="b"/>
              <a:pathLst>
                <a:path w="1787" h="2549" extrusionOk="0">
                  <a:moveTo>
                    <a:pt x="0" y="1"/>
                  </a:moveTo>
                  <a:lnTo>
                    <a:pt x="0" y="2549"/>
                  </a:lnTo>
                  <a:lnTo>
                    <a:pt x="1786" y="2549"/>
                  </a:lnTo>
                  <a:lnTo>
                    <a:pt x="178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1" name="Google Shape;11871;p164"/>
            <p:cNvSpPr/>
            <p:nvPr/>
          </p:nvSpPr>
          <p:spPr>
            <a:xfrm>
              <a:off x="4784554" y="4271564"/>
              <a:ext cx="190695" cy="76296"/>
            </a:xfrm>
            <a:custGeom>
              <a:avLst/>
              <a:gdLst/>
              <a:ahLst/>
              <a:cxnLst/>
              <a:rect l="l" t="t" r="r" b="b"/>
              <a:pathLst>
                <a:path w="6431" h="2573" extrusionOk="0">
                  <a:moveTo>
                    <a:pt x="1096" y="0"/>
                  </a:moveTo>
                  <a:lnTo>
                    <a:pt x="0" y="1286"/>
                  </a:lnTo>
                  <a:lnTo>
                    <a:pt x="1072" y="2572"/>
                  </a:lnTo>
                  <a:lnTo>
                    <a:pt x="6430" y="2572"/>
                  </a:lnTo>
                  <a:lnTo>
                    <a:pt x="643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2" name="Google Shape;11872;p164"/>
            <p:cNvSpPr/>
            <p:nvPr/>
          </p:nvSpPr>
          <p:spPr>
            <a:xfrm>
              <a:off x="4994972" y="4271564"/>
              <a:ext cx="52307" cy="76296"/>
            </a:xfrm>
            <a:custGeom>
              <a:avLst/>
              <a:gdLst/>
              <a:ahLst/>
              <a:cxnLst/>
              <a:rect l="l" t="t" r="r" b="b"/>
              <a:pathLst>
                <a:path w="1764" h="2573" extrusionOk="0">
                  <a:moveTo>
                    <a:pt x="1" y="0"/>
                  </a:moveTo>
                  <a:lnTo>
                    <a:pt x="1" y="2572"/>
                  </a:lnTo>
                  <a:lnTo>
                    <a:pt x="1763" y="2572"/>
                  </a:lnTo>
                  <a:lnTo>
                    <a:pt x="176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3" name="Google Shape;11873;p164"/>
            <p:cNvSpPr/>
            <p:nvPr/>
          </p:nvSpPr>
          <p:spPr>
            <a:xfrm>
              <a:off x="4784554" y="4371821"/>
              <a:ext cx="190695" cy="75584"/>
            </a:xfrm>
            <a:custGeom>
              <a:avLst/>
              <a:gdLst/>
              <a:ahLst/>
              <a:cxnLst/>
              <a:rect l="l" t="t" r="r" b="b"/>
              <a:pathLst>
                <a:path w="6431" h="2549" extrusionOk="0">
                  <a:moveTo>
                    <a:pt x="1096" y="1"/>
                  </a:moveTo>
                  <a:lnTo>
                    <a:pt x="0" y="1263"/>
                  </a:lnTo>
                  <a:lnTo>
                    <a:pt x="1072" y="2549"/>
                  </a:lnTo>
                  <a:lnTo>
                    <a:pt x="6430" y="2549"/>
                  </a:lnTo>
                  <a:lnTo>
                    <a:pt x="643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4" name="Google Shape;11874;p164"/>
            <p:cNvSpPr/>
            <p:nvPr/>
          </p:nvSpPr>
          <p:spPr>
            <a:xfrm>
              <a:off x="4994972" y="4371821"/>
              <a:ext cx="52307" cy="75584"/>
            </a:xfrm>
            <a:custGeom>
              <a:avLst/>
              <a:gdLst/>
              <a:ahLst/>
              <a:cxnLst/>
              <a:rect l="l" t="t" r="r" b="b"/>
              <a:pathLst>
                <a:path w="1764" h="2549" extrusionOk="0">
                  <a:moveTo>
                    <a:pt x="1" y="1"/>
                  </a:moveTo>
                  <a:lnTo>
                    <a:pt x="1" y="2549"/>
                  </a:lnTo>
                  <a:lnTo>
                    <a:pt x="1763" y="2549"/>
                  </a:lnTo>
                  <a:lnTo>
                    <a:pt x="176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75" name="Google Shape;11875;p164"/>
          <p:cNvGrpSpPr/>
          <p:nvPr/>
        </p:nvGrpSpPr>
        <p:grpSpPr>
          <a:xfrm>
            <a:off x="5518768" y="3976976"/>
            <a:ext cx="340384" cy="342520"/>
            <a:chOff x="5290168" y="4143730"/>
            <a:chExt cx="340384" cy="342520"/>
          </a:xfrm>
        </p:grpSpPr>
        <p:sp>
          <p:nvSpPr>
            <p:cNvPr id="11876" name="Google Shape;11876;p164"/>
            <p:cNvSpPr/>
            <p:nvPr/>
          </p:nvSpPr>
          <p:spPr>
            <a:xfrm>
              <a:off x="5428588" y="4143730"/>
              <a:ext cx="100996" cy="138448"/>
            </a:xfrm>
            <a:custGeom>
              <a:avLst/>
              <a:gdLst/>
              <a:ahLst/>
              <a:cxnLst/>
              <a:rect l="l" t="t" r="r" b="b"/>
              <a:pathLst>
                <a:path w="3406" h="4669" extrusionOk="0">
                  <a:moveTo>
                    <a:pt x="0" y="1"/>
                  </a:moveTo>
                  <a:lnTo>
                    <a:pt x="0" y="2644"/>
                  </a:lnTo>
                  <a:lnTo>
                    <a:pt x="1381" y="2644"/>
                  </a:lnTo>
                  <a:lnTo>
                    <a:pt x="1381" y="3311"/>
                  </a:lnTo>
                  <a:lnTo>
                    <a:pt x="1405" y="3311"/>
                  </a:lnTo>
                  <a:cubicBezTo>
                    <a:pt x="1405" y="3692"/>
                    <a:pt x="1095" y="4002"/>
                    <a:pt x="714" y="4002"/>
                  </a:cubicBezTo>
                  <a:lnTo>
                    <a:pt x="500" y="4002"/>
                  </a:lnTo>
                  <a:lnTo>
                    <a:pt x="500" y="4668"/>
                  </a:lnTo>
                  <a:lnTo>
                    <a:pt x="714" y="4668"/>
                  </a:lnTo>
                  <a:cubicBezTo>
                    <a:pt x="1453" y="4668"/>
                    <a:pt x="2048" y="4073"/>
                    <a:pt x="2048" y="3335"/>
                  </a:cubicBezTo>
                  <a:lnTo>
                    <a:pt x="2048" y="2644"/>
                  </a:lnTo>
                  <a:lnTo>
                    <a:pt x="3405" y="2644"/>
                  </a:lnTo>
                  <a:lnTo>
                    <a:pt x="340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7" name="Google Shape;11877;p164"/>
            <p:cNvSpPr/>
            <p:nvPr/>
          </p:nvSpPr>
          <p:spPr>
            <a:xfrm>
              <a:off x="5290168" y="4262371"/>
              <a:ext cx="134207" cy="103843"/>
            </a:xfrm>
            <a:custGeom>
              <a:avLst/>
              <a:gdLst/>
              <a:ahLst/>
              <a:cxnLst/>
              <a:rect l="l" t="t" r="r" b="b"/>
              <a:pathLst>
                <a:path w="4526" h="3502" extrusionOk="0">
                  <a:moveTo>
                    <a:pt x="1929" y="1429"/>
                  </a:moveTo>
                  <a:lnTo>
                    <a:pt x="1929" y="2096"/>
                  </a:lnTo>
                  <a:lnTo>
                    <a:pt x="1239" y="2096"/>
                  </a:lnTo>
                  <a:lnTo>
                    <a:pt x="1239" y="1429"/>
                  </a:lnTo>
                  <a:close/>
                  <a:moveTo>
                    <a:pt x="3239" y="1429"/>
                  </a:moveTo>
                  <a:lnTo>
                    <a:pt x="3239" y="2096"/>
                  </a:lnTo>
                  <a:lnTo>
                    <a:pt x="2549" y="2096"/>
                  </a:lnTo>
                  <a:lnTo>
                    <a:pt x="2549" y="1429"/>
                  </a:lnTo>
                  <a:close/>
                  <a:moveTo>
                    <a:pt x="0" y="1"/>
                  </a:moveTo>
                  <a:lnTo>
                    <a:pt x="0" y="3501"/>
                  </a:lnTo>
                  <a:lnTo>
                    <a:pt x="4525" y="3501"/>
                  </a:lnTo>
                  <a:lnTo>
                    <a:pt x="452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8" name="Google Shape;11878;p164"/>
            <p:cNvSpPr/>
            <p:nvPr/>
          </p:nvSpPr>
          <p:spPr>
            <a:xfrm>
              <a:off x="5429270" y="4347120"/>
              <a:ext cx="101026" cy="139130"/>
            </a:xfrm>
            <a:custGeom>
              <a:avLst/>
              <a:gdLst/>
              <a:ahLst/>
              <a:cxnLst/>
              <a:rect l="l" t="t" r="r" b="b"/>
              <a:pathLst>
                <a:path w="3407" h="4692" extrusionOk="0">
                  <a:moveTo>
                    <a:pt x="477" y="0"/>
                  </a:moveTo>
                  <a:lnTo>
                    <a:pt x="477" y="667"/>
                  </a:lnTo>
                  <a:lnTo>
                    <a:pt x="691" y="667"/>
                  </a:lnTo>
                  <a:cubicBezTo>
                    <a:pt x="1072" y="667"/>
                    <a:pt x="1382" y="977"/>
                    <a:pt x="1382" y="1358"/>
                  </a:cubicBezTo>
                  <a:lnTo>
                    <a:pt x="1382" y="2048"/>
                  </a:lnTo>
                  <a:lnTo>
                    <a:pt x="1" y="2048"/>
                  </a:lnTo>
                  <a:lnTo>
                    <a:pt x="1" y="4692"/>
                  </a:lnTo>
                  <a:lnTo>
                    <a:pt x="3406" y="4692"/>
                  </a:lnTo>
                  <a:lnTo>
                    <a:pt x="3406" y="2048"/>
                  </a:lnTo>
                  <a:lnTo>
                    <a:pt x="2049" y="2048"/>
                  </a:lnTo>
                  <a:lnTo>
                    <a:pt x="2049" y="1334"/>
                  </a:lnTo>
                  <a:lnTo>
                    <a:pt x="2025" y="1334"/>
                  </a:lnTo>
                  <a:cubicBezTo>
                    <a:pt x="2025" y="596"/>
                    <a:pt x="1430" y="0"/>
                    <a:pt x="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9" name="Google Shape;11879;p164"/>
            <p:cNvSpPr/>
            <p:nvPr/>
          </p:nvSpPr>
          <p:spPr>
            <a:xfrm>
              <a:off x="5443414" y="4275093"/>
              <a:ext cx="187137" cy="78401"/>
            </a:xfrm>
            <a:custGeom>
              <a:avLst/>
              <a:gdLst/>
              <a:ahLst/>
              <a:cxnLst/>
              <a:rect l="l" t="t" r="r" b="b"/>
              <a:pathLst>
                <a:path w="6311" h="2644" extrusionOk="0">
                  <a:moveTo>
                    <a:pt x="2929" y="0"/>
                  </a:moveTo>
                  <a:lnTo>
                    <a:pt x="2929" y="977"/>
                  </a:lnTo>
                  <a:lnTo>
                    <a:pt x="0" y="977"/>
                  </a:lnTo>
                  <a:lnTo>
                    <a:pt x="0" y="1667"/>
                  </a:lnTo>
                  <a:lnTo>
                    <a:pt x="2929" y="1667"/>
                  </a:lnTo>
                  <a:lnTo>
                    <a:pt x="2929" y="2644"/>
                  </a:lnTo>
                  <a:lnTo>
                    <a:pt x="6311" y="2644"/>
                  </a:lnTo>
                  <a:lnTo>
                    <a:pt x="631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0" name="Google Shape;11880;p164"/>
          <p:cNvGrpSpPr/>
          <p:nvPr/>
        </p:nvGrpSpPr>
        <p:grpSpPr>
          <a:xfrm>
            <a:off x="6248569" y="4009685"/>
            <a:ext cx="341126" cy="341837"/>
            <a:chOff x="5881923" y="4162085"/>
            <a:chExt cx="341126" cy="341837"/>
          </a:xfrm>
        </p:grpSpPr>
        <p:sp>
          <p:nvSpPr>
            <p:cNvPr id="11881" name="Google Shape;11881;p164"/>
            <p:cNvSpPr/>
            <p:nvPr/>
          </p:nvSpPr>
          <p:spPr>
            <a:xfrm>
              <a:off x="6062718" y="4163508"/>
              <a:ext cx="160331" cy="213290"/>
            </a:xfrm>
            <a:custGeom>
              <a:avLst/>
              <a:gdLst/>
              <a:ahLst/>
              <a:cxnLst/>
              <a:rect l="l" t="t" r="r" b="b"/>
              <a:pathLst>
                <a:path w="5407" h="7193" extrusionOk="0">
                  <a:moveTo>
                    <a:pt x="0" y="1"/>
                  </a:moveTo>
                  <a:lnTo>
                    <a:pt x="0" y="1072"/>
                  </a:lnTo>
                  <a:cubicBezTo>
                    <a:pt x="56" y="1067"/>
                    <a:pt x="111" y="1064"/>
                    <a:pt x="166" y="1064"/>
                  </a:cubicBezTo>
                  <a:cubicBezTo>
                    <a:pt x="1050" y="1064"/>
                    <a:pt x="1810" y="1772"/>
                    <a:pt x="1810" y="2692"/>
                  </a:cubicBezTo>
                  <a:cubicBezTo>
                    <a:pt x="1810" y="3591"/>
                    <a:pt x="1045" y="4343"/>
                    <a:pt x="157" y="4343"/>
                  </a:cubicBezTo>
                  <a:cubicBezTo>
                    <a:pt x="105" y="4343"/>
                    <a:pt x="53" y="4340"/>
                    <a:pt x="0" y="4335"/>
                  </a:cubicBezTo>
                  <a:lnTo>
                    <a:pt x="0" y="5406"/>
                  </a:lnTo>
                  <a:lnTo>
                    <a:pt x="2025" y="5406"/>
                  </a:lnTo>
                  <a:cubicBezTo>
                    <a:pt x="1906" y="5645"/>
                    <a:pt x="1739" y="5978"/>
                    <a:pt x="1739" y="6240"/>
                  </a:cubicBezTo>
                  <a:cubicBezTo>
                    <a:pt x="1739" y="6788"/>
                    <a:pt x="2168" y="7192"/>
                    <a:pt x="2691" y="7192"/>
                  </a:cubicBezTo>
                  <a:cubicBezTo>
                    <a:pt x="3239" y="7192"/>
                    <a:pt x="3644" y="6788"/>
                    <a:pt x="3644" y="6240"/>
                  </a:cubicBezTo>
                  <a:cubicBezTo>
                    <a:pt x="3644" y="5978"/>
                    <a:pt x="3501" y="5645"/>
                    <a:pt x="3382" y="5406"/>
                  </a:cubicBezTo>
                  <a:lnTo>
                    <a:pt x="5406" y="5406"/>
                  </a:lnTo>
                  <a:lnTo>
                    <a:pt x="540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2" name="Google Shape;11882;p164"/>
            <p:cNvSpPr/>
            <p:nvPr/>
          </p:nvSpPr>
          <p:spPr>
            <a:xfrm>
              <a:off x="6009046" y="4343591"/>
              <a:ext cx="214002" cy="160331"/>
            </a:xfrm>
            <a:custGeom>
              <a:avLst/>
              <a:gdLst/>
              <a:ahLst/>
              <a:cxnLst/>
              <a:rect l="l" t="t" r="r" b="b"/>
              <a:pathLst>
                <a:path w="7217" h="5407" extrusionOk="0">
                  <a:moveTo>
                    <a:pt x="1787" y="0"/>
                  </a:moveTo>
                  <a:lnTo>
                    <a:pt x="1787" y="2024"/>
                  </a:lnTo>
                  <a:cubicBezTo>
                    <a:pt x="1572" y="1905"/>
                    <a:pt x="1239" y="1739"/>
                    <a:pt x="977" y="1739"/>
                  </a:cubicBezTo>
                  <a:cubicBezTo>
                    <a:pt x="429" y="1739"/>
                    <a:pt x="1" y="2167"/>
                    <a:pt x="1" y="2691"/>
                  </a:cubicBezTo>
                  <a:cubicBezTo>
                    <a:pt x="1" y="3239"/>
                    <a:pt x="429" y="3644"/>
                    <a:pt x="977" y="3644"/>
                  </a:cubicBezTo>
                  <a:cubicBezTo>
                    <a:pt x="1239" y="3644"/>
                    <a:pt x="1572" y="3501"/>
                    <a:pt x="1787" y="3382"/>
                  </a:cubicBezTo>
                  <a:lnTo>
                    <a:pt x="1787" y="5406"/>
                  </a:lnTo>
                  <a:lnTo>
                    <a:pt x="7216" y="5406"/>
                  </a:lnTo>
                  <a:lnTo>
                    <a:pt x="7216" y="0"/>
                  </a:lnTo>
                  <a:lnTo>
                    <a:pt x="6145" y="0"/>
                  </a:lnTo>
                  <a:cubicBezTo>
                    <a:pt x="6240" y="953"/>
                    <a:pt x="5478" y="1810"/>
                    <a:pt x="4501" y="1810"/>
                  </a:cubicBezTo>
                  <a:cubicBezTo>
                    <a:pt x="3525" y="1810"/>
                    <a:pt x="2787" y="953"/>
                    <a:pt x="2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3" name="Google Shape;11883;p164"/>
            <p:cNvSpPr/>
            <p:nvPr/>
          </p:nvSpPr>
          <p:spPr>
            <a:xfrm>
              <a:off x="5881923" y="4162085"/>
              <a:ext cx="216137" cy="161043"/>
            </a:xfrm>
            <a:custGeom>
              <a:avLst/>
              <a:gdLst/>
              <a:ahLst/>
              <a:cxnLst/>
              <a:rect l="l" t="t" r="r" b="b"/>
              <a:pathLst>
                <a:path w="7289" h="5431" extrusionOk="0">
                  <a:moveTo>
                    <a:pt x="1" y="1"/>
                  </a:moveTo>
                  <a:lnTo>
                    <a:pt x="1" y="5431"/>
                  </a:lnTo>
                  <a:lnTo>
                    <a:pt x="1120" y="5431"/>
                  </a:lnTo>
                  <a:cubicBezTo>
                    <a:pt x="1025" y="4478"/>
                    <a:pt x="1787" y="3621"/>
                    <a:pt x="2763" y="3621"/>
                  </a:cubicBezTo>
                  <a:cubicBezTo>
                    <a:pt x="3716" y="3621"/>
                    <a:pt x="4478" y="4478"/>
                    <a:pt x="4383" y="5431"/>
                  </a:cubicBezTo>
                  <a:lnTo>
                    <a:pt x="5454" y="5431"/>
                  </a:lnTo>
                  <a:lnTo>
                    <a:pt x="5454" y="3406"/>
                  </a:lnTo>
                  <a:cubicBezTo>
                    <a:pt x="5693" y="3525"/>
                    <a:pt x="6050" y="3668"/>
                    <a:pt x="6336" y="3668"/>
                  </a:cubicBezTo>
                  <a:cubicBezTo>
                    <a:pt x="6859" y="3668"/>
                    <a:pt x="7288" y="3263"/>
                    <a:pt x="7288" y="2716"/>
                  </a:cubicBezTo>
                  <a:cubicBezTo>
                    <a:pt x="7288" y="2192"/>
                    <a:pt x="6859" y="1763"/>
                    <a:pt x="6336" y="1763"/>
                  </a:cubicBezTo>
                  <a:cubicBezTo>
                    <a:pt x="6050" y="1763"/>
                    <a:pt x="5693" y="1906"/>
                    <a:pt x="5454" y="2025"/>
                  </a:cubicBezTo>
                  <a:lnTo>
                    <a:pt x="545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4" name="Google Shape;11884;p164"/>
            <p:cNvSpPr/>
            <p:nvPr/>
          </p:nvSpPr>
          <p:spPr>
            <a:xfrm>
              <a:off x="5881923" y="4290631"/>
              <a:ext cx="161043" cy="213290"/>
            </a:xfrm>
            <a:custGeom>
              <a:avLst/>
              <a:gdLst/>
              <a:ahLst/>
              <a:cxnLst/>
              <a:rect l="l" t="t" r="r" b="b"/>
              <a:pathLst>
                <a:path w="5431" h="7193" extrusionOk="0">
                  <a:moveTo>
                    <a:pt x="2740" y="0"/>
                  </a:moveTo>
                  <a:cubicBezTo>
                    <a:pt x="2216" y="0"/>
                    <a:pt x="1787" y="405"/>
                    <a:pt x="1787" y="953"/>
                  </a:cubicBezTo>
                  <a:cubicBezTo>
                    <a:pt x="1787" y="1215"/>
                    <a:pt x="1954" y="1548"/>
                    <a:pt x="2073" y="1786"/>
                  </a:cubicBezTo>
                  <a:lnTo>
                    <a:pt x="1" y="1786"/>
                  </a:lnTo>
                  <a:lnTo>
                    <a:pt x="1" y="7192"/>
                  </a:lnTo>
                  <a:lnTo>
                    <a:pt x="5431" y="7192"/>
                  </a:lnTo>
                  <a:lnTo>
                    <a:pt x="5431" y="6097"/>
                  </a:lnTo>
                  <a:cubicBezTo>
                    <a:pt x="5377" y="6102"/>
                    <a:pt x="5323" y="6105"/>
                    <a:pt x="5269" y="6105"/>
                  </a:cubicBezTo>
                  <a:cubicBezTo>
                    <a:pt x="4383" y="6105"/>
                    <a:pt x="3621" y="5374"/>
                    <a:pt x="3621" y="4453"/>
                  </a:cubicBezTo>
                  <a:cubicBezTo>
                    <a:pt x="3621" y="3521"/>
                    <a:pt x="4403" y="2805"/>
                    <a:pt x="5303" y="2805"/>
                  </a:cubicBezTo>
                  <a:cubicBezTo>
                    <a:pt x="5345" y="2805"/>
                    <a:pt x="5388" y="2807"/>
                    <a:pt x="5431" y="2810"/>
                  </a:cubicBezTo>
                  <a:lnTo>
                    <a:pt x="5431" y="1786"/>
                  </a:lnTo>
                  <a:lnTo>
                    <a:pt x="3430" y="1786"/>
                  </a:lnTo>
                  <a:cubicBezTo>
                    <a:pt x="3549" y="1548"/>
                    <a:pt x="3692" y="1191"/>
                    <a:pt x="3692" y="953"/>
                  </a:cubicBezTo>
                  <a:cubicBezTo>
                    <a:pt x="3692" y="405"/>
                    <a:pt x="3287" y="0"/>
                    <a:pt x="27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5" name="Google Shape;11885;p164"/>
          <p:cNvGrpSpPr/>
          <p:nvPr/>
        </p:nvGrpSpPr>
        <p:grpSpPr>
          <a:xfrm>
            <a:off x="6982713" y="3987424"/>
            <a:ext cx="342520" cy="298159"/>
            <a:chOff x="6458882" y="4149393"/>
            <a:chExt cx="342520" cy="298159"/>
          </a:xfrm>
        </p:grpSpPr>
        <p:sp>
          <p:nvSpPr>
            <p:cNvPr id="11886" name="Google Shape;11886;p164"/>
            <p:cNvSpPr/>
            <p:nvPr/>
          </p:nvSpPr>
          <p:spPr>
            <a:xfrm>
              <a:off x="6575389" y="4149393"/>
              <a:ext cx="109477" cy="93939"/>
            </a:xfrm>
            <a:custGeom>
              <a:avLst/>
              <a:gdLst/>
              <a:ahLst/>
              <a:cxnLst/>
              <a:rect l="l" t="t" r="r" b="b"/>
              <a:pathLst>
                <a:path w="3692" h="3168" extrusionOk="0">
                  <a:moveTo>
                    <a:pt x="1834" y="0"/>
                  </a:moveTo>
                  <a:lnTo>
                    <a:pt x="1" y="3168"/>
                  </a:lnTo>
                  <a:lnTo>
                    <a:pt x="3692" y="3168"/>
                  </a:lnTo>
                  <a:lnTo>
                    <a:pt x="183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7" name="Google Shape;11887;p164"/>
            <p:cNvSpPr/>
            <p:nvPr/>
          </p:nvSpPr>
          <p:spPr>
            <a:xfrm>
              <a:off x="6499121" y="4263083"/>
              <a:ext cx="263433" cy="67815"/>
            </a:xfrm>
            <a:custGeom>
              <a:avLst/>
              <a:gdLst/>
              <a:ahLst/>
              <a:cxnLst/>
              <a:rect l="l" t="t" r="r" b="b"/>
              <a:pathLst>
                <a:path w="8884" h="2287" extrusionOk="0">
                  <a:moveTo>
                    <a:pt x="4097" y="0"/>
                  </a:moveTo>
                  <a:lnTo>
                    <a:pt x="4097" y="858"/>
                  </a:lnTo>
                  <a:lnTo>
                    <a:pt x="1" y="858"/>
                  </a:lnTo>
                  <a:lnTo>
                    <a:pt x="1" y="2287"/>
                  </a:lnTo>
                  <a:lnTo>
                    <a:pt x="668" y="2287"/>
                  </a:lnTo>
                  <a:lnTo>
                    <a:pt x="668" y="1548"/>
                  </a:lnTo>
                  <a:lnTo>
                    <a:pt x="4097" y="1548"/>
                  </a:lnTo>
                  <a:lnTo>
                    <a:pt x="4097" y="2287"/>
                  </a:lnTo>
                  <a:lnTo>
                    <a:pt x="4764" y="2287"/>
                  </a:lnTo>
                  <a:lnTo>
                    <a:pt x="4764" y="1548"/>
                  </a:lnTo>
                  <a:lnTo>
                    <a:pt x="8193" y="1548"/>
                  </a:lnTo>
                  <a:lnTo>
                    <a:pt x="8193" y="2287"/>
                  </a:lnTo>
                  <a:lnTo>
                    <a:pt x="8884" y="2287"/>
                  </a:lnTo>
                  <a:lnTo>
                    <a:pt x="8884" y="858"/>
                  </a:lnTo>
                  <a:lnTo>
                    <a:pt x="4764" y="858"/>
                  </a:lnTo>
                  <a:lnTo>
                    <a:pt x="476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8" name="Google Shape;11888;p164"/>
            <p:cNvSpPr/>
            <p:nvPr/>
          </p:nvSpPr>
          <p:spPr>
            <a:xfrm>
              <a:off x="6702512" y="4350649"/>
              <a:ext cx="98891" cy="96904"/>
            </a:xfrm>
            <a:custGeom>
              <a:avLst/>
              <a:gdLst/>
              <a:ahLst/>
              <a:cxnLst/>
              <a:rect l="l" t="t" r="r" b="b"/>
              <a:pathLst>
                <a:path w="3335" h="3268" extrusionOk="0">
                  <a:moveTo>
                    <a:pt x="1334" y="0"/>
                  </a:moveTo>
                  <a:cubicBezTo>
                    <a:pt x="572" y="143"/>
                    <a:pt x="0" y="858"/>
                    <a:pt x="24" y="1691"/>
                  </a:cubicBezTo>
                  <a:cubicBezTo>
                    <a:pt x="48" y="2525"/>
                    <a:pt x="739" y="3215"/>
                    <a:pt x="1572" y="3263"/>
                  </a:cubicBezTo>
                  <a:cubicBezTo>
                    <a:pt x="1612" y="3266"/>
                    <a:pt x="1653" y="3267"/>
                    <a:pt x="1692" y="3267"/>
                  </a:cubicBezTo>
                  <a:cubicBezTo>
                    <a:pt x="2590" y="3267"/>
                    <a:pt x="3311" y="2509"/>
                    <a:pt x="3311" y="1620"/>
                  </a:cubicBezTo>
                  <a:cubicBezTo>
                    <a:pt x="3334" y="834"/>
                    <a:pt x="2763" y="143"/>
                    <a:pt x="2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9" name="Google Shape;11889;p164"/>
            <p:cNvSpPr/>
            <p:nvPr/>
          </p:nvSpPr>
          <p:spPr>
            <a:xfrm>
              <a:off x="6458882" y="4350649"/>
              <a:ext cx="99603" cy="96904"/>
            </a:xfrm>
            <a:custGeom>
              <a:avLst/>
              <a:gdLst/>
              <a:ahLst/>
              <a:cxnLst/>
              <a:rect l="l" t="t" r="r" b="b"/>
              <a:pathLst>
                <a:path w="3359" h="3268" extrusionOk="0">
                  <a:moveTo>
                    <a:pt x="1334" y="0"/>
                  </a:moveTo>
                  <a:cubicBezTo>
                    <a:pt x="572" y="143"/>
                    <a:pt x="0" y="858"/>
                    <a:pt x="24" y="1691"/>
                  </a:cubicBezTo>
                  <a:cubicBezTo>
                    <a:pt x="48" y="2525"/>
                    <a:pt x="739" y="3215"/>
                    <a:pt x="1572" y="3263"/>
                  </a:cubicBezTo>
                  <a:cubicBezTo>
                    <a:pt x="1613" y="3266"/>
                    <a:pt x="1653" y="3267"/>
                    <a:pt x="1692" y="3267"/>
                  </a:cubicBezTo>
                  <a:cubicBezTo>
                    <a:pt x="2590" y="3267"/>
                    <a:pt x="3311" y="2509"/>
                    <a:pt x="3311" y="1620"/>
                  </a:cubicBezTo>
                  <a:cubicBezTo>
                    <a:pt x="3358" y="834"/>
                    <a:pt x="2787" y="143"/>
                    <a:pt x="2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0" name="Google Shape;11890;p164"/>
            <p:cNvSpPr/>
            <p:nvPr/>
          </p:nvSpPr>
          <p:spPr>
            <a:xfrm>
              <a:off x="6580341" y="4350649"/>
              <a:ext cx="98891" cy="96904"/>
            </a:xfrm>
            <a:custGeom>
              <a:avLst/>
              <a:gdLst/>
              <a:ahLst/>
              <a:cxnLst/>
              <a:rect l="l" t="t" r="r" b="b"/>
              <a:pathLst>
                <a:path w="3335" h="3268" extrusionOk="0">
                  <a:moveTo>
                    <a:pt x="1358" y="0"/>
                  </a:moveTo>
                  <a:cubicBezTo>
                    <a:pt x="572" y="143"/>
                    <a:pt x="0" y="858"/>
                    <a:pt x="48" y="1691"/>
                  </a:cubicBezTo>
                  <a:cubicBezTo>
                    <a:pt x="72" y="2525"/>
                    <a:pt x="762" y="3215"/>
                    <a:pt x="1596" y="3263"/>
                  </a:cubicBezTo>
                  <a:cubicBezTo>
                    <a:pt x="1636" y="3266"/>
                    <a:pt x="1676" y="3267"/>
                    <a:pt x="1716" y="3267"/>
                  </a:cubicBezTo>
                  <a:cubicBezTo>
                    <a:pt x="2612" y="3267"/>
                    <a:pt x="3311" y="2509"/>
                    <a:pt x="3311" y="1620"/>
                  </a:cubicBezTo>
                  <a:cubicBezTo>
                    <a:pt x="3334" y="834"/>
                    <a:pt x="2787" y="143"/>
                    <a:pt x="2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1" name="Google Shape;11891;p164"/>
          <p:cNvGrpSpPr/>
          <p:nvPr/>
        </p:nvGrpSpPr>
        <p:grpSpPr>
          <a:xfrm>
            <a:off x="7711665" y="3981760"/>
            <a:ext cx="341808" cy="341808"/>
            <a:chOff x="7045004" y="4143730"/>
            <a:chExt cx="341808" cy="341808"/>
          </a:xfrm>
        </p:grpSpPr>
        <p:sp>
          <p:nvSpPr>
            <p:cNvPr id="11892" name="Google Shape;11892;p164"/>
            <p:cNvSpPr/>
            <p:nvPr/>
          </p:nvSpPr>
          <p:spPr>
            <a:xfrm>
              <a:off x="7148819" y="4248257"/>
              <a:ext cx="132784" cy="132072"/>
            </a:xfrm>
            <a:custGeom>
              <a:avLst/>
              <a:gdLst/>
              <a:ahLst/>
              <a:cxnLst/>
              <a:rect l="l" t="t" r="r" b="b"/>
              <a:pathLst>
                <a:path w="4478" h="4454" extrusionOk="0">
                  <a:moveTo>
                    <a:pt x="2239" y="0"/>
                  </a:moveTo>
                  <a:cubicBezTo>
                    <a:pt x="1000" y="0"/>
                    <a:pt x="0" y="977"/>
                    <a:pt x="0" y="2215"/>
                  </a:cubicBezTo>
                  <a:cubicBezTo>
                    <a:pt x="0" y="3453"/>
                    <a:pt x="1000" y="4454"/>
                    <a:pt x="2239" y="4454"/>
                  </a:cubicBezTo>
                  <a:cubicBezTo>
                    <a:pt x="3477" y="4454"/>
                    <a:pt x="4477" y="3453"/>
                    <a:pt x="4477" y="2215"/>
                  </a:cubicBezTo>
                  <a:cubicBezTo>
                    <a:pt x="4477" y="977"/>
                    <a:pt x="3477" y="0"/>
                    <a:pt x="2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3" name="Google Shape;11893;p164"/>
            <p:cNvSpPr/>
            <p:nvPr/>
          </p:nvSpPr>
          <p:spPr>
            <a:xfrm>
              <a:off x="7045004" y="4325918"/>
              <a:ext cx="158908" cy="159619"/>
            </a:xfrm>
            <a:custGeom>
              <a:avLst/>
              <a:gdLst/>
              <a:ahLst/>
              <a:cxnLst/>
              <a:rect l="l" t="t" r="r" b="b"/>
              <a:pathLst>
                <a:path w="5359" h="5383" extrusionOk="0">
                  <a:moveTo>
                    <a:pt x="0" y="1"/>
                  </a:moveTo>
                  <a:lnTo>
                    <a:pt x="48" y="382"/>
                  </a:lnTo>
                  <a:cubicBezTo>
                    <a:pt x="381" y="2930"/>
                    <a:pt x="2406" y="4954"/>
                    <a:pt x="4978" y="5311"/>
                  </a:cubicBezTo>
                  <a:lnTo>
                    <a:pt x="5359" y="5383"/>
                  </a:lnTo>
                  <a:lnTo>
                    <a:pt x="5359" y="2525"/>
                  </a:lnTo>
                  <a:lnTo>
                    <a:pt x="5073" y="2454"/>
                  </a:lnTo>
                  <a:cubicBezTo>
                    <a:pt x="4025" y="2192"/>
                    <a:pt x="3144" y="1334"/>
                    <a:pt x="2906" y="263"/>
                  </a:cubicBezTo>
                  <a:lnTo>
                    <a:pt x="285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4" name="Google Shape;11894;p164"/>
            <p:cNvSpPr/>
            <p:nvPr/>
          </p:nvSpPr>
          <p:spPr>
            <a:xfrm>
              <a:off x="7227904" y="4143730"/>
              <a:ext cx="158908" cy="158908"/>
            </a:xfrm>
            <a:custGeom>
              <a:avLst/>
              <a:gdLst/>
              <a:ahLst/>
              <a:cxnLst/>
              <a:rect l="l" t="t" r="r" b="b"/>
              <a:pathLst>
                <a:path w="5359" h="5359" extrusionOk="0">
                  <a:moveTo>
                    <a:pt x="0" y="1"/>
                  </a:moveTo>
                  <a:lnTo>
                    <a:pt x="0" y="2858"/>
                  </a:lnTo>
                  <a:lnTo>
                    <a:pt x="262" y="2930"/>
                  </a:lnTo>
                  <a:cubicBezTo>
                    <a:pt x="1334" y="3168"/>
                    <a:pt x="2167" y="4025"/>
                    <a:pt x="2429" y="5097"/>
                  </a:cubicBezTo>
                  <a:lnTo>
                    <a:pt x="2501" y="5359"/>
                  </a:lnTo>
                  <a:lnTo>
                    <a:pt x="5359" y="5359"/>
                  </a:lnTo>
                  <a:lnTo>
                    <a:pt x="5287" y="4978"/>
                  </a:lnTo>
                  <a:cubicBezTo>
                    <a:pt x="4930" y="2406"/>
                    <a:pt x="2906" y="429"/>
                    <a:pt x="381" y="72"/>
                  </a:cubicBez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5" name="Google Shape;11895;p164"/>
            <p:cNvSpPr/>
            <p:nvPr/>
          </p:nvSpPr>
          <p:spPr>
            <a:xfrm>
              <a:off x="7045004" y="4143730"/>
              <a:ext cx="158908" cy="158908"/>
            </a:xfrm>
            <a:custGeom>
              <a:avLst/>
              <a:gdLst/>
              <a:ahLst/>
              <a:cxnLst/>
              <a:rect l="l" t="t" r="r" b="b"/>
              <a:pathLst>
                <a:path w="5359" h="5359" extrusionOk="0">
                  <a:moveTo>
                    <a:pt x="5359" y="1"/>
                  </a:moveTo>
                  <a:lnTo>
                    <a:pt x="4978" y="72"/>
                  </a:lnTo>
                  <a:cubicBezTo>
                    <a:pt x="2406" y="429"/>
                    <a:pt x="381" y="2406"/>
                    <a:pt x="48" y="4978"/>
                  </a:cubicBezTo>
                  <a:lnTo>
                    <a:pt x="0" y="5359"/>
                  </a:lnTo>
                  <a:lnTo>
                    <a:pt x="2858" y="5359"/>
                  </a:lnTo>
                  <a:lnTo>
                    <a:pt x="2906" y="5097"/>
                  </a:lnTo>
                  <a:cubicBezTo>
                    <a:pt x="3144" y="4025"/>
                    <a:pt x="4025" y="3168"/>
                    <a:pt x="5073" y="2930"/>
                  </a:cubicBezTo>
                  <a:lnTo>
                    <a:pt x="5359" y="2858"/>
                  </a:lnTo>
                  <a:lnTo>
                    <a:pt x="535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6" name="Google Shape;11896;p164"/>
            <p:cNvSpPr/>
            <p:nvPr/>
          </p:nvSpPr>
          <p:spPr>
            <a:xfrm>
              <a:off x="7227904" y="4325918"/>
              <a:ext cx="158908" cy="159619"/>
            </a:xfrm>
            <a:custGeom>
              <a:avLst/>
              <a:gdLst/>
              <a:ahLst/>
              <a:cxnLst/>
              <a:rect l="l" t="t" r="r" b="b"/>
              <a:pathLst>
                <a:path w="5359" h="5383" extrusionOk="0">
                  <a:moveTo>
                    <a:pt x="2501" y="1"/>
                  </a:moveTo>
                  <a:lnTo>
                    <a:pt x="2429" y="263"/>
                  </a:lnTo>
                  <a:cubicBezTo>
                    <a:pt x="2191" y="1334"/>
                    <a:pt x="1334" y="2192"/>
                    <a:pt x="262" y="2454"/>
                  </a:cubicBezTo>
                  <a:lnTo>
                    <a:pt x="0" y="2525"/>
                  </a:lnTo>
                  <a:lnTo>
                    <a:pt x="0" y="5383"/>
                  </a:lnTo>
                  <a:lnTo>
                    <a:pt x="381" y="5311"/>
                  </a:lnTo>
                  <a:cubicBezTo>
                    <a:pt x="2929" y="4954"/>
                    <a:pt x="4954" y="2930"/>
                    <a:pt x="5287" y="382"/>
                  </a:cubicBezTo>
                  <a:lnTo>
                    <a:pt x="535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97" name="Google Shape;11897;p164"/>
          <p:cNvSpPr txBox="1"/>
          <p:nvPr/>
        </p:nvSpPr>
        <p:spPr>
          <a:xfrm>
            <a:off x="1048350" y="11586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FFFFF"/>
                </a:solidFill>
              </a:rPr>
              <a:t>Infographic Elements</a:t>
            </a:r>
            <a:endParaRPr sz="1600">
              <a:solidFill>
                <a:srgbClr val="FFFFFF"/>
              </a:solidFill>
            </a:endParaRPr>
          </a:p>
        </p:txBody>
      </p:sp>
      <p:sp>
        <p:nvSpPr>
          <p:cNvPr id="11898" name="Google Shape;11898;p16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Premium Icons</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902"/>
        <p:cNvGrpSpPr/>
        <p:nvPr/>
      </p:nvGrpSpPr>
      <p:grpSpPr>
        <a:xfrm>
          <a:off x="0" y="0"/>
          <a:ext cx="0" cy="0"/>
          <a:chOff x="0" y="0"/>
          <a:chExt cx="0" cy="0"/>
        </a:xfrm>
      </p:grpSpPr>
      <p:pic>
        <p:nvPicPr>
          <p:cNvPr id="11903" name="Google Shape;11903;p165">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theme/theme1.xml><?xml version="1.0" encoding="utf-8"?>
<a:theme xmlns:a="http://schemas.openxmlformats.org/drawingml/2006/main" name="Aquatic and Physical Therapy Center XL by Slidesgo">
  <a:themeElements>
    <a:clrScheme name="Simple Light">
      <a:dk1>
        <a:srgbClr val="1A4568"/>
      </a:dk1>
      <a:lt1>
        <a:srgbClr val="FFFFFF"/>
      </a:lt1>
      <a:dk2>
        <a:srgbClr val="285E89"/>
      </a:dk2>
      <a:lt2>
        <a:srgbClr val="80C9DD"/>
      </a:lt2>
      <a:accent1>
        <a:srgbClr val="285E89"/>
      </a:accent1>
      <a:accent2>
        <a:srgbClr val="9DCEDF"/>
      </a:accent2>
      <a:accent3>
        <a:srgbClr val="EFEFEF"/>
      </a:accent3>
      <a:accent4>
        <a:srgbClr val="66A5BB"/>
      </a:accent4>
      <a:accent5>
        <a:srgbClr val="EFEFEF"/>
      </a:accent5>
      <a:accent6>
        <a:srgbClr val="1A4568"/>
      </a:accent6>
      <a:hlink>
        <a:srgbClr val="285E8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TotalTime>
  <Words>2727</Words>
  <Application>Microsoft Office PowerPoint</Application>
  <PresentationFormat>Экран (16:9)</PresentationFormat>
  <Paragraphs>602</Paragraphs>
  <Slides>93</Slides>
  <Notes>93</Notes>
  <HiddenSlides>0</HiddenSlides>
  <MMClips>0</MMClips>
  <ScaleCrop>false</ScaleCrop>
  <HeadingPairs>
    <vt:vector size="6" baseType="variant">
      <vt:variant>
        <vt:lpstr>Использованные шрифты</vt:lpstr>
      </vt:variant>
      <vt:variant>
        <vt:i4>17</vt:i4>
      </vt:variant>
      <vt:variant>
        <vt:lpstr>Тема</vt:lpstr>
      </vt:variant>
      <vt:variant>
        <vt:i4>3</vt:i4>
      </vt:variant>
      <vt:variant>
        <vt:lpstr>Заголовки слайдов</vt:lpstr>
      </vt:variant>
      <vt:variant>
        <vt:i4>93</vt:i4>
      </vt:variant>
    </vt:vector>
  </HeadingPairs>
  <TitlesOfParts>
    <vt:vector size="113" baseType="lpstr">
      <vt:lpstr>Open Sans</vt:lpstr>
      <vt:lpstr>Montserrat Alternates</vt:lpstr>
      <vt:lpstr>Roboto Medium</vt:lpstr>
      <vt:lpstr>Calibri</vt:lpstr>
      <vt:lpstr>Open Sans Light</vt:lpstr>
      <vt:lpstr>Open Sans SemiBold</vt:lpstr>
      <vt:lpstr>Cabin</vt:lpstr>
      <vt:lpstr>Proxima Nova</vt:lpstr>
      <vt:lpstr>Bebas Neue</vt:lpstr>
      <vt:lpstr>Proxima Nova Semibold</vt:lpstr>
      <vt:lpstr>Anaheim</vt:lpstr>
      <vt:lpstr>Roboto Condensed Light</vt:lpstr>
      <vt:lpstr>Fira Sans Condensed</vt:lpstr>
      <vt:lpstr>Arial</vt:lpstr>
      <vt:lpstr>Josefin Sans</vt:lpstr>
      <vt:lpstr>Barlow</vt:lpstr>
      <vt:lpstr>Amatic SC</vt:lpstr>
      <vt:lpstr>Aquatic and Physical Therapy Center XL by Slidesgo</vt:lpstr>
      <vt:lpstr>Slidesgo Final Pages</vt:lpstr>
      <vt:lpstr>Slidesgo Final Pages</vt:lpstr>
      <vt:lpstr>Бытовые услуги. Исследование удовлетворенности клиента</vt:lpstr>
      <vt:lpstr>Пропуски</vt:lpstr>
      <vt:lpstr>Решение</vt:lpstr>
      <vt:lpstr>Анализ данных</vt:lpstr>
      <vt:lpstr>Презентация PowerPoint</vt:lpstr>
      <vt:lpstr>Introduction</vt:lpstr>
      <vt:lpstr>Introduction</vt:lpstr>
      <vt:lpstr>Our center</vt:lpstr>
      <vt:lpstr>Our center</vt:lpstr>
      <vt:lpstr>Презентация PowerPoint</vt:lpstr>
      <vt:lpstr>Vision</vt:lpstr>
      <vt:lpstr>—Someone Famous</vt:lpstr>
      <vt:lpstr>—Someone Famous</vt:lpstr>
      <vt:lpstr>20,000</vt:lpstr>
      <vt:lpstr>9h 55m 23s</vt:lpstr>
      <vt:lpstr>Our statistics</vt:lpstr>
      <vt:lpstr>Our statistics</vt:lpstr>
      <vt:lpstr>Our statistics</vt:lpstr>
      <vt:lpstr>Our numbers</vt:lpstr>
      <vt:lpstr>Brief story</vt:lpstr>
      <vt:lpstr>Brief story</vt:lpstr>
      <vt:lpstr>745,145</vt:lpstr>
      <vt:lpstr>13,119</vt:lpstr>
      <vt:lpstr>Milestones reached</vt:lpstr>
      <vt:lpstr>Milestone reached</vt:lpstr>
      <vt:lpstr>Our process</vt:lpstr>
      <vt:lpstr>Our process</vt:lpstr>
      <vt:lpstr>Patient care</vt:lpstr>
      <vt:lpstr>Patient care</vt:lpstr>
      <vt:lpstr>Our process</vt:lpstr>
      <vt:lpstr>Our process</vt:lpstr>
      <vt:lpstr>Services</vt:lpstr>
      <vt:lpstr>Mercury</vt:lpstr>
      <vt:lpstr>Areas we cover</vt:lpstr>
      <vt:lpstr>Areas we cover</vt:lpstr>
      <vt:lpstr>Презентация PowerPoint</vt:lpstr>
      <vt:lpstr>Презентация PowerPoint</vt:lpstr>
      <vt:lpstr>A picture always reinforces the concept</vt:lpstr>
      <vt:lpstr>A picture always reinforces the concept</vt:lpstr>
      <vt:lpstr>Key accomplishments</vt:lpstr>
      <vt:lpstr>Key accomplishments</vt:lpstr>
      <vt:lpstr>Desktop mockup</vt:lpstr>
      <vt:lpstr>Tablet mockup</vt:lpstr>
      <vt:lpstr>Phone mockup</vt:lpstr>
      <vt:lpstr>Patient satisfaction</vt:lpstr>
      <vt:lpstr>Core customers</vt:lpstr>
      <vt:lpstr>Testimonial</vt:lpstr>
      <vt:lpstr>Testimonials</vt:lpstr>
      <vt:lpstr>Quality improvement measures</vt:lpstr>
      <vt:lpstr>Schedule</vt:lpstr>
      <vt:lpstr>Awesome words</vt:lpstr>
      <vt:lpstr>Awesome words</vt:lpstr>
      <vt:lpstr>Innovations</vt:lpstr>
      <vt:lpstr>Mercury</vt:lpstr>
      <vt:lpstr>Location center</vt:lpstr>
      <vt:lpstr>Location center</vt:lpstr>
      <vt:lpstr>Awards</vt:lpstr>
      <vt:lpstr>Awards</vt:lpstr>
      <vt:lpstr>Our team</vt:lpstr>
      <vt:lpstr>Our team</vt:lpstr>
      <vt:lpstr>Thanks</vt:lpstr>
      <vt:lpstr>Icon pack</vt:lpstr>
      <vt:lpstr>Alternative resources</vt:lpstr>
      <vt:lpstr>Alternative resources</vt:lpstr>
      <vt:lpstr>Alternative infographic resources</vt:lpstr>
      <vt:lpstr>Alternative resources</vt:lpstr>
      <vt:lpstr>Alternative resources</vt:lpstr>
      <vt:lpstr>Resources</vt:lpstr>
      <vt:lpstr>Resources</vt:lpstr>
      <vt:lpstr>Instructions for use (premium users)</vt:lpstr>
      <vt:lpstr>Fonts &amp; colors used</vt:lpstr>
      <vt:lpstr>Презентация PowerPoint</vt:lpstr>
      <vt:lpstr>Use our editable graphic resources... </vt:lpstr>
      <vt:lpstr>Презентация PowerPoint</vt:lpstr>
      <vt:lpstr>Презентация PowerPoint</vt:lpstr>
      <vt:lpstr>Презентация PowerPoint</vt:lpstr>
      <vt:lpstr>Презентация PowerPoint</vt:lpstr>
      <vt:lpstr>Презентация PowerPoint</vt:lpstr>
      <vt:lpstr>...and our sets of editable icons</vt:lpstr>
      <vt:lpstr>Educational Icons</vt:lpstr>
      <vt:lpstr>Business Icons</vt:lpstr>
      <vt:lpstr>Help &amp; Support Icons</vt:lpstr>
      <vt:lpstr>Creative Process Icons</vt:lpstr>
      <vt:lpstr>Nature Icons</vt:lpstr>
      <vt:lpstr>SEO &amp; Marketing Icons</vt:lpstr>
      <vt:lpstr>Premium infographics</vt:lpstr>
      <vt:lpstr>Premium infographics</vt:lpstr>
      <vt:lpstr>Premium Icons</vt:lpstr>
      <vt:lpstr>Premium Icons</vt:lpstr>
      <vt:lpstr>Premium Icons</vt:lpstr>
      <vt:lpstr>Premium Icons</vt:lpstr>
      <vt:lpstr>Premium Icons</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Бытовые услуги. Исследование удовлетворенности клиента</dc:title>
  <cp:lastModifiedBy>Пользователь</cp:lastModifiedBy>
  <cp:revision>5</cp:revision>
  <dcterms:modified xsi:type="dcterms:W3CDTF">2024-04-19T16:49:49Z</dcterms:modified>
</cp:coreProperties>
</file>